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2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notesSlides/notesSlide5.xml" ContentType="application/vnd.openxmlformats-officedocument.presentationml.notesSlide+xml"/>
  <Override PartName="/ppt/ink/ink69.xml" ContentType="application/inkml+xml"/>
  <Override PartName="/ppt/notesSlides/notesSlide6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79" r:id="rId2"/>
    <p:sldId id="425" r:id="rId3"/>
    <p:sldId id="445" r:id="rId4"/>
    <p:sldId id="453" r:id="rId5"/>
    <p:sldId id="455" r:id="rId6"/>
    <p:sldId id="456" r:id="rId7"/>
    <p:sldId id="470" r:id="rId8"/>
    <p:sldId id="471" r:id="rId9"/>
    <p:sldId id="458" r:id="rId10"/>
    <p:sldId id="460" r:id="rId11"/>
    <p:sldId id="461" r:id="rId12"/>
    <p:sldId id="459" r:id="rId13"/>
    <p:sldId id="464" r:id="rId14"/>
    <p:sldId id="462" r:id="rId15"/>
    <p:sldId id="463" r:id="rId16"/>
    <p:sldId id="468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00" r:id="rId44"/>
    <p:sldId id="501" r:id="rId45"/>
    <p:sldId id="502" r:id="rId46"/>
    <p:sldId id="503" r:id="rId47"/>
    <p:sldId id="504" r:id="rId48"/>
    <p:sldId id="505" r:id="rId49"/>
    <p:sldId id="506" r:id="rId50"/>
    <p:sldId id="507" r:id="rId51"/>
    <p:sldId id="508" r:id="rId52"/>
    <p:sldId id="509" r:id="rId53"/>
    <p:sldId id="510" r:id="rId54"/>
    <p:sldId id="511" r:id="rId55"/>
    <p:sldId id="512" r:id="rId56"/>
    <p:sldId id="513" r:id="rId57"/>
    <p:sldId id="514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22" r:id="rId66"/>
    <p:sldId id="523" r:id="rId67"/>
    <p:sldId id="524" r:id="rId68"/>
    <p:sldId id="525" r:id="rId69"/>
    <p:sldId id="526" r:id="rId70"/>
    <p:sldId id="527" r:id="rId71"/>
    <p:sldId id="528" r:id="rId72"/>
    <p:sldId id="529" r:id="rId73"/>
    <p:sldId id="530" r:id="rId74"/>
    <p:sldId id="531" r:id="rId75"/>
    <p:sldId id="532" r:id="rId76"/>
    <p:sldId id="533" r:id="rId77"/>
    <p:sldId id="534" r:id="rId78"/>
    <p:sldId id="535" r:id="rId79"/>
    <p:sldId id="536" r:id="rId80"/>
    <p:sldId id="537" r:id="rId8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9900"/>
    <a:srgbClr val="FFCC00"/>
    <a:srgbClr val="FF9933"/>
    <a:srgbClr val="FFCC66"/>
    <a:srgbClr val="0000FF"/>
    <a:srgbClr val="00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129" d="100"/>
          <a:sy n="129" d="100"/>
        </p:scale>
        <p:origin x="106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30:26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 2666 4386 0,'-17'-7'5160'15,"17"7"-516"-15,-11-2-258 16,11 2-4515-16,0 0-129 15,8 1 129-15,1 6 258 16,2 5 129-16,5 7-129 16,-2 8 0-16,5 15 129 15,-2 9 129-15,4 17-129 16,0 7 129-16,4 16-129 15,-1 9-129-15,5 10 0 0,-1 2 0 16,3-2-129-16,1-1 0 16,1-8-129-16,-1-1 129 15,1-10 0 1,-2-11 0-16,-1-7-129 0,-3-9 129 15,-5-9 0-15,-3-8 0 16,-6-7 0-16,-4-9-129 16,-8-6 129-16,-1-8-129 15,-11-11 129-15,-7-5-129 16,-5-4 0-16,-9-14 0 15,-5-10 0-15,-5-5 129 16,-7-6-129-16,-1-3 258 16,0 2-258-16,1 0 387 0,4 7 0 15,3 2 129 1,9 12 0-16,0-1 129 15,16 10-129-15,-1 0 258 16,18 10-129-16,-14-7-129 0,14 7 0 16,7 5-129-16,10 11-129 15,3 7 129-15,7 9-129 16,5 4 129-16,9 11-129 15,3 3 0-15,2 1 0 16,0-2-129-16,0-4 258 16,-4-9-258-16,-1-7 129 15,-7-13 129-15,-2-10 0 16,-4-14 0-16,-2-17 0 15,-2-26 0-15,1-18-387 16,1-24 0-16,-3-36-1032 16,10-14-3870-16,-7-19-387 15,-1-5-258-15,-5 4-774 0</inkml:trace>
  <inkml:trace contextRef="#ctx0" brushRef="#br0" timeOffset="7540.4313">4147 1796 5289 0,'-6'-32'4902'0,"6"32"-387"16,0 0-129-16,0 0-3225 15,0 27-1032-15,0 16-129 16,9 7 0-16,-1 17 258 15,3 10-387-15,1 19 258 0,2-1-516 16,-1 15 516-16,3-1-516 16,-3-2 387-1,0-11-258-15,2-5 258 16,-5-10-387-16,1-16 516 0,-3-10-129 15,-3-19 129-15,-1-13-129 16,-4-12 129-16,0-11-258 16,-11 2 129-16,0-8 0 15,-6-9-129-15,-2-5 129 16,-1-3 0-16,2 2 258 15,-2-4-129-15,4 4 129 16,2 2 0-16,4 7 0 16,10 12 0-16,0 0 129 15,0 0-258-15,2 9 129 16,11 17 129-16,6 12 258 15,1 3-387-15,6 8 0 16,0 0 129-16,3-2-129 0,-5-4 0 16,-1-8 0-16,-2-17 0 15,2-17-645-15,-2-18 387 16,0-32-258-16,4-17-645 15,-8-28-3354-15,7-11-645 16,-1-8-645-16,-4 5-258 16</inkml:trace>
  <inkml:trace contextRef="#ctx0" brushRef="#br0" timeOffset="18309.0473">22863 3840 1161 0,'21'-44'1290'16,"-16"23"-387"-16,-5 1 0 15,0 4 0-15,-9 2-129 16,-8 4 0-16,-4 4-258 0,-11 6-129 15,-6 3 0-15,-10 11-258 16,-7 11 129-16,-10 8 0 16,-3 12 258-16,-7 6-129 15,-3 6 129-15,-3 9-129 16,5 8 258-16,-2 1-258 15,7 9 129-15,1-3-129 16,4 6 129-16,3 3-129 16,9 8-129-16,0 3 129 15,4 8-129-15,7 0 0 16,7 3-129-16,5 2 129 15,8 1-258-15,7-2 258 16,9-4-258-16,6-5 0 0,2-6 129 16,11-3 0-16,5-3-129 15,3-3 129 1,5-2-129-16,3-1 129 15,5-2-129-15,2-1 129 0,7-8-129 16,1 2 0-16,3-6 129 16,1-9-129-16,5-5 0 15,-1-13 129-15,4-4 0 16,-1-18-129-16,5-3 129 15,1-14 129-15,1-5-258 16,2-3 129-16,3-12-129 16,0-5 0-16,2-7 0 15,1-8 129-15,-2-7-258 16,2-10 258-16,0-5 0 15,-1-12-258-15,-1-8 0 16,2-12 129-16,-1-11 0 16,-3-12 0-16,-4-8 129 0,-4-6-129 15,-6-3 0-15,-5-7 129 16,-3-6 0-16,-8 0-129 15,-5 7 129-15,-6 2-258 16,-3 4 129-16,-5 0 129 16,-3-1-129-16,-5 8 129 15,-8 9 0-15,0 6-129 16,-12 11 129-16,-4 5-129 15,-6 11 0-15,-8 10 0 16,-6 12 0-16,-5 9-129 16,-9 7 0-16,-4 7 0 15,-7 8 0-15,-5 8 0 16,-8 4 0-16,-2 7 129 0,-3 4-129 16,-3 4 0-16,3 6 129 15,1 5 0-15,3 5 0 16,5 2-258-16,6 2 258 15,4 4 0-15,1 1 0 16,4 6 0-16,2 8 0 16,0 4 0-16,-1 9 0 15,0 17-129-15,-6 12 129 16,1 14-129-16,-4 7-645 15,7 12-3096-15,6 10-516 16,3-22-258-16</inkml:trace>
  <inkml:trace contextRef="#ctx0" brushRef="#br0" timeOffset="23422.3395">11219 5940 129 0,'26'-15'516'16,"-10"13"-258"-16,5 0 0 0,4-2 258 16,5 2-258-16,8-3 387 15,6 1-129-15,3 2 0 16,8-2 129-16,5 2 0 15,6 0-258-15,8 2 129 16,5-1 0-16,6 1-387 16,4 0 129-16,5 0 0 15,6-2 0-15,3 1-129 16,1 0 129-16,3-3-129 15,-3 1 387-15,0 0-258 16,3 0 258-16,1 0-129 16,-2-5 129-16,3 4-258 15,2-3 0-15,8 1 129 0,2-1 0 16,4 1-129-16,-2 0 129 15,-2 2-129-15,-1-1 0 16,0 5-129-16,-9 0 258 16,-3 0-258-16,-7 4-129 15,-4 1 129-15,-3 0-129 16,-3 0 0-16,-6-1 129 15,-2 0-129-15,-4-3 129 16,-3-1 0-16,-4 0 129 16,-2 0-129-16,-8 0 0 15,-4 0 0-15,-7 0 129 16,0 0-129-16,-7-3 129 15,-4 3 0-15,-3-4-129 0,-4 3 0 16,-3-4 0-16,-3 1 0 16,-5 2 0-16,0-1 0 15,-6-1 0-15,0 1 0 16,-6 1 0-16,1 0 129 15,-11 2 0-15,12-7-129 16,-12 7 129-16,0 0 0 16,0 0-129-16,4-11 129 15,-4 11-129-15,0 0-129 16,0 0 129-16,0-11-129 15,0 11 0-15,0 0 0 16,0 0 0-16,0 0 0 0,0 0 129 16,0-17-129-16,0 17 0 15,0-16 0-15,0 4 0 16,0-2 0-1,0-5 258-15,-3-3-258 16,2-7 0-16,1 2 0 0,-3-7-258 16,0-2 258-16,-2-6 0 15,-4 0 258-15,-3-4-516 16,-6-3 516-16,-8 1-516 15,-4-2 516-15,-5 2-258 16,-2-3 129-16,-4 2-129 16,-4 1 0-16,-1 4 0 15,0 1 0-15,-3 2 0 0,-4 4 0 16,-5-3 0-1,-9 6 0-15,-12 1 0 16,-5 0 0-16,-11 2-129 16,-7 1 387-16,-4 3-387 0,-3 0 387 15,-4 3-387-15,1 3 258 16,-7 2-258-16,-2 4 258 15,-6 7-258-15,-9 0 0 16,-13 5 129-16,-6 2-129 16,-10 1-129-16,-7 0 129 15,-3 5 129-15,-2 3-129 16,2-1 129-16,9 0-129 15,11 3 129-15,3-1-258 0,4 2 258 16,4-3-129 0,13 2 258-16,8-4-258 15,9 2 258-15,7 0-258 16,11 3 258-16,13 2-129 0,17 5 0 15,11 8 0-15,12 8-129 16,10 11 0-16,11 12-129 16,6 9 258-16,6 7-129 15,3 8 129-15,4 5 0 16,3 4-129-16,6-3 129 15,4 0 0-15,11-8 129 16,6-3-129-16,8-7 0 16,14-11-129-16,17-3-1161 15,16-9-2967-15,9-26-258 16,17-12-516-16</inkml:trace>
  <inkml:trace contextRef="#ctx0" brushRef="#br0" timeOffset="38759.2169">8638 4254 645 0,'9'6'4128'0,"16"0"129"15,-8-8-258-15,20-7-3870 16,4 2 0-16,12-6 0 16,9 3 0-16,8-4 129 15,10 1-129-15,3 3 0 16,8 2 129-16,2 3 0 0,8 5-129 15,2 0 258-15,6 0-258 16,3 0 0-16,11 5-129 16,5-3 129-16,7 5-129 15,3-4 0-15,7-1 0 16,5 0-129-16,2 2 129 15,7-3-129-15,0-1 129 16,3 0 0-16,4 0 0 0,2 0 0 16,5 0 258-1,0-5-129-15,7 5 129 16,-1-2 0-16,3 2 258 15,0-3-258-15,5 1 129 16,2-3 0-16,2 4-129 0,-1-2 0 16,3 1 129-16,0 1-129 15,3 1-129-15,-5 0 0 16,0 3 0-16,-1-1 0 15,1 4 0-15,-5-3 0 16,-4 1 0-16,-3-3 0 16,-3 9 0-16,-2-6 0 15,-4 4 0-15,-9 1 0 16,-3 1-129-16,-4 5 129 15,0 0 0-15,-9 6-129 16,-3-2 0-16,-10 4 0 16,-5 0-129-16,-1 8-774 0,-22-5-3096 15,-6-4-774-15,-14 2-516 16,-24-12 258-16</inkml:trace>
  <inkml:trace contextRef="#ctx0" brushRef="#br0" timeOffset="39690.2702">8993 6517 1548 0,'145'-30'4128'16,"-58"24"258"-16,1-4-3612 16,6-4-129-16,15 3 129 15,11-6 129-15,16 5-258 16,2-10 0-16,14 6 0 15,-2-4 0-15,11 8-129 16,0-5 258-16,9 8-258 16,-5-3 0-16,8 7 0 0,-2-3 0 15,6 8-258-15,-2 0 129 16,7 0-258-16,-2 0 129 15,2 5-258 1,1-2 129-16,0 0-129 0,3-1 0 16,4 0-129-16,0 0 129 15,0-1 0-15,1 2 0 16,-1 0 0-16,-1 1-129 15,-1 1 129-15,-3 2 0 16,-5-1 129-16,-1 2-129 16,-4-1 129-16,0 1 0 15,-2-1-129-15,-3-1 258 16,-1 2-129-16,-3-4 129 0,-1 5-129 15,-3-5 0 1,-5 1 0-16,-3 2 0 0,-2 0 0 16,-4 2 129-1,-7 1-129-15,-8-1 0 0,3 2 0 16,-7 1 0-16,-5 2 0 15,-4-1 0-15,-7 2-129 16,-6-3-129-16,-4-3-129 16,-2 9-645-16,-17-12-2580 15,-1 2-1548-15,-5-2-387 16,-16-6-387-16</inkml:trace>
  <inkml:trace contextRef="#ctx0" brushRef="#br0" timeOffset="40384.3099">16317 4400 1419 0,'-41'-13'4386'0,"26"1"258"16,15 12-387-16,11-6-3870 15,10 1-129-15,12 4 0 0,9-3 129 16,15 4 129-16,6 0 0 16,16 0-129-16,6 0 129 15,9 4 0-15,4-1 0 16,12 6-129-16,2-2-129 15,8 2 0-15,-4 0-129 16,4 6 0-16,-4-3-129 16,1 3 0-16,2 3-774 15,-7-3-3870-15,-4-10 0 16,-2-2-645-16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50:54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 3789 1806 0,'0'0'3999'0,"-11"2"387"15,12 16-258-15,8 0-4257 16,-6 8 258-16,5 12-129 16,1 5 129-16,-1 10-129 15,2 3 129-15,-1 6 0 16,0-1-387-16,-3 0 0 15,2-6-1935-15,3 1-1806 16,-11-21-516-16</inkml:trace>
  <inkml:trace contextRef="#ctx0" brushRef="#br0" timeOffset="827.0471">2166 4429 1161 0,'-6'-19'3870'15,"-6"5"-1548"-15,-1 3-774 16,-1 7-258-16,-5-3-129 16,1 7-258-16,-7 3-258 15,2 17 0-15,-6 3-129 16,4 15 129-16,-4 5 129 15,7 16-387-15,-1 5 0 16,10 7 129-16,2 0-387 16,10 2 0-16,1-3 129 15,13-2-258-15,11-11-129 16,5-10 258-16,4-12-129 0,7-9 129 15,4-14 0-15,8-12-129 16,-3-11 129-16,2-16 0 16,-5-13 0-1,-1-7 0-15,-8-11 258 0,-5-5-258 16,-14-13 0-16,-8 3 0 15,-10-4 0-15,-6 3-129 16,-14 7-129-16,-7 0-129 16,-1 15-645-16,-13 4-645 15,6 20-2322-15,0 17-903 16,-8 7-129-16</inkml:trace>
  <inkml:trace contextRef="#ctx0" brushRef="#br0" timeOffset="1211.0692">1950 4842 2193 0,'25'18'4515'0,"3"-10"-129"15,-28-8-258-15,24-16-4128 16,-12 5-387-16,1-5 258 16,1-8 258-16,-3-4 129 15,2-6-129-15,-3-5 129 16,0 3 258-16,-6 2-258 15,3 5 516-15,-6 2-387 16,4 13 129-16,-5 14 129 16,12-6-129-16,-3 12-258 0,4 9 0 15,4 2 0-15,5 4-258 16,1-3 129-16,4-4-258 15,1-4 129-15,-1-9-387 16,1-1-129-16,-9-13-903 16,7 4-903-16,-12-5-2580 15,-8-9-129-15,1 11 258 16</inkml:trace>
  <inkml:trace contextRef="#ctx0" brushRef="#br0" timeOffset="1459.0832">2225 4859 2580 0,'-8'91'4257'16,"9"-37"-2451"-1,-1 1-129-15,0 10 129 0,-1-7-129 16,1 6-387-16,-3-8-258 15,3-1-129-15,-2-13-258 16,2-5-258-16,0-9 0 16,7-11-774-16,7-9-516 15,-1-12-1548-15,8-16-2193 16,12-2-387-16,1-18 129 15</inkml:trace>
  <inkml:trace contextRef="#ctx0" brushRef="#br0" timeOffset="2571.147">23566 3811 1419 0,'-25'-7'4257'15,"6"2"387"-15,19 5-516 16,-6 15-3999-16,3 0 387 15,3 8-387-15,0 7 129 16,0 6-258-16,4 9 0 16,0 7 0-16,0 2-129 15,-1 5 129-15,-1 1-258 0,-2-7-129 16,7 1-387-16,-7-14-1032 15,2-11-2064-15,8 3-774 16</inkml:trace>
  <inkml:trace contextRef="#ctx0" brushRef="#br0" timeOffset="3363.1923">23323 4255 3225 0,'0'15'4515'0,"0"-15"-129"0,0 0-3225 15,20 1-258-15,-4 1 0 16,8 6-387-16,1-1-258 16,2 0-129-16,-3 1-129 15,-3-1 129-15,-4 2 0 16,-7-1-129-16,-8 3 258 15,-6 3-129-15,-12 0 0 16,-3 4 129-16,-8 0-129 16,-3 5 0-16,-2-1 0 15,2 1-129-15,2-2 0 16,4-3-129-16,11-3 129 15,1-1-129-15,11-3 129 16,1-11-129-16,4 15 129 0,9-12 0 16,1 2 0-16,3-2 129 15,-3 0-129-15,3 3 258 16,-5 1 0-16,3 5 0 15,-7 3 0-15,1 4 129 16,-4 0-129-16,3 4-129 16,-4 1 129-16,1 1-258 15,-1-6 0-15,-2 0 0 16,-1-3 0-16,-1-3 0 15,-3-2-129-15,3-11 258 16,-18 17-129-16,8-13 0 16,0 0-129-16,1-1 129 15,9-3-129-15,-11 5 0 0,11-5 0 16,0 0 0-16,13 8 0 15,-2-5-129-15,-1 4 258 16,2 6 0-16,-1 7 0 16,-2 13 258-16,-3 7-129 15,0 14 129-15,-5 5-129 16,4 10 0-16,-3 2 129 15,4 5-129-15,1-4-129 16,0-8 0-16,2-10 129 16,0-9-258-16,-2-9 129 15,-1-7-129-15,2-8-258 16,-8-21-129-16,4 14-774 0,-4-14-516 15,-1-9-1032-15,1 9-1419 16,-20-23-903-16</inkml:trace>
  <inkml:trace contextRef="#ctx0" brushRef="#br0" timeOffset="3629.2075">23090 5578 1419 0,'38'0'3483'15,"-13"-8"-1677"-15,5-3-5805 16</inkml:trace>
  <inkml:trace contextRef="#ctx0" brushRef="#br0" timeOffset="41291.3615">4394 3114 4386 0,'-13'-25'5031'0,"13"25"-129"15,-7 20-387-15,7 16-3999 16,4 33 0-16,4 19-387 15,4 29 0-15,4 17 0 16,1 26 0-16,1 14-258 16,1 5 129-16,-2 3-129 0,-4-8-129 15,1-7 0-15,-3-15 0 16,1-10-645-1,-9-27-516-15,10-6-1032 0,-10-23-1935 16,-2-23-645-16,9-12 0 16</inkml:trace>
  <inkml:trace contextRef="#ctx0" brushRef="#br0" timeOffset="41590.3788">4915 2701 4128 0,'17'-19'5031'0,"0"73"-129"16,-16 37-1032-16,-1 23-3354 15,6 39 0-15,-5 27 0 16,4 32-129-16,-1 11-387 16,0 10 129-16,4 2-258 15,0-1 0-15,0-17-258 16,0-20 0-16,6-16-903 15,-9-21-2580-15,2-27-1032 16,8-14-387-16</inkml:trace>
  <inkml:trace contextRef="#ctx0" brushRef="#br0" timeOffset="41896.3963">5678 2927 5289 0,'27'176'5676'15,"-15"-37"-1032"-15,-10 20-129 0,-2 23-4386 16,8 26 0-16,3 16-387 16,2 2-387-16,2-3 129 15,-2-19-258 1,5-8-516-16,-8-24-1161 0,1-24-2193 15,3-11-516-15,-8-39 517 16</inkml:trace>
  <inkml:trace contextRef="#ctx0" brushRef="#br0" timeOffset="42160.4114">6136 2945 5547 0,'61'-42'5160'0,"-35"76"-258"0,-3 42 0 16,-9 43-4902-16,6 43 129 15,0 41 0-15,-1 38 129 16,-3 31-258-16,-1 15 0 15,-1 7-645-15,-6-18-774 16,9-9-129-16,-13-38-1548 16,7-41-1806-16,3-28-516 15</inkml:trace>
  <inkml:trace contextRef="#ctx0" brushRef="#br0" timeOffset="42420.4263">7004 3020 4902 0,'54'122'5547'16,"-32"-8"-129"-16,-2 37-774 15,-4 40-2451-15,4 29-2451 16,-4 32-258-16,3 20-129 16,-6-7-129-16,5-2-516 15,-13-31-903-15,11-19-2451 16,-4-31-774-16,-3-46 129 15</inkml:trace>
  <inkml:trace contextRef="#ctx0" brushRef="#br0" timeOffset="42676.4409">7732 3098 7224 0,'67'-25'5289'15,"-34"78"-129"-15,-5 36-258 16,-2 37-4902-16,3 37 129 0,0 42-387 16,-1 31 0-16,-3 20-387 15,-8 2-258 1,4 3-387-16,-13-33-1032 15,9-16-1935-15,-1-31-1032 16,-4-47 0-16</inkml:trace>
  <inkml:trace contextRef="#ctx0" brushRef="#br0" timeOffset="42924.4551">8548 3221 6966 0,'45'-57'5547'0,"-22"97"-129"16,-4 40-387-16,2 37-3225 16,2 42-1806-16,4 47-387 0,3 35 129 15,2 27-387-15,-3 5 0 16,6 4-516-16,-14-24-258 15,9-11-774-15,-14-44-1548 16,4-40-1419-16,5-32-387 16</inkml:trace>
  <inkml:trace contextRef="#ctx0" brushRef="#br0" timeOffset="43188.4702">9343 3191 4644 0,'61'-250'5547'0,"-31"207"-129"16,-2 47-258-16,-3 56-3354 16,0 65-1290-16,-3 40-129 15,2 45 129-15,-4 30-258 16,-3 28-258-16,-1 12-387 15,-8-2-129-15,4-10-129 16,-11-29-387-16,9-15-516 16,-10-48-1290-16,2-25-2322 15,10-32-258-15,1-40 129 16</inkml:trace>
  <inkml:trace contextRef="#ctx0" brushRef="#br0" timeOffset="43428.4839">10259 2982 8385 0,'44'78'5547'0,"-28"24"-258"16,-3 39-645-16,4 36-4773 15,1 43 0-15,-4 28-258 16,7 29-516-16,-7-8-387 16,6 7-129-16,-10-37-516 15,12-10-1032-15,-9-43-2193 16,1-44-129-16</inkml:trace>
  <inkml:trace contextRef="#ctx0" brushRef="#br0" timeOffset="43700.4995">10880 3088 5160 0,'43'-159'5289'16,"-19"133"-258"-16,0 34-387 15,10 45-4128-15,-9 35-129 16,9 40 0-16,-5 39 129 16,3 41 0-16,-6 32-258 15,-2 20 0-15,-4 12-516 16,-11-8 0-16,4-10-774 0,-11-39-774 15,12-25-2967-15,-2-34-516 16,5-47-258-16</inkml:trace>
  <inkml:trace contextRef="#ctx0" brushRef="#br0" timeOffset="43960.5144">12061 2631 6063 0,'83'-4'5805'0,"-50"54"-645"16,-5 26 0-16,-3 35-4902 15,-1 30-129 1,1 45-387-16,-5 31 129 15,-2 39-516-15,-7 7-129 0,3 19-387 16,-14-14-516-16,11 2-129 16,-13-42-1161-16,4-30-2064 15,8-28-387-15</inkml:trace>
  <inkml:trace contextRef="#ctx0" brushRef="#br0" timeOffset="44196.5277">12767 2971 3999 0,'55'-278'5418'0,"-26"230"-129"15,-3 65-516-15,5 77-3483 16,-13 60-387-16,2 61-129 15,-12 52-645-15,-4 37-387 16,-4 39-1290-16,-13-9-2322 16,-8-5-1548-16,-3-20-258 15,-8-39-128-15</inkml:trace>
  <inkml:trace contextRef="#ctx0" brushRef="#br0" timeOffset="100163.729">3438 7565 645 0,'-3'13'1290'0,"3"-13"258"16,0 0 0-16,0 0 129 15,0 0 0-15,0 0-258 16,0 0 0 0,0-11-258-16,0 11 0 0,0-26-387 15,7 8 0-15,-4-6-516 16,4-4 0-16,-1-4 0 15,3 0-129-15,-1 0 0 16,0 0-129-16,0 2 129 16,0 6 129-16,-2 1-258 15,1 7 0-15,-3 5 0 16,-4 11 0-16,9-10 0 15,-9 10 0-15,9 7 0 0,-5 7 0 16,3 9 0-16,0 3 129 16,3 7-129-16,-2 8 129 15,1 0-129 1,-1 3 129-16,1-1 0 0,-1 1 0 15,0-8-258-15,-2 0 258 16,0-10-129-16,-1-1 129 16,-1-7-129-16,0-4 129 15,-4-14 0-15,7 16 129 16,-7-16 0-16,0 0 129 15,0 0-129-15,8-7-129 16,-8-9 129-16,3-3-129 16,0-8 129-16,3-5-258 0,-1-6 0 15,1-9 0 1,3 2 129-16,-1-5-129 15,3 2 0-15,0 3 0 16,0 2 0-16,0 5 0 0,-2 8 0 16,-2 9 0-16,2 5-129 15,-9 16 129-15,13-8-129 16,-13 8 129-16,12 18 0 15,-8 8 0-15,0 10 0 16,0 6 0-16,-3 8 0 16,2 3 0-16,-2 0 0 15,0 0 129-15,0-5-258 16,0-6 258-16,3-7-129 15,-2-8 0-15,4-6 129 16,-5-7 0-16,-1-14 0 16,8 16 129-16,-8-16-129 15,0 0 129-15,7-20-129 0,-5 0 0 16,2-11 129-16,3-4-258 15,-1-8 129-15,2-9-129 16,3 1 0-16,2-3 0 16,-3 3 129-16,4-1-258 15,-2 11 258-15,-2 2-129 16,1 11 0-16,-2 6 0 15,-1 8 0-15,-8 14-129 16,13-9 129-16,-13 9 0 16,16 20 0-16,-9 2 0 15,0 8-129-15,1 5 258 16,0 4-258-16,1 2 129 15,-1 1 0-15,0-2 0 0,-2-4 0 16,0-4 0-16,0-8 0 16,-1-3 0-1,-1-9 129-15,-4-12 0 16,5 12-129-16,-5-12 129 0,10-15 0 15,-6-7 0-15,0-10 129 16,4-6-258-16,0-6 129 16,1-8-129-16,2-3 0 15,-2 5 0-15,0 3 129 16,2 6-258-16,-3 7 258 15,4 7-129-15,-6 9 0 16,-6 18-129-16,16-3 258 0,-10 9-258 16,0 13 129-16,1 9 0 15,-2 8-129 1,0 4 129-16,-2 10 0 15,2 0 0-15,0 4-387 16,-2-8-129-16,10 8-2064 0,-6-13-2322 16,-1-15-258-16,6-8-516 15</inkml:trace>
  <inkml:trace contextRef="#ctx0" brushRef="#br0" timeOffset="106152.0715">4725 7435 645 0,'-4'-13'1806'16,"4"13"-129"-16,-6-11-129 16,6 11 0-16,0 0-387 0,-6-13 0 15,1 2 0-15,5 11-387 16,0-24-129-16,0 7 0 15,5-5-258-15,7-5-129 16,4-6 129-16,1-1-258 16,4-6 129-16,7 3-258 15,-3-3 0-15,3 5 129 16,1 0-258-16,1 5 129 15,-2 7 0-15,-2 6 0 16,2 11 0-16,-2 6 0 16,-2 7 129-16,-2 15 0 15,-6 10 0-15,0 10 0 16,-6 9 258-16,0 6-387 0,-8 6 129 15,-2 2 0-15,0 2-129 16,-6-1 258-16,-2-5-258 16,-4-4 129-16,-1-8-129 15,0-6 258-15,0-10 0 16,-1-6 129-16,1-12-129 15,0-6 0-15,1-9 0 16,12 0-129-16,-19-24 129 16,14-2-129-16,1-10-129 15,4-3 0-15,0-8 129 16,9-8-129-16,5 0 0 15,3 0 0-15,6 2 0 16,4 2 0-16,3 7 0 0,3 5 0 16,0 9 0-16,-1 10-129 15,2 7 129-15,-2 5 0 16,-2 8 0-1,-2 5 0-15,-3 11 0 0,-6 2 0 16,-1 9 0-16,-5 0 0 16,-4 7 0-16,-5 0 129 15,-1 2-129-15,-3-1 0 16,-7-1 0-16,-2-2 0 15,-3-7 129-15,-1-1 129 16,0-9-258-16,0-3 129 16,-2-9 0-16,3-3 0 15,0-4 0-15,4-11 129 0,3-6-258 16,1-7 129-1,4-5-129-15,0-6 129 16,8-3-129-16,1 0 0 16,7 0 0-16,0 3 0 0,6 4 0 15,2 7 129-15,-1 2-129 16,1 9-129-16,0 6 129 15,-3 7-129-15,1 4 129 16,-4 9-129-16,-2 11 129 16,-3 5 0-16,-4 11-129 15,-1 4 129-15,-4 9 0 16,-2 2 0-16,-2 2 0 15,0-3 0-15,-2-3-129 16,1-8 129-16,-5-6 0 16,1-7 0-16,3-8 0 15,-1-4 129-15,3-14 0 16,0 0-129-16,-4-11 129 0,4-10 0 15,1-10 0-15,6-8-129 16,2-5 0-16,2-9 0 16,3-2 0-16,2 2 0 15,1 4 0-15,4 5 0 16,2 4 0-16,-1 6 0 15,3 11 0-15,0 7-129 16,0 8 129-16,-1 7 0 16,-1 2-129-16,-3 9 129 15,-3 8-129-15,-3 7 129 16,-1 0-129-16,-6 2 258 15,-1 2-258-15,-6 1 258 0,0-4-258 16,0 1 258-16,-4-5-258 16,-1-4 129-16,1-6 0 15,4-12 129-15,-1 13-129 16,1-13 0-1,4-6 129-15,5-8-129 0,1-2 129 16,2-1 0-16,1-1-129 16,1 1 0-16,-4 5 0 15,1 1 0-15,-11 11-129 16,12-6 129-16,-12 6-129 15,0 0 129-15,10 12-129 16,-10-12 129-16,8 19-129 16,-5-8 129-16,-3-11 0 0,6 19 0 15,-6-19-129-15,8 13 258 16,-8-13-129-1,0 0 0-15,0 0 0 16,8 10 129-16,-8-10-129 0,0 0 129 16,0 0-129-16,0 0 0 15,10 0 0-15,-10 0 129 16,11-2-129-16,-11 2-129 15,15-1 129-15,-5-3 0 16,2 4 0-16,0 0 0 16,5 0 0-16,-5 0 129 15,5 0-129-15,-2 0 0 16,3 0 0-16,3 4 0 15,4-4 129-15,0 1-129 16,3-1 129-16,0 0-129 16,6 0 0-16,-2 0 129 15,-2-1-129-15,0-3 0 0,-2 1 0 16,-2-3 0-16,-4 1 129 15,-4 1-258-15,-3 2 129 16,-5 1 0-16,-10 1-645 16,0 0-2967-16,0 0-1032 15,-5 7-645-15,-15-7 129 16</inkml:trace>
  <inkml:trace contextRef="#ctx0" brushRef="#br0" timeOffset="122779.0225">6122 9146 1 0,'2'-9'0'0</inkml:trace>
  <inkml:trace contextRef="#ctx0" brushRef="#br0" timeOffset="123011.0358">6405 7248 2709 0,'3'-44'387'0,"-3"44"-258"16,0 15-1161-16</inkml:trace>
  <inkml:trace contextRef="#ctx0" brushRef="#br0" timeOffset="123258.0499">6400 9182 1 0,'0'0'1547'0</inkml:trace>
  <inkml:trace contextRef="#ctx0" brushRef="#br0" timeOffset="123941.089">6389 9364 1806 0,'0'0'1548'16,"0"0"-516"-16,0 0-129 16,-5 0 129-16,5 0-387 15,0 0-387-15,0 0-129 16,0 0-129-16,0 0-129 15,0 0 129-15,0 0 0 16,0 0-258-16,0 0 258 16,-9 0-129-16,9 0 0 15,0 0-516-15,0 0-258 16,0 0-1935-16</inkml:trace>
  <inkml:trace contextRef="#ctx0" brushRef="#br0" timeOffset="125369.1707">6666 7456 129 0,'4'89'1548'16,"-1"-32"0"-16,-3 14-129 15,0 5-387-15,0 12 0 0,-4 8-258 16,1 9-258-16,-3 3-129 16,3 4-258-16,0-3-129 15,2-3 0-15,1-4 0 16,0-3 0-16,3-10 129 15,1-10-129-15,1-10 0 16,-3-11 0-16,1-10 0 16,0-7 258-16,-3-15 0 15,1-8-258-15,-1-18 0 16,0 0-258-16,0-9-516 15,0-18-1032-15,-4-24-1935 16</inkml:trace>
  <inkml:trace contextRef="#ctx0" brushRef="#br0" timeOffset="125717.1906">6730 7625 2193 0,'-7'-78'3870'16,"7"55"-1677"-16,-1 10-1290 15,1 13-258-15,-16 4-387 16,0 16-129-16,-2 10 0 16,-7 6 258-16,-2 7-258 15,1 4 0-15,-1-2 0 0,4-3 0 16,3-7-129-16,9-11 129 15,8-11-129-15,3-13-258 16,12-10 0-16,7-16-258 16,2-9 129-16,3-5 0 15,-3-6 0-15,3 3 129 16,-6 3 0-16,0 9 129 15,-6 6 129-15,-1 16 129 16,-11 9-129-16,14 4-387 16,-10 28-2709-16,-5-7-387 15</inkml:trace>
  <inkml:trace contextRef="#ctx0" brushRef="#br0" timeOffset="126088.2118">6521 8878 4257 0,'-2'54'5031'15,"4"-30"-2580"-15,5 10-774 16,-5-2 0-16,9 7-129 15,-6-10-516-15,7 6-258 16,-6-11-258-16,5-2 0 0,-7-11 0 16,4 3-129-16,-8-14-129 15,13-6 129-15,-6-17-129 16,5-12-129-16,6-11-903 15,-1-18-3870-15,7-31-129 16,13-21-645-16,-1-31-129 16</inkml:trace>
  <inkml:trace contextRef="#ctx0" brushRef="#br0" timeOffset="138572.9259">10753 8183 516 0,'24'152'645'15,"-14"-66"0"-15,-4-3-129 16,-4 3-129-16,-2-5 258 15,0-4-129-15,-7-4-129 16,-6-8 129-16,-4-2-129 16,-1-13 0-16,-5-6-129 15,0-5-387-15,-1-15-774 16,4 6-2709-16</inkml:trace>
  <inkml:trace contextRef="#ctx0" brushRef="#br0" timeOffset="138956.9478">10059 7800 129 0,'-33'29'903'0,"19"-1"387"0,-1 14 0 16,2 8 258-16,-3 12 0 16,7 12 0-16,-3-1-516 15,7 8 129-15,2-5-387 16,5 2 0-16,7-13-387 15,12-2 0-15,4-12-129 16,8-7-129-16,5-4-129 16,3-9-258-16,12-3-1161 15,-3-1-2709-15,-5-20-516 16</inkml:trace>
  <inkml:trace contextRef="#ctx0" brushRef="#br0" timeOffset="139566.9827">9688 8293 258 0,'6'43'1935'0,"3"-18"0"15,3-1-258-15,3 2 0 16,-3-7-645-16,7-1-129 15,-3-10-258-15,8-1-258 16,-3-7-129-16,8-5-903 16,3-13-2193-16,11 4-1290 15</inkml:trace>
  <inkml:trace contextRef="#ctx0" brushRef="#br0" timeOffset="139951.0047">10542 8356 2193 0,'0'0'1032'0,"0"31"-129"16,5-8 0-16,3 4-129 15,2-3 129-15,5-2-387 16,6-12-258-16,3-10-1032 16,4-27-2838-16</inkml:trace>
  <inkml:trace contextRef="#ctx0" brushRef="#br0" timeOffset="160256.1661">8838 7561 1161 0,'0'0'1548'0,"0"0"-258"16,0 0-258-16,0 0-258 16,0 0-129-16,-16 14 258 15,8 4-258-15,-7-1-258 16,-2 8 129-16,-6 1 0 0,1 4 0 15,-6-3 0-15,3 6 0 16,-1-8-129-16,6 3 129 16,1-4-129-1,9-2-258-15,4-5 0 0,6-2 129 16,7-7-129-16,10-2 0 15,3-2 0-15,6-1 0 16,2-2 0-16,-3 1 0 16,2 1 129-16,-5 3-129 15,-8 4 0-15,-4 4 129 16,-9 7-129-16,-1 2 129 15,-13 5-129-15,-2 2 387 16,-3 0-387-16,2-2 129 0,1-1-129 16,4-3 0-1,4-4 0-15,7-5 0 16,0 0-129-16,0-15 0 15,20 18 0-15,-8-10 0 0,1-2 0 16,-1 1 0-16,-2-1 0 16,-6 5 258-16,-4-11-129 15,4 23 129-15,-4-12-129 16,0 4 0-16,-1-3 0 15,1 4 0-15,0-4 0 16,1 0 0-16,-1-12-258 16,16 21 129-16,-10-9 0 15,2-1 0-15,-2 2 0 16,-2 1 129-16,-4 4-129 15,-3 2 0-15,-6 2 258 16,-3 4-129-16,-5-3 387 16,1 2-516-16,-1-4 258 0,2 4-129 15,2-9 0-15,4 3-129 16,5-1 0-16,0 0-129 15,4 3 129-15,0 3 0 16,0 1 0-16,4 3 129 16,0 2-129-16,-1 1 0 15,2 0 0-15,-3-2 129 16,3 1-129-16,-3-8 0 15,2-4 0-15,-3-5 0 16,-1-13-129-16,2 12-387 16,-2-12-516-16,2-14-645 15,5-6-1935-15,-1-3-1290 0,-6-14-258 16</inkml:trace>
  <inkml:trace contextRef="#ctx0" brushRef="#br0" timeOffset="160649.1886">8690 7867 129 0,'0'-12'2322'0,"0"12"-129"0,0 0 0 16,-6 11-129-1,6 22-516-15,0 3-129 16,1 19-258-16,-1 1 0 0,5 13-129 15,-2 0-387-15,4 5 129 16,-5-4-387-16,5-2-129 16,-3-8 129-16,2-3-258 15,0-14 0-15,-1-2-129 16,0-10 0-16,-4-7-129 15,1-6 0-15,-2-18-387 16,4 22-387-16,-4-22-258 16,-6-2-774-16,-6-13-387 15,1 0-774-15,-6-7 0 16,2-2 258-16</inkml:trace>
  <inkml:trace contextRef="#ctx0" brushRef="#br0" timeOffset="160837.1993">8585 8472 774 0,'-23'-26'2451'0,"23"26"0"15,0 0 258-15,-10 13-387 16,14 16-258-16,0-2-516 15,10 12-129-15,-6-8 0 16,12 8-516-16,-8-12 129 16,8 0-387-16,-4-18 0 15,5-8 0-15,2-17-258 16,6-14-129-16,7-13-1677 15,1-16-3096-15,-4-23-516 16,3-6-516-16</inkml:trace>
  <inkml:trace contextRef="#ctx0" brushRef="#br0" timeOffset="173833.9427">11365 7557 1419 0,'0'-22'2193'15,"0"22"-516"-15,1-12-129 16,-1 12-774-16,0 0-129 15,0 0 0-15,5 10-258 16,-5 7 129-16,3 12-129 16,-3 1 258-16,1 7-129 15,-1 3 258-15,2 8-387 0,-2-6 129 16,1 1-387-16,-1-5 129 15,1-4-258-15,1-7 387 16,0-6-387-16,0-4 0 16,0-6 129-16,-2-11-129 15,0 0 129-15,0 0 0 16,15 1 0-16,-15-1 0 15,9-7 0-15,-9 7-129 16,9-18 129-16,-9 18 0 16,8-14-129-16,-8 14 0 15,0 0 0-15,0 0 258 16,-13 3-258-16,-3 7 0 15,-1 2 129-15,-3 1 0 0,-1 1 0 16,0 3 0-16,3-1 129 16,2-3-129-1,5 1 129-15,9-3 129 16,2 0 0-16,9-2-258 0,7 1 129 15,2-3 0-15,7 3 0 16,0-2 0-16,4 2 0 16,-4-3 0-16,-1 1-258 15,-6 0 129-15,-2 0 0 16,-5 2-129-16,-7 3 129 15,-4 0 0-15,-11 2 0 16,-6 1-129-16,-6 5 129 0,-4-2 0 16,-5 4 0-1,-2-4 0-15,5-1 0 16,3-4-129-16,6 2 129 15,4-7 0-15,12 4-129 0,4-13 129 16,3 18-129-16,9-11 0 16,4-2 129-16,3 2-129 15,1-1 0-15,-2-1 129 16,2 1-129-16,-5-4 0 15,-3 3 0-15,-12-5 0 16,13 8 129-16,-13-8-129 16,0 14 0-16,0-14 0 15,-12 21 0-15,7-7 0 16,-2-2 0-16,4 2 0 15,1-3 0-15,0 0 0 16,2-11 0-16,0 13 0 16,0-13 0-16,0 0 0 0,0 0 0 15,0 0 0-15,8 14 0 16,-8-14 258-16,0 16-387 15,2-1 387-15,-2 8-387 16,1 3 387-16,3 8-258 16,-3 6 129-16,1 11 0 15,-1 6 0-15,2 3 129 16,-1 3-129-16,2 2 0 15,-1-4-129-15,0-4 258 16,-1-2-129-16,1-5 0 16,-2-13 0-16,2-3 0 15,-2-9 0-15,-1-8-387 16,1 0-1419-16,-1-17-2967 0,0 0-774 15,6-27-129-15,-4-9 1 16</inkml:trace>
  <inkml:trace contextRef="#ctx0" brushRef="#br0" timeOffset="899303.4372">1018 9859 5031 0,'0'22'4773'0,"0"-22"-387"16,0 23-516-16,-1-5-3999 15,-2 7-129-15,-3 4 129 16,4 6 129-16,-3 7-129 16,-3 5 258-16,3 9-129 0,-2 10 0 15,3 9 0-15,-4 6 0 16,4 8 129-1,-2 4-129-15,-1 0 0 16,2-7 0-16,-2-6 0 0,1-16 129 16,-1-10 129-16,2-17-129 15,0-12-129-15,5-25 0 16,0 0 0-16,-12-19-258 15,8-17 129-15,4-11-129 16,-3-13-129-16,3-10 129 16,0-16 129-16,0-4 0 15,4-4 258-15,5 1 0 16,2 3 129-16,-1 1 129 15,5 10 0-15,-1 9 129 16,4 13-258-16,-3 7-129 16,4 16 129-16,-1 6-129 15,0 11-129-15,4 6 0 0,-4 8 0 16,6 5-129-16,2 9 129 15,1 8-129-15,0 4 129 16,-1 10 129-16,1 0-129 16,-7 5 0-16,1-4 0 15,-6 0 129-15,-6-1-129 16,-6-4 129-16,-3 1-129 15,-11-8 129-15,-6-2-129 16,-8-2 129-16,-6-4-129 16,-3 2 0-16,-3-6 129 15,-1-3-129-15,2 0 0 16,2-3 0-16,9-2 0 0,5 1 0 15,7 1 129-15,13-4-258 16,-4 21 258-16,15-3-129 16,11 4 0-16,8 9 0 15,9 4 258-15,4 2 0 16,7 3 0-16,2-5 129 15,3 4 0-15,-6-12 129 16,0 3-129-16,-9-9-129 16,-1-2-129-16,-10-6 0 15,-4-2-129-15,-8-3-129 16,-7-5-387-16,1 4-645 15,-11-7-1677-15,-4-7-1548 16,4 7-774-16,-8-20 0 0</inkml:trace>
  <inkml:trace contextRef="#ctx0" brushRef="#br0" timeOffset="899697.4597">1621 9464 2580 0,'0'0'4257'0,"0"0"-129"15,0 0-387-15,13-3-3354 16,-13 3-387-16,3 20 0 16,-3 0 129-16,-3 7-129 15,-2 5 129-15,-6 9 0 16,-3 5 0-16,-1 6-387 15,-5-5-903-15,-1-3-2709 16,9 8-387-16,-10-19 387 16</inkml:trace>
  <inkml:trace contextRef="#ctx0" brushRef="#br0" timeOffset="900611.512">2032 10007 1161 0,'-4'20'3225'0,"-2"-15"387"16,4 12-3225-16,-2 3-258 15,-1 4 387-15,-5 4-258 16,-4-3 258-16,-1 4-129 16,-8 2 129-16,-2 2 0 15,-4-5 129-15,0 6 0 16,-5-9 129-16,7-1 129 15,-2-7-258-15,8-1 129 16,3-6-258-16,7-4 129 16,11-6-387-16,0 0 0 15,0 0-129-15,0 0-129 0,19 16-129 16,2-8 129-16,5 6-129 15,3 3 129-15,8 4 129 16,0-1 0-16,0 0-129 16,0 0 258-16,-3-7 129 15,-1 0 258-15,-10-12-129 16,3 1 258-16,-13-11 0 15,2-4-129-15,-10-15 129 16,1 2-129-16,-6-13-129 16,0 1-258-16,-3-8 0 15,-4 2-258-15,0 0 0 16,0 4 0-16,-3 4-129 15,4 4 129-15,-2 3-129 0,1 6 129 16,-2 6-129-16,1 6 0 16,8 11-387-16,-16-11-129 15,16 11-516 1,-17 0-1032-16,17 0-2322 0,-4 13-516 15,4-13-258-15</inkml:trace>
  <inkml:trace contextRef="#ctx0" brushRef="#br0" timeOffset="901339.5536">2400 9918 2580 0,'0'0'3741'16,"0"-11"-258"-16,9 14-516 15,-9-3-3999-15,0 0-258 16,0 0 258-16,0 0 258 15,0 0 516-15,0 0 516 16,14 4 387-16,-14-4 387 16,14 4 387-16,-14-4-258 15,21 4 129-15,-21-4-258 0,26 0-258 16,-11 0-129-16,4 0-129 15,0-1-258-15,2 1 0 16,-1-2-129-16,1 2 0 16,-1 0 0-16,-3 4-129 15,-2-1 0-15,-1 4 129 16,-4 1-129-16,-4 4 0 15,-2 1 0-15,-4 5 0 16,-12 5 258-16,-2 6-516 16,-10 3 516-16,-5 5-516 15,-2 3 516-15,-4 3-258 16,1 0 0-16,2 1 0 15,6-5 0-15,7-3 129 0,7-6 0 16,7 0 0-16,5-10 0 16,13-3 0-16,7-5 129 15,4-4-129 1,6-1 0-16,3 1 0 0,0-2 0 15,4-1 0-15,-4-1-129 16,1 4 129-16,-5-3-129 16,-3 3 0-16,-3-2 0 15,-5-4 0-15,-4 3-129 16,-4-5 0-16,-10 0-516 15,0 0-1032-15,0 0-1677 16,0 0-1419-16,0 0 0 0,-4-8 130 16</inkml:trace>
  <inkml:trace contextRef="#ctx0" brushRef="#br0" timeOffset="901688.5736">2417 10136 8127 0,'-6'11'4902'16,"6"-11"-258"-16,0 0-258 16,4 12-4515-16,-4-12-387 0,22 10 387 15,-5-5 0-15,3 0 0 16,5 3 258-16,3-3-129 15,5 2 258-15,1-1-258 16,3 0 129-16,-4 1-387 16,0-6-774-16,-3 1-3483 15,1 5-129-15,-13-7-774 16,-1 0 516-16</inkml:trace>
  <inkml:trace contextRef="#ctx0" brushRef="#br0" timeOffset="905811.8094">2074 10800 1806 0,'0'-7'0'0,"0"7"129"16,0 0 129-16,0 0 258 16,6-10 129-16,-6 10 129 15,0 0 129-15,0 0 0 0,0 0 387 16,0 0-258-16,0 0 0 15,0 0 0-15,0 0 0 16,0 0-129-16,0 0 0 16,0 0 0-16,0 0-387 15,0 0 0-15,0 0-387 16,0 0-129-16,0 0 0 15,0 0 0-15,14-4 0 16,-14 4 0-16,19 0 0 16,-6 3 129-16,5-2 0 15,6 3 129-15,1-4 129 16,7 0 129-16,1 0-129 15,5-1 0-15,-1-7 0 0,5 2-129 16,1-2 129-16,1-1-129 16,2 1-129-16,-1 0-129 15,-3-1 0 1,-1 2 0-16,-4-1 0 0,-4 2 0 15,-7 0 0-15,-3 1 0 16,-7 3 0-16,-6 0 0 16,-10 2 0-16,0 0 0 15,0 0-129-15,-8 6 129 16,-9 4 0-16,-9-2-129 15,-6 6 129-15,-9 0-129 16,-7 5 129-16,-8 1 0 16,-1 2 129-16,-4-3-129 0,-3 3 129 15,3 2-129 1,5-5 258-16,6 0-258 0,5-7 129 15,12 1-129 1,7-6-129-16,8-3-258 0,18-4-2322 16,0 11-1677-16,0-11-258 15,17-4-258-15</inkml:trace>
  <inkml:trace contextRef="#ctx0" brushRef="#br0" timeOffset="909539.0226">7605 15095 2451 0,'8'54'3612'0,"-7"-28"-2064"16,1-3-516-16,0 0-129 15,-2-3-129-15,3 2 0 16,-3-3-387-16,0 6 129 15,-4-3-129-15,0 9 129 16,-5 0-258-16,5 7-129 16,-4 0 0-16,3 0 0 0,-2 1 129 15,0-1-129-15,1-1 0 16,2-2 0-16,-1-3 0 15,2-4 0 1,-2-1 0-16,3-2 0 0,0-3-258 16,-1-2 258-16,3-3-258 15,0-4 129-15,0-13 129 16,0 0 0-16,0 0 129 15,7-4 0-15,-3-20 0 16,4-6 0-16,-4-16 0 16,6-2-129-16,-6-15 129 15,3-2 0-15,-4-12-129 16,-1 0 0-16,-2-3 129 0,0 3 0 15,0 2 0 1,0 7 129-16,-2 8 258 16,1 14-258-16,-4 5 129 15,5 14-129-15,-3 7 0 0,3 20-129 16,0 0 0-16,-2 7 0 15,-1 20-129-15,3 8 0 16,-1 15-258-16,1 15 258 16,0 16-258-16,1 10 0 15,4 8 0-15,3 6-129 16,2 4 129-16,0-10-258 15,2 2 0-15,-4-22-774 16,5-6-2580-16,-2-8-1032 16,-11-20-387-16,1-7 129 15</inkml:trace>
  <inkml:trace contextRef="#ctx0" brushRef="#br0" timeOffset="910547.0803">2692 14987 2580 0,'-20'-22'4386'0,"20"22"0"16,-15-8-387-16,15 8-3225 15,0 0-129-15,-4 13-387 16,4 7 0-16,3 9 129 0,1 11 0 15,0 8 0-15,4 15 129 16,-5 2-129-16,3 16-129 16,-2 1-129-16,3 10 0 15,-1 1 0-15,-1 2-129 16,3-4-129-16,3-10 0 15,-2-6 129-15,0-11-129 16,3-14-129-16,-3-13 129 16,2-14-387-16,-11-23-129 15,17 2 0-15,-17-26-258 16,4 1-129-16,-4-24 0 15,-3 0 129-15,-7-14 387 16,-1-5 258-16,-4-6 258 0,0-8 258 16,-2 8 516-16,-3-11-129 15,6 14 387-15,-2-1 0 16,5 16-129-16,-1 3-258 15,8 16 258-15,-2 6-387 16,5 19 0-16,1 10-129 16,0 9-129-16,0 14-129 15,3 10-129-15,0 10 0 16,1 11 0-16,1 8-387 15,-1-7-645-15,7 11-2709 16,-1 0-1032-16,-2-7-258 16,8 4-129-16</inkml:trace>
  <inkml:trace contextRef="#ctx0" brushRef="#br0" timeOffset="911235.1196">4804 15626 6063 0,'-4'18'5289'16,"-8"-13"-516"-16,12-5-387 15,-22 13-4515-15,10-2-129 16,-4-4 0-16,2 8-129 15,-9-2 258-15,5 9-129 16,-7 2 0-16,1 2 129 16,0-2 129-16,-1 5 0 15,1-4 0-15,2-1 0 16,4-5 0-16,-2-4 129 15,8-5-129-15,3-2 0 0,9-8 129 16,0 0-129-16,0 0 0 16,0 0 0-16,12 11 0 15,6-7 129-15,7 1 0 16,6 0-129-16,5 3 129 15,4 1 0-15,2 5 129 16,-2-8 0-16,2 3 129 16,-8-5-129-16,2 5 129 15,-12-9 129-15,1 0 258 16,-12-7-258-16,1-4 0 15,-11-12-129-15,2 0-129 16,-5-9 0-16,-6-3 129 16,-5-5-258-16,-2-3-258 0,-2 0-129 15,-2 1-129-15,3 12-258 16,-10-11-1032-16,15 18-2709 15,-7 6-774 1,3 2-516-16,13 15 129 0</inkml:trace>
  <inkml:trace contextRef="#ctx0" brushRef="#br0" timeOffset="911799.1519">5161 15416 4644 0,'24'18'4902'0,"4"-18"-258"0,-15-4-129 16,4-8-4128-16,7 3-129 15,0-3 129-15,6 5 0 16,-2-1 0-16,5 6 0 16,-7-1 129-16,6 3 0 15,-6 3-129-15,-2 4-129 16,-8 3-129-16,-1 4-129 15,-8 4 0-15,-7 3 0 16,-1 3 0-16,-15 3-258 16,-5 4 258-16,-7 3-129 15,-2 4 129-15,-6 0-129 16,3 1 129-16,-1-1 0 15,4-1-129-15,7-1 258 0,6-2-258 16,8-3 258-16,8-1-129 16,3-6 0-16,11 0 129 15,7 1 0-15,5-5 0 16,4 4 0-16,4-5 0 16,4 3 0-16,-1-5 0 15,1 5 0-15,-3-7 129 16,3-2-129-16,-7 0-129 15,1-5 129-15,-5-2-258 16,-5-1 0-16,0-1-258 16,-9-4-387-16,5 4-903 15,-17-4-1677-15,0-7-1677 16,0 7-387-16,-4-16 129 0</inkml:trace>
  <inkml:trace contextRef="#ctx0" brushRef="#br0" timeOffset="912074.1676">5180 15662 7998 0,'-4'-13'5418'0,"17"2"-387"0,7 3-129 16,3 0-4773 0,12 2 0-16,8-1 0 15,6 5-129-15,5 2 129 16,2 4-129-16,-1 2-129 15,1 8-516-15,-10-7-3096 0,-3-2-1419 16,-6-3-129-16,-12-5-516 16</inkml:trace>
  <inkml:trace contextRef="#ctx0" brushRef="#br0" timeOffset="922910.7874">4238 9856 3096 0,'23'11'3741'15,"-5"-19"-516"-15,-6 5-3354 16,3 1 129-16,-1 1 0 16,2 0 129-16,0-2 0 15,1-1 387-15,3 0-129 16,-3-1 258-16,3 2-258 15,-6-3 258-15,5 1-387 16,-6-2 129-16,0 0 0 16,-2-2-129-16,-11 9 0 15,10-21 0-15,-10 21-129 16,0-21 258-16,0 21-129 15,-10-26-129-15,-1 13 0 0,-5-6 0 16,-5 1 0-16,0-4-129 16,-3-5 129-1,-1 0 0-15,-1-3 0 16,-1-5 387-16,3 0-258 0,0-3 129 15,7 3 0-15,-1-5-129 16,7 6 258-16,0-3-387 16,9 3 129-16,2 0-258 15,2 2 129-15,11 2-258 16,6 1 0-16,4 2 129 15,9-4 0-15,2 4 0 16,5-1 0-16,7 7 0 0,-1-1-129 16,2 9 129-16,2 2 0 15,0 10-129 1,-7 2 129-16,1 12 0 15,-3 9 0-15,-7 7-129 0,-4 6 129 16,-8 3-258-16,-4 4 516 16,-4 3-129-16,-7 3-129 15,-2 4 0-15,-4-2 0 16,0 3 129-16,-6-2-129 15,1-3 129-15,-2-2-129 16,5-8 0-16,0-6 129 16,2-8-129-16,3-5 129 15,-3-19 0-15,25 9 0 16,-10-9 0-16,7-9 0 15,0 0 0-15,5-5 0 16,-2 1-129-16,0 4 0 16,0 0 0-16,-3 3 0 0,-2 0 0 15,3 4 0-15,-8-1 129 16,0 2-129-16,-3 1 0 15,-12 0-774-15,14-8-3741 16,-14 8-129-16,0 0-645 16</inkml:trace>
  <inkml:trace contextRef="#ctx0" brushRef="#br0" timeOffset="931768.2939">286 8136 2322 0,'5'12'3741'16,"15"-5"387"-16,-20-7-1935 16,28 11-2193-1,-7-10 129-15,8 4-129 16,-3-4 258-16,3-1 0 0,1 0 0 15,-4 0 0-15,0 0 387 16,-10-6-129-16,5 2 258 16,-10-9-129-16,1 8 129 15,-11-10-129-15,3 4-258 16,-6-7 129-16,-4 2-258 15,-2-9-258-15,-4 3 0 16,-2-3 0-16,-5-7-129 16,-1 1 129-16,-3-4 0 15,-1-3-129-15,0-4-129 16,2 1 129-16,2-1 129 15,3 0-129-15,3 4 129 16,3-2-129-16,8 5 129 0,3 5 129 16,7-1 0-16,9 3 0 15,10 2 129-15,4-2-129 16,11 2 0-16,4 1 0 15,5 4 0-15,6 2-129 16,4 7 0-16,-5 4-129 16,-1 8 129-16,-9 10-129 15,-2 5 0-15,-11 12 0 16,-6 6 129-16,-12 8 0 15,-9 4 129-15,-5 7 0 16,-5 3 0-16,-8 4 0 16,-6 3 0-16,0 3 0 15,-2-2 0-15,5 0-129 0,1-4 129 16,10-8-129-16,5-5 129 15,4-9 0-15,17-9-129 16,5-11 258-16,8-7-129 16,5-9 0-16,3-1 0 15,2-9 0-15,-1 2 0 16,-2-5 0-16,-8 4-129 15,-3-2 0-15,-6 5-129 16,-7 4 0-16,-7 0-258 16,-10 1-516-16,0 0-516 15,6 11-1032-15,-6-11-1548 16,-16 6-903-16,16-6 129 15</inkml:trace>
  <inkml:trace contextRef="#ctx0" brushRef="#br0" timeOffset="932150.3159">1469 7308 6837 0,'4'-7'4902'16,"-8"21"-387"-16,-2 21-516 15,-9 1-4644-15,-1 23 129 16,-10 6-129-16,-2 17 0 0,-14 7 387 16,-3 9 129-16,-4 8 129 15,-5 1 258-15,4 4 129 16,-4-6 0-16,4 2 0 15,5-14-129-15,7-9 0 16,6-14-258-16,7-16-129 16,9-13-387-16,2-22-1032 15,14-19-2322-15,0 0-774 16,2-24-129-16</inkml:trace>
  <inkml:trace contextRef="#ctx0" brushRef="#br0" timeOffset="932895.3585">1389 8090 5547 0,'17'58'4902'16,"-14"-25"-258"-16,7 12-516 16,-10-2-4128-16,0 11-129 15,0-2 129-15,0-2 0 16,0-8 0-16,0-5 129 0,-4-8 0 15,1-9 129-15,2-8 0 16,1-12 0 0,0 0 0-16,0-11-129 15,0-7 0-15,3-11-129 0,2-5 0 16,-2-8 0-16,4-8-129 15,0-6 0-15,2 2 0 16,2 3 129-16,-2 4-129 16,3 9 129-16,-1 4-129 15,0 15 0-15,1 12 129 16,-1 11-129-16,-2 17 0 15,-4 9 129-15,2 6-129 16,-2 6 0-16,-1 4 129 16,-2-3-129-16,0-1 129 15,-2-7 0-15,0-8 0 16,0-7 0-16,0-6 129 15,0-14 0-15,0 0 129 0,0 0-258 16,0 0 129-16,1-24-129 16,1 0 129-16,-1-7-129 15,4-8 0-15,-1 0 0 16,4-6-129-16,-1 5 129 15,2 3 0-15,4 7 0 16,0 8 0-16,2 6 0 16,0 11 0-16,2 5-129 15,0 9 258-15,0 11-258 16,0 3 129-16,0 7 0 15,-1 4 129-15,-2 0-129 16,1 1 129-16,-5-3 0 16,0 4 0-16,-4-8 0 0,2 0 0 15,-4-9-129-15,-1-1 129 16,-2-4-387-16,-1-14-903 15,0 0-2709-15,2 16-1161 16,-2-16 0-16,-7 0-129 16</inkml:trace>
  <inkml:trace contextRef="#ctx0" brushRef="#br0" timeOffset="934176.4318">1075 9427 774 0,'0'13'3612'0,"0"-13"258"16,0 0-387-16,0 0-3870 16,0 0 129-16,0 0 129 15,0-7 0-15,0 7 516 16,0-15 129-16,-1 0 129 15,1 1 258-15,-1-10 0 16,1 1 0-16,-5-11-129 16,4 3 0-16,-7-10-387 15,8 3 0-15,-10-6 0 0,5 1 0 16,-5 0 258-16,7 6-258 15,-6-1 0-15,5 6 0 16,-4 2 0 0,4 4-258-16,-2 3 129 0,2 5-258 15,1 7 129-15,2-2 0 16,1 13-129-16,-4-14 129 15,4 14 0-15,0 0 0 16,0 0-129-16,0 0 129 16,0 0-129-16,0 0 0 15,0 0 0-15,0 0 0 16,-11 6 0-16,11-6 0 15,-4 22 0-15,-1-11 0 0,2 3-129 16,-1-1 258 0,-1-1-258-16,1 0 129 15,1 1 0-15,3-13 0 16,-5 17-129-16,5-17 129 0,0 0 0 15,-4 12-129-15,4-12 129 16,0 0 0-16,0 0 0 16,0 0 0-16,0 0 129 15,0 0-258-15,0-6 129 16,0 6 0-16,4-21 0 15,1 5-129-15,1-3 129 16,-1-1-129-16,2 0 129 16,-1 0-129-16,2 4 129 15,0 0 0-15,-1 4 0 16,-7 12 0-16,10-11 0 15,-10 11 0-15,13 0-129 16,-13 0 129-16,15 8 0 0,-15-8 0 16,21 25 0-16,-8-11 0 15,4 2 129-15,-4 1 0 16,3-3-129-16,-1 2 129 15,-1-7-129-15,-2 4 0 16,-1-8 0-16,-11-5-387 16,17 11-2709-16,-17-11-1548 15,0 0-258-15,-3-10-387 16</inkml:trace>
  <inkml:trace contextRef="#ctx0" brushRef="#br0" timeOffset="938349.6704">5436 9691 3612 0,'-6'9'4386'16,"-1"-9"-387"-16,7 0-3612 15,-8 9-258-15,1 2 129 16,7-11-129-16,-13 23-129 15,8-4 129-15,-7 4 0 16,4 3-129-16,-4 3 129 16,0 5-129-16,-1 6 129 15,1 5 0-15,-4-3-129 16,3-3 0-16,1 0 0 0,-1-6-129 15,2-3 129-15,1-7-129 16,2-6-129-16,8-17 0 16,-12 17-387-16,12-17 0 15,0 0 129-15,0 0-129 16,0-7 129-16,0 7 0 15,4-14 129-15,-4 14 387 16,8-14 0-16,-8 14 258 16,0 0 0-16,11-4 129 15,-11 4 0-15,0 0-129 16,9 5 258-16,-9-5-129 15,0 0 258-15,18 17-129 16,-18-17 129-16,20 7 129 0,-8-6-129 16,5 6 0-16,2-4-129 15,6 4 0 1,1-3 0-16,4 2-258 15,2 0-129-15,4 0 129 0,-5-4-129 16,9 2 0-16,-7-3-129 16,1 0 129-16,-5-1-129 15,-1 0 0-15,-4 0-129 16,-5 0-258-16,1 2-1032 15,-10 0-2580-15,-10-2-645 16,12 0-645-16</inkml:trace>
  <inkml:trace contextRef="#ctx0" brushRef="#br0" timeOffset="938915.7029">5820 9381 3096 0,'-11'41'3612'0,"11"-8"129"0,-4-10-3999 15,0 8 0 1,-8-1 129-16,3 6-129 0,-4-4 258 15,1 2-129-15,-1-8-645 16,1-2-1806-16,11 10-1032 16</inkml:trace>
  <inkml:trace contextRef="#ctx0" brushRef="#br0" timeOffset="939189.7185">6050 9815 1032 0,'0'0'3225'16,"0"0"-1161"-16,-6-14-1935 15,6 14-4386-15</inkml:trace>
  <inkml:trace contextRef="#ctx0" brushRef="#br0" timeOffset="939706.7481">6050 9815 3999 0,'56'13'4386'0,"-47"-9"-1290"15,3-4-1290-15,5 2-774 16,-4-2-516-16,7-1 0 16,-5-5-387-16,4 0 0 15,-2 0-129-15,2-1 0 16,-2 2 0-16,0-2 0 15,-1 3-129-15,-1-1 129 16,-2 5-129-16,0 0 129 16,-1 0 0-16,-12 0 0 15,14 13-129-15,-10-2 129 16,-2 1-129-16,-2 4 129 15,-3 1-258-15,-8-1 129 0,-2 4 0 16,-4-1 0-16,-2 1 0 16,-4 0 129-16,-2 3 0 15,-3-1 0 1,2-1 129-16,-2-1-129 0,2 1-129 15,2-4 129-15,4 0 0 16,2-5-129-16,4 1 0 16,5-2 0-16,3 0 0 15,3 0-129-15,3-1 258 16,7 1 0-16,2 3 0 15,2 0 0-15,3-2 0 16,2-1 258-16,1-1-129 0,1 0-129 16,-3-2 129-16,6 0 0 15,-3-4-129 1,0 0 129-16,0-3-129 15,0-1-129-15,-3 0 0 0,2 0-129 16,-2-2-387-16,-5-6-258 16,6 2-903-16,-8 2-1161 15,-7-12-1548-15</inkml:trace>
  <inkml:trace contextRef="#ctx0" brushRef="#br0" timeOffset="940582.7982">5896 9876 903 0,'0'14'1032'16,"-1"6"0"-16,-6-9-129 0,-1-1-129 15,-2 3-258 1,-4 2 258-16,-3 2 0 15,-1-3-258-15,1 3-129 0,0-4 0 16,2-1-129-16,1-1 129 16,3-1 129-16,11-10-258 15,-11 10-129-15,11-10 129 16,0 0-129-16,3 15-129 15,8-11 0-15,-1 4 129 16,2-1-258-16,0 1 129 16,1-1 0-16,0-1 129 15,3 1-129-15,-4-5 129 16,0 0 129-16,-4-2 129 15,-8 0 0-15,17-3 129 16,-17 3-129-16,11-16 0 16,-9 5 129-16,0-2-387 0,0 0 129 15,-2-4-258-15,0 1 0 16,0 1 0-16,0-1-129 15,0 1 0-15,0 0 129 16,0 2-129-16,0 0 0 16,0 13 129-16,0-20-387 15,0 20 129-15,0-12-1032 16,0 12-2193-16,0 0-774 15</inkml:trace>
  <inkml:trace contextRef="#ctx0" brushRef="#br0" timeOffset="941036.8242">6174 9989 516 0,'16'11'1419'16,"-16"-11"129"-16,19 13 516 16,-19-13-129-16,18 16-129 15,-18-16-129-15,19 21-258 16,-19-21-387-16,21 22-258 15,-11-14-258-15,3 3-129 16,-2-5-129-16,2 1-258 16,0-2-516-16,-2-2-2322 0,-11-3-1548 15,20 0-129 1</inkml:trace>
  <inkml:trace contextRef="#ctx0" brushRef="#br0" timeOffset="943430.9611">5552 10017 258 0,'15'-15'774'0,"-15"15"0"0,11-19 129 16,-2 3 258-16,1-1 0 16,2-1-129-16,2-2 258 15,3 0-258-15,0-3-129 16,3-2-258-16,0 4-258 15,2 2-258-15,1 2 129 16,-1 1-258-16,1 0 0 16,-1 3 0-16,3-1 0 15,3 7 0-15,-2-4 0 16,3 1 129-16,4-4-129 15,1 4 0-15,3-5 129 16,3 1 0-16,0-1 0 16,0 4-129-16,0-2 129 0,1 4 0 15,-3 0-129-15,3 5 0 16,-4-1 258-16,2 2-258 15,0 1 0-15,0 1 129 16,1-2 0-16,-1 2-129 16,2 1 129-16,1 0 0 15,-1 0 0-15,-2 3-129 16,2 0 129-16,-3 7-129 15,-3-1 258-15,0 6-258 16,-1-3 129-16,-4 5 0 16,1-3-129-16,0 5 129 15,-1-2 129-15,2 1-129 16,-2-2 129-16,4 0 0 0,-3 1-129 15,-1-1 0-15,1 1-129 16,-4 1 129-16,-1 1-129 16,1-1 129-16,-3 1-129 15,-3 0 0-15,0-2 0 16,-1 0 129-16,0-5 0 15,-3 0 129-15,0-3-258 16,-4-1 129-16,-1-1-129 16,-12-7 0-16,17 7 0 15,-17-7 0-15,0 0 0 16,0 0-129-16,0 0 129 15,0 0 0-15,0 0-258 16,0-7 516-16,0 7-516 0,-10-15 129 16,10 15 129-16,-16-14-258 15,16 14 0 1,-22-15 0-16,11 9-129 16,-2-2 129-16,2 4 0 0,-3-4 0 15,-2 5-129-15,0-2 129 16,0 3 129-16,2-2 0 15,-5 2 0-15,2 1 129 16,1-1-258-16,-2 2 516 16,2-1-129-16,0 1 0 15,1-1 129-15,3 1 0 16,1-3 258-16,11 3-258 0,-16-2-129 15,16 2 0 1,0 0 129-16,0 0-129 16,0 0-129-16,0 0 129 15,0 0-129-15,0 9 129 0,0-9 0 16,15 16 129-16,-5-7-129 15,4 1 0-15,0 1 129 16,4 1-129-16,3-1 0 16,3-1 0-16,0-1-129 15,1 2 129-15,3-5 0 16,1 0 0-16,-2-3 0 15,-2-1 0-15,0-1-129 16,-1-1 129-16,-3 0 129 16,-4 0-258-16,-2 0 129 15,-2 0 0-15,-13 0 0 16,20-9 129-16,-20 9 0 15,10-14 0-15,-8 4 129 0,2-3 0 16,-4-4-129-16,0 0 0 16,-6-4 0-16,0-3 0 15,-6-5 0-15,4 3 0 16,-6-6-129-16,3 3 0 15,-5-4 129-15,3 4-258 16,0 3 129-16,2 0-387 16,2 11-258-16,-4-6-1548 15,4 7-2709-15,9 14-258 16,-11-11-387-16</inkml:trace>
  <inkml:trace contextRef="#ctx0" brushRef="#br0" timeOffset="944575.0266">7884 9738 3225 0,'-11'30'3741'0,"-1"-16"-3096"16,7 2-516-16,-1 3 129 15,1-1-129-15,1 6 129 16,-4 0-129-16,4 1 258 15,-2 0 0-15,2 4-129 16,-2-2 129-16,3-1-258 16,-3 1 0-16,2-6-129 15,2 1 0-15,-1-8 0 0,1-2-129 16,2-12-129-1,0 0-258-15,0 0-387 16,0 0-129-16,0 0-258 16,0-15 258-16,0-1 129 0,2-1 129 15,-2-1 387-15,4 0 387 16,-4 1 387-16,0 2 387 15,1 2 0-15,1 0-129 16,-2 13 129-16,2-11-129 16,-2 11-129-16,0 0 0 15,16 3 0-15,-16-3 0 16,23 13 258-16,-9-9-258 15,8 2 258-15,-3-4-129 16,9 3-258-16,-3-4-129 16,1-1-129-16,3 0-129 15,-5-3-129-15,1-2 129 16,-7 3-129-16,2-3 0 0,-3-1-129 15,-4 1-258-15,-2 0-516 16,0-1-387-16,-11 6-1548 16,10-20-645-16</inkml:trace>
  <inkml:trace contextRef="#ctx0" brushRef="#br0" timeOffset="945234.0642">8228 9603 1935 0,'4'23'1935'16,"-3"-9"-645"-16,2 6 516 15,-3-3-258-15,0 5 0 16,-4-3-258-16,2 8 258 16,-7-4-258-16,9 8-129 15,-12-4-258-15,8 6 0 16,-8-2-387-16,7 8 0 0,-8-3 0 15,4 2-258-15,-2-4 0 16,3 1-258-16,-1-4 129 16,1-3-258-16,5-2-258 15,-2-9-903-15,5-3-2709 16,2 3-903-16,-2-17-258 15</inkml:trace>
  <inkml:trace contextRef="#ctx0" brushRef="#br0" timeOffset="945723.0922">8509 9649 903 0,'-6'27'3354'0,"4"-8"-2451"0,-10 6 0 16,2 9 387-16,-8-1-258 15,4 8 129-15,-10 1 387 16,7 7-258-16,-11-2 258 15,4 11-387-15,-3-9-387 16,0 4 0-16,2-8-387 16,0-2-129-16,5-7-258 15,-3-7-258-15,7-5-129 16,1-10-387-16,9 1-774 15,-5-12-645-15,11-3-1677 16,0 0-903-16</inkml:trace>
  <inkml:trace contextRef="#ctx0" brushRef="#br0" timeOffset="946415.1318">8420 10043 3225 0,'22'8'4386'15,"-3"10"-258"-15,-11 0-3612 16,0-2-258-16,-2 3 0 15,1 1-129-15,-2 3 0 0,-3 1 129 16,-1 0 387-16,-1-5-129 16,0 0 258-16,0-8-129 15,0 3 0-15,0-14-129 16,0 0-129-16,0 0-129 15,0 0-129-15,0-17-129 16,0-1-129-16,0-2 129 16,1-11 0-16,6 1-129 15,-3-2 0-15,2 1 0 16,2-1 129-16,1 6-129 15,1 4 0-15,-4 2 0 16,-6 20 0-16,15-13 129 16,-15 13 0-16,15 12 258 0,-9 2-258 15,-1 8 129-15,3 2-129 16,-1 2 258-1,-1 2-258-15,1-1 129 16,1-4 0-16,-4-1-129 0,1-5 0 16,-1-6 0-16,-4-11 129 15,0 0-129-15,0 0 0 16,11 0 0-16,-8-9 0 15,4-7 0-15,1-8 129 16,3 2-387-16,0-3 258 16,4 1-258-16,-3-1 258 15,0 7-129-15,-3 6 129 16,1 6 0-16,-10 6 0 15,15 9 258-15,-11 11-258 16,1 2 129-16,-1 6-129 16,-1-1 129-16,2 1 0 15,-2-1-258-15,-2-6-387 0,4-1-2580 16,2-1-1290-16,-7-19-645 15,0 0 259-15</inkml:trace>
  <inkml:trace contextRef="#ctx0" brushRef="#br0" timeOffset="946963.1631">7816 9676 2322 0,'-14'-2'3741'0,"14"2"129"16,0 0-3612-16,-14 3-258 15,4 2 0-15,-1 2-129 16,1 3 129-16,-2 5 0 15,-1 4 0-15,-3 6 129 16,3 2 0-16,0 5 0 16,1 5 129-16,1 10-129 15,1 10 0-15,3 3-258 0,3 2-387 16,4 3-516-1,5 1-1032-15,2-15-2064 16</inkml:trace>
  <inkml:trace contextRef="#ctx0" brushRef="#br0" timeOffset="947384.1872">8884 9728 2451 0,'3'40'3999'0,"6"-18"-1806"15,-1 3-1548-15,0 4-129 16,3 8-258-16,-4 3-129 15,0 11-129-15,-4 4-387 16,-3 8-774-16,-7 8-258 0,-11 10-903 16,-14 3 0-16</inkml:trace>
  <inkml:trace contextRef="#ctx0" brushRef="#br0" timeOffset="986503.4247">3045 12864 3483 0,'18'-36'2580'0,"-11"22"-258"16,-7-2-645-16,0 16-258 15,-5-23 0-15,5 23-129 16,-27-17-387-16,8 13-387 0,-8-1 0 16,-2 5 0-16,-8 0 0 15,2 9-129-15,-7 0 0 16,1 6 129-16,0 6-258 15,4 6 0-15,4 0 0 16,5 4-129-16,10 2-129 16,7-1 0-16,10 0-129 15,5 4 129-15,13-1-129 16,8-4 129-16,12 1 129 15,1 1-258-15,7-3 258 16,1-1-258-16,-2-1 258 16,-2-3-258-16,-7-4 258 15,-1 2-129-15,-11-4 129 0,-6 1 129 16,-5-3-129-16,-9 2 129 15,-6-1 0-15,-6 6 129 16,-8-2-258 0,-6-1 129-16,-4 0-129 0,-2 1 129 15,-2-2-129-15,1-3-129 16,1-1-258-16,3-7-258 15,8 5-645-15,-4-12-1935 16,6-2-1548-16,16 0-387 16,-9-2-129-16</inkml:trace>
  <inkml:trace contextRef="#ctx0" brushRef="#br0" timeOffset="986983.4522">3397 13043 645 0,'11'5'2967'16,"-14"-14"258"-16,3 9-3225 15,0 0 387-15,0 0 129 16,0 0 387-16,-16-6 387 0,16 6 0 16,0 0 258-16,-10 5 0 15,10-5 0-15,-10 13-258 16,1-3-387-16,5 8 0 15,-6 3-387-15,0 11-258 16,-5 7 0-16,0 7-129 16,-6 9 0-16,0 7 0 15,-3 2 0-15,-1 3-129 16,-3-2 0-16,6-1 0 15,0-4-129-15,3-10-258 16,6-3-1032-16,-3-11-2967 16,6-17-258-16,7-3-516 15,3-16 775-15</inkml:trace>
  <inkml:trace contextRef="#ctx0" brushRef="#br0" timeOffset="987667.4913">3401 13332 3096 0,'29'24'4644'0,"-14"-1"0"16,-9-5-387-16,-2 8-3612 0,9 9-129 15,-3 1-129-15,0 2-129 16,-1 1-129 0,-3-2 0-16,-1-7 0 15,-1 0 129-15,-4-13 0 0,0-2 129 16,0-15-129-16,0 0 0 15,0 0 0-15,-5-15 0 16,-1-9-258-16,4-7 0 16,-2-4 0-16,-2-7-129 15,5-3 129-15,-3 3-129 16,4 2 129-16,0 6-129 15,0 5 258-15,3 9-258 16,5 9 129-16,1 6 0 16,3 7 0-16,4 9 0 15,3 10 0-15,2 3 0 16,1 3 0-16,0-2 0 15,-3 4-129-15,0-5 258 0,-4-3-258 16,-1-6 129-16,-7-4 129 16,-7-11-129-16,9 0 129 15,-9 0 0-15,4-19-129 16,0-1 0-16,-3-6 129 15,2-3-129-15,-2-6 129 16,2 1-129-16,1 0 0 16,-2 5 129-16,3 3-129 15,1 8 0-15,0 6 129 16,-6 12 0-16,19 0-129 15,-7 5 129-15,5 11-129 16,0 6 129-16,3 2-129 16,1 3 129-16,-2-1 129 0,3-1-129 15,-5 0-129-15,2-2 0 16,-5-3 0-16,-2-5-516 15,4 7-1935-15,-10-9-2193 16,-6-13-387-16,2 16-258 16</inkml:trace>
  <inkml:trace contextRef="#ctx0" brushRef="#br0" timeOffset="988195.5215">4560 12949 4257 0,'0'0'5160'0,"-8"0"-387"16,-2 0-258-16,-11 5-3741 16,-4-5-387-16,-2 0-129 15,-4-4-258-15,-5 2 258 16,-9 0 0-16,-1 2 0 15,-7-3 0-15,-1 3 129 16,-4 0 0-16,5 4 0 16,-2 0-258-16,7 4 0 15,5 0-645-15,2-7-1290 16,13 2-2838-16,7 4-258 15,2-6-645-15,8-1 388 16</inkml:trace>
  <inkml:trace contextRef="#ctx0" brushRef="#br0" timeOffset="988631.5464">4095 12733 5289 0,'0'29'5160'16,"-4"-18"-258"-16,-4 1-387 15,-4 0-3999-15,-9-2-258 0,-2 0-129 16,-3 2-129-16,-6 2 129 15,-2-2 0-15,1 2 0 16,-2-1 129 0,3 3-129-16,3-3 0 0,5 2 258 15,3-1-258-15,7 1 0 16,4-3-129-16,6-1 129 15,4 0 0-15,0-11-129 16,19 15 129-16,1-3 0 16,6-5 0-16,6 3 129 15,2 1-129-15,6 1-129 16,2-2 129-16,1 4-129 15,-5-3 0-15,1-1 0 0,-8 1-129 16,-3-7-516 0,-1 9-2709-16,-8-7-1548 15,-19-6-129-15,11 5-516 16</inkml:trace>
  <inkml:trace contextRef="#ctx0" brushRef="#br0" timeOffset="989143.5757">2508 12962 258 0,'-37'25'3999'16,"15"-15"258"-16,15 13-387 15,-9 2-1935-15,9 2-1548 16,6 6-387 0,1 8 0-16,5 6-129 0,5 9 258 15,6 7-129-15,6 8 0 16,1 3-645-16,9 1-1419 15,7 7-1806-15,-10-14-258 16,12 4 130-16</inkml:trace>
  <inkml:trace contextRef="#ctx0" brushRef="#br0" timeOffset="989531.5979">3525 12736 3096 0,'-4'-17'4644'0,"0"-4"-387"15,4 21-258-15,0-15-3741 16,0 15-387-16,8-17 0 15,7 13-129-15,-1 4 129 0,3 9 129 16,4 9-129-16,-1 11 129 16,5 8 129-16,0 7-129 15,2 10 129-15,-4 2-129 16,2 7 0-16,-1-2-903 15,-5 4-2838-15,-9-18-516 16,4 6-129-16</inkml:trace>
  <inkml:trace contextRef="#ctx0" brushRef="#br0" timeOffset="1.03462E6">13710 2533 2580 0,'9'38'4128'15,"-4"-18"-129"-15,19 22-2451 16,-2 5-1677-16,5 11 129 15,3 1 129-15,6 3 0 16,1 0 387-16,-3-10 129 16,4 6 129-16,-6-22 258 15,4 3-129-15,-9-17 129 16,6 3-129-16,-13-19 129 15,6-1-258-15,-10-10-129 16,5-12-258-16,-8-13 0 16,4-5-129-16,-6-15 129 15,2-10-258-15,-1-4 0 16,1-1-129-16,-2 1 0 0,-1 9-129 15,1 7 0-15,-6 10-258 16,3 14-129-16,-8 7-903 16,13 17-3483-16,-6 17-129 15,-2 4-387-15</inkml:trace>
  <inkml:trace contextRef="#ctx0" brushRef="#br0" timeOffset="1.03565E6">14077 4864 774 0,'11'-43'3999'0,"-10"13"-129"16,15 3-2709-16,-4 1-774 16,0-5 258-16,0 5-387 15,-3-4 129-15,2 4 387 16,-5-4-258-16,4 6 129 15,-7-2-129-15,3 5 0 16,-6-4-129-16,1 6 258 16,-1 2-387-16,-1 5-129 15,1 12 129-15,-12-10-129 16,12 10 129-16,-15 9-129 15,5 11-129-15,3 8-129 16,-3 11 129-16,2 6 0 16,2 6 0-16,5 5-258 0,-2 2 516 15,3 0-258-15,7-4 129 16,6-5 0-1,1-7 0-15,5-8 0 16,-2-8-129-16,1-11-129 0,1-4-258 16,-4-11-516-16,2-3-129 15,-12-17-516-15,7 0-387 16,-11-10-1161-16,-1-13-1419 15</inkml:trace>
  <inkml:trace contextRef="#ctx0" brushRef="#br0" timeOffset="1.03583E6">14095 4043 2967 0,'-11'-84'2580'0,"11"54"-387"15,4 14-387-15,-4 16-129 0,30 0-129 16,-7 11-516-16,7 11-774 15,2-9-3870-15,11 19 0 16,-14-15-903-16</inkml:trace>
  <inkml:trace contextRef="#ctx0" brushRef="#br0" timeOffset="1.04702E6">14708 2664 1419 0,'10'9'2838'16,"0"-13"-2322"-16,-10 4-903 16,13 0 129-16,-13 0 258 15,13 0 129-15,-13 0 516 0,0 0 0 16,0 0 258-16,0 0 129 15,0 0-129-15,0 0 0 16,-8-2-129-16,-5 2-387 16,5 9-129-16,-3 3-129 15,2 5-129-15,0 7 0 16,1 3 0-16,2 2 129 15,0 7-129-15,4-5 129 16,0 8-129-16,2-6 129 16,5 3 516-16,2-4-516 15,5-3 0-15,5-2 0 16,3-4 0-16,0-4 258 0,4-3-258 15,-1-3 129-15,5-4-387 16,-3-4 258-16,1 3 0 16,-3-8-258-1,-3 0 129-15,-2 0-258 16,-6-4-774-16,-3-5-1935 0,3 9-1161 15,-13-9 0-15</inkml:trace>
  <inkml:trace contextRef="#ctx0" brushRef="#br0" timeOffset="1.04809E6">15646 2985 5289 0,'22'63'4902'16,"-21"-47"-903"-16,11 10-1161 15,-12-26-6063-15,0 16-1548 16,0-16-129-16</inkml:trace>
  <inkml:trace contextRef="#ctx0" brushRef="#br0" timeOffset="1.04869E6">16015 2477 3870 0,'2'-13'3612'0,"6"19"-774"15,-14 1-258-15,4 26-4773 16,-11-4 0-16,9 28 129 15,-10-1 387-15,3 16 903 16,1 0 774-16,0 2 774 0,5-3 129 16,5-16 387-16,3-3-129 15,6-21 0-15,9-11-258 16,2-16-129-16,8-6-516 15,2-20-645-15,3-10-516 16,2-8-1032-16,-2-7-903 16,-4-8-387-16</inkml:trace>
  <inkml:trace contextRef="#ctx0" brushRef="#br0" timeOffset="1.04897E6">15835 2725 5289 0,'7'0'4902'16,"-7"0"-516"-16,29 0-774 15,-17-4-5031-15,23 11-1032 16,-3-7-1806-16,1-7-774 15,9 7 129-15</inkml:trace>
  <inkml:trace contextRef="#ctx0" brushRef="#br0" timeOffset="1.04929E6">16310 2593 3225 0,'29'29'4902'0,"-16"-7"-516"15,10 8-645-15,-2 8-3870 16,-3 7 129-16,-2 7-129 0,-4 1 0 16,-5 1 516-16,-7-3-129 15,-11 2-258-15,-10-7 0 16,-11-5-1290-16,-11-4-2967 15,3 8 0-15,-19-12-516 16</inkml:trace>
  <inkml:trace contextRef="#ctx0" brushRef="#br0" timeOffset="1.04995E6">14659 4282 645 0,'-19'70'4515'0,"2"-27"387"16,11 19-645-16,-7 8-2064 15,7-4-2451-15,5 4 0 16,1-1-129-16,7-13-129 15,6-2 0-15,4-13-129 16,7-9 0-16,-2-15-387 16,6-5-903-16,4-5-2064 15,-10-19-387-15</inkml:trace>
  <inkml:trace contextRef="#ctx0" brushRef="#br0" timeOffset="1.05063E6">15557 4702 3999 0,'0'79'3354'16,"-9"-44"-2580"-16,0-6-903 0,5 0-4902 16</inkml:trace>
  <inkml:trace contextRef="#ctx0" brushRef="#br0" timeOffset="1.0509E6">15787 4310 645 0,'4'97'3225'0,"-4"-38"-774"15,0 5-516-15,2 2-645 0,2-10-129 16,9-2-129-16,0-13-258 15,9-4 129-15,-1-20-129 16,7-4-258-16,-2-13-387 16,3-13-774-16,-1-5-1677 15,2 0-2064-15,-17-18-129 16</inkml:trace>
  <inkml:trace contextRef="#ctx0" brushRef="#br0" timeOffset="1.05106E6">15677 4516 2451 0,'-21'5'3612'0,"21"-5"-1677"16,15 2-1419-1,7-2-129-15,8-5-1935 16,10 5-1935-16,-10-22 129 0</inkml:trace>
  <inkml:trace contextRef="#ctx0" brushRef="#br0" timeOffset="1.05129E6">16012 4237 1 0,'5'-56'515'0,"3"41"-773"16,-8 15 258-16,23-6 0 16,-6 16 516-16,4 13 516 15,8 9 387-15,5 9 387 16,3 6-129-16,6 4-129 15,-6 2-258-15,3 3-129 16,-11-10-129-16,2 5-516 0,-18-12 129 16,-7 2-645-16,-12-4-645 15,-18 7-2709-15,-21-23-774 16,-2 16 129-16</inkml:trace>
  <inkml:trace contextRef="#ctx0" brushRef="#br0" timeOffset="1.05958E6">15073 2745 1935 0,'-10'-11'3741'15,"10"11"-516"-15,-12-11-258 16,12 11-4128-16,-11-7-129 16,11 7 516-16,0 0 258 15,-9 0 516-15,9 0 258 16,0 0 387-16,0 0 129 15,0 0-129-15,0 0-129 16,0 0-129-16,9 0-258 16,3 0 258-16,1 0-129 15,2 0 0-15,2 0 129 0,1 1-258 16,2 3 0-16,2-2 0 15,0 2 0-15,-1-3 0 16,0 0-129-16,-2 0 0 16,0 1 0-16,-4 0 0 15,-3 0 129-15,-12-2-129 16,13 5 0-16,-13-5 258 15,-3 18-258-15,-7-5 129 16,-8 7-129-16,-1 3 129 16,-8 12 0-16,-2 1 0 15,-4 7-129-15,3-1 0 16,-3 1 129-16,5-4 0 15,7 0 0-15,3-5-129 0,6-3 129 16,4-10 129-16,8-1-129 16,3-7 129-16,11 0-129 15,5-3 0 1,4-4 0-16,8-2-129 0,1-1 0 15,0-1 0-15,1-2 129 16,-4 0-129-16,-1 0-129 16,-7 0 129-16,-4 0-258 15,-5 0-258-15,-12 0-645 16,0 0-645-16,1-17-387 15,-1 17-774-15,-8-8-1290 16</inkml:trace>
  <inkml:trace contextRef="#ctx0" brushRef="#br0" timeOffset="1.05989E6">14963 2953 3999 0,'23'-4'4902'16,"-14"1"-516"-16,15 6-258 15,-4 1-4386-15,5 5 129 16,-1-1 0-16,5 3 129 16,-3 0-129-16,0-2 129 15,-2-3-129-15,-3 4-258 0,-4-8-1161 16,-2-2-2709-16,2 9-387 15,-17-9 0-15</inkml:trace>
  <inkml:trace contextRef="#ctx0" brushRef="#br0" timeOffset="1.06085E6">14920 4493 5160 0,'0'0'4644'16,"0"0"-387"-16,21 0-774 15,-21 0-4257-15,25 0-129 16,-9-1 258-16,7 1 0 16,-4 0 387-16,5 1 258 15,1 1 129-15,0-2 258 16,2 4 129-16,-4-3-129 15,1 1-258-15,-7 2 0 16,-2 1-129-16,-5-2 0 16,-10-3 0-16,6 16-129 15,-9-5 129-15,-9 7 0 16,-5 2 0-16,-3 7 0 0,-5 1-129 15,-3 5 129-15,1 2-129 16,-1 2 129-16,0 0-129 16,3-1 129-16,7-1 129 15,2-5-129-15,8-5 0 16,6-1 0-16,2-5 129 15,10-4-129-15,7-5 129 16,5-3 0-16,2-4-129 16,4-1 0-16,0 0 0 15,-1-2-129-15,-3 0 0 16,0 0-129-16,-7 0-129 15,-1 0-516-15,-16 0-1032 16,12-11-774-16,-12 11-903 0,-8-25-645 16</inkml:trace>
  <inkml:trace contextRef="#ctx0" brushRef="#br0" timeOffset="1.06109E6">14880 4849 4128 0,'46'-3'4902'16,"-27"-6"-903"-16,19 9-516 15,-11-5-5547-15,12 3-1161 16,-2 2-1290-16,-5-7-516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08:53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 3380 1806 0,'-13'-23'3741'15,"13"23"0"-15,-1 18-2709 16,-1 9-516-16,2 13-516 16,0 6 129-16,3 9 129 0,6 12 387 15,-1 5-129-15,8 12 129 16,-3 0-129-16,8 12 129 15,-4-4-129-15,6 9 0 16,-5-2-258-16,3 0 0 16,-6-14-129-16,-1-7 129 15,-3-12 258-15,-3-9-387 16,-4-18 129-16,-1-8-129 15,-3-13 129-15,0-6-258 16,0-12 0-16,-12 6-258 16,2-6 258-16,-7-9 0 15,0-6-129-15,-7-2 0 16,3-1 0-16,-4-4 129 0,0 0 0 15,2 1 129-15,-1 0-258 16,5 3 129-16,1 4 0 16,2 1 0-16,3 3 129 15,13 10 0-15,-17-11 0 16,17 11 0-16,0 0 0 15,-10-4-129-15,10 4 129 16,0 0 0-16,0 9-129 16,3 4 129-16,5 6 0 15,1 9-129-15,4 7 258 16,3 3-258-16,5 6 258 15,2 2-129-15,2 0 129 0,5-2-258 16,-4-8 129-16,6-5 258 16,-7-8-129-16,4-4 129 15,-10-9 0 1,4-2 0-16,-11-8 129 15,4-1 129-15,-9-12-258 0,2-2 0 16,-4-8-129-16,1 1 0 16,0-8 0-16,1-4-129 15,2-7-258-15,-1-4 0 16,5-1-645-16,-7-6-3612 15,5-17-645-15,2-3-387 16,-9-14-645-16</inkml:trace>
  <inkml:trace contextRef="#ctx0" brushRef="#br0" timeOffset="7176.4104">12382 3012 3354 0,'13'9'3612'15,"-13"-9"-2967"-15,0 0-258 16,5 16 129-16,-5-16 258 16,1 12-129-16,-1-12 258 15,-4 21-258-15,-3-9 129 16,5 11 129-16,-7-3-258 15,6 10 0-15,-3-3-258 0,3 13 387 16,-4 3-387-16,6 9 258 16,-5 6-387-16,3 10 258 15,-5 5-258-15,2 11-129 16,-4 8-129-16,1 5 129 15,-6 7-129-15,0 6 129 16,-4 1-258-16,2 0 129 16,-3 1 0-16,3-6 0 15,-3-2 0-15,2-3 0 16,1-9 0-16,-2-5 0 15,1-11 129-15,1-2-129 16,-3-13 129-16,3-7 258 16,0-11-258-16,2-7 0 0,2-12 0 15,1-8 0-15,1-8-129 16,11-8 0-1,-17-6 0-15,11-11 0 16,-1-7 0-16,2-9 0 0,1-7 0 16,3-6-129-16,1-3 129 15,0-2-129-15,0 1 258 16,5 3-258-16,0 4 129 15,-1 6 0-15,-2 6 129 16,1 9-129-16,-1 5 129 16,-2 7-129-16,0 10 0 15,0 0 0-15,2 26 0 16,2 10 129-16,3 15-258 15,0 5 258-15,3 13-129 16,1 7 258-16,1-3 0 16,2-1 0-16,-1-12 0 15,7-8 129-15,-5-21-129 0,8-13-129 16,4-18-387-16,2-20-1290 15,11-20-3225-15,8-10-387 16,0-15-516-16</inkml:trace>
  <inkml:trace contextRef="#ctx0" brushRef="#br0" timeOffset="22702.2985">2126 4700 258 0,'0'0'2451'0,"0"0"-2838"15,0 0-258-15,0 0 129 16,0 0 387-16,-4 7 258 15,4-7 645-15,0 0 0 0,4 14 387 16,-4-14-129-16,13 11-129 16,0-4 258-1,2-1-516-15,3 1 0 16,3 0-387-16,4-1-129 0,2 0 129 15,1 1-129-15,2-2 129 16,1 3 0-16,4-4 258 16,1 2-129-16,3-2 129 15,2 3-129-15,-1-5 129 16,4 1 0-16,-2-2-129 15,6 2 0-15,-6-3-129 16,2 3 129-16,-2-3-258 16,1 0 0-16,-5 1 0 15,1 3-129-15,-5-1 129 16,0 2-129-16,-3 0 0 15,-4 1 0-15,0 0 129 16,-6-1-129-16,-1-3 0 0,-3 2 0 16,-2-2 0-16,-1-2 0 15,-5 0 0-15,-9 0 0 16,14 0 0-16,-14 0-258 15,0 0 0-15,0 0-387 16,3-11-387-16,-3 11-516 16,-8-14-1032-16,-4 4-645 15,-2-1-516-15</inkml:trace>
  <inkml:trace contextRef="#ctx0" brushRef="#br0" timeOffset="23104.3214">2856 4707 3354 0,'0'0'3483'15,"0"0"-2967"-15,13 10-387 16,-13-10-129-16,22 10 258 16,-9-5 0-16,0 1 129 15,2 2-129-15,-1-3 258 16,2 3-129-16,-4-3 129 0,5 4-129 15,-5-5 129-15,3 3-129 16,-4-3 0-16,1 3-129 16,-12-7 0-1,16 6 258-15,-16-6-258 0,0 0 129 16,0 13 0-16,0-13 0 15,-17 18 0-15,0 0 258 16,-7 2-258-16,-3 6-129 16,-4 4-129-16,-5-1-903 15,-5 1-3483-15,6 9-387 16,-15-18 0-16</inkml:trace>
  <inkml:trace contextRef="#ctx0" brushRef="#br0" timeOffset="32876.8804">11060 4669 129 0,'-8'-10'1548'0,"8"10"-258"15,0 0-387-15,0 0-129 0,0 0-387 16,0 0-258-16,11-10-129 16,-11 10 0-16,17 0 129 15,-4 0-129 1,2-1 258-16,6-1-129 0,-1 1 129 15,6 0-129-15,3 0 258 16,4 1 0-16,0-1 0 16,5 1-129-16,-1 0-129 15,1 0 258-15,2 1-258 16,2 2 0-16,-1 1 0 15,1-1-129-15,3 1 0 16,-1-1 129-16,3-1-129 0,0 0 129 16,-2 0-129-1,4-2 258-15,-4 0-258 16,1 0 129-16,-1 0 0 15,0 0 0-15,-4 0 0 16,1-2 0-16,-4 1 129 0,0 1-129 16,-2 0-129-16,-4 0 129 15,-2 0-129-15,-6 0 0 16,-3 1-258-16,-4 1-129 15,-3 0 0-15,-14-2-387 16,15 0-129-16,-15 0-516 16,0 0 516-16,-7-11-129 15,-4 5 258-15,-4-4-129 16,-1 0 258-16,0-1 0 15,-5-3 129-15,7-1 1 16</inkml:trace>
  <inkml:trace contextRef="#ctx0" brushRef="#br0" timeOffset="33183.898">12165 4514 129 0,'0'0'903'15,"0"0"258"-15,0 0-129 16,7 0 129-16,3 0 0 16,4 10 129-16,1-4 0 15,4 5 0-15,2-5 0 16,8 6-129-16,-1-7-129 15,11 6 0-15,-4-4-258 16,8 3-129-16,-2-1-129 16,4-1-258-16,-2 1 387 15,2-1-645-15,-7-1 258 16,-1 3-129-16,-5-5 0 0,-6 2 0 15,-6-1-129-15,-4 1 258 16,-5-2-129-16,-11-5 0 16,0 18 0-16,-8-5 0 15,-11 3-129-15,-10-2-774 16,0 0-3354-16,-9 13-645 15,-16-14-516-15</inkml:trace>
  <inkml:trace contextRef="#ctx0" brushRef="#br0" timeOffset="114238.534">1639 4290 258 0,'0'0'516'15,"0"0"-387"-15,0 0-129 16,0 0 0-16,0 0 129 15,0 0 258-15,0 0 0 16,0 0 258-16,0 0-129 16,0 0 0-16,0 0 0 15,0 0-129-15,0 0 0 16,0 0-258-16,0 0-129 15,0 0 258-15,0 0 258 16,0 0 129-16,0 0 387 16,0 0-129-16,0 0 129 0,0 0-129 15,0 0 0-15,0 0-129 16,0 0-258-16,0 0-129 15,0 0-258-15,0 0 0 16,0 0-129-16,0 0 129 16,0 0 0-16,0 0 129 15,0 0 129-15,0 0-129 16,0 0 0-16,0 0 0 15,0 0 129-15,0 0-129 16,0 0-129-16,0-11 129 16,0 11-129-16,0 0-129 15,0 0 129-15,-5-9 0 16,5 9-129-16,0 0 129 0,-8-10-129 15,8 10 258-15,-11-10-258 16,11 10 0-16,-11-12 129 16,11 12-129-1,-12-15 0-15,12 15 0 0,-15-14 129 16,15 14-129-16,-12-15 129 15,12 15-129-15,-13-14 129 16,13 14-129-16,-9-11 129 16,9 11 0-16,0 0-129 15,0 0 0-15,-7-11 0 16,7 11 129-16,0 0-258 15,0 0 129-15,0 0 0 16,0 0-129-16,0 0 129 0,0 0 0 16,0 0-129-1,0 0 129-15,0 0 0 16,0 0 0-16,0 0 0 15,0 0 0-15,0 0 0 0,0 0 0 16,0 0 0-16,0 0-129 16,0 0 0-16,0 0 129 15,0 0 0-15,0 0 0 16,0 0 0-16,0 0 0 15,0 0 0-15,0 0 0 16,0 0 129-16,0 0-258 16,0 0 129-16,0 0 0 15,0 0 0-15,0 0 0 16,4 7-129-16,-4-7 129 15,0 0 0-15,15 13 129 16,-15-13-129-16,14 15 0 16,-14-15-129-16,15 17 258 0,-15-17-129 15,14 18 0-15,-14-18 0 16,16 17 0-16,-16-17 0 15,17 16 0-15,-17-16 0 16,15 13 0-16,-15-13 0 16,17 15-129-16,-17-15 129 15,14 13 0-15,-14-13 0 16,11 9 0-16,-11-9 0 15,0 0 0-15,10 13 129 16,-10-13 0-16,0 0 0 16,0 0 0-16,0 0 0 15,0 0 0-15,0 0 0 16,0 0 0-16,0-7-129 0,0 7 129 15,-10-14-129-15,10 14 0 16,-13-17 0-16,2 4 129 16,11 13-129-1,-18-23 0-15,6 11 129 0,3 2-129 16,-1-1 0-16,1 1 129 15,9 10-129-15,-14-18 0 16,14 18 0-16,-13-15 0 16,13 15 0-16,0 0 0 15,-10-11 258-15,10 11-258 16,0 0 0-16,0 0 0 15,0 0 0-15,0 0-258 0,0 0 258 16,0 0-129-16,0 0 129 16,0 0-129-1,0 0 129-15,-1 11 0 16,1-11 0-16,1 15 0 15,-1-15 0-15,7 13-129 0,-7-13 129 16,0 0 0-16,7 14 0 16,-7-14 0-16,0 0 129 15,0 0-129-15,0 0 0 16,0 0 0-16,0 0 0 15,0 0 0-15,0 0 0 16,0 0 0-16,0 0 0 16,0 0 0-16,0 0 129 15,0 0-129-15,0 0 129 16,0 0-129-16,0 0 258 15,0 0-258-15,0 0 0 16,-7 0 129-16,7 0-129 0,0 0 0 16,-11-3-129-16,11 3 129 15,0 0 0-15,0 0 0 16,0 0-258-16,0 0 129 15,0 0 129-15,0 8-129 16,0-8 129-16,1 17-129 16,-1-17 0-16,11 23 129 15,-5-11 0-15,0 1 0 16,-2-1 0-16,0 0 0 15,4-1 0-15,-8-11 0 16,9 20 0-16,-9-20 0 16,12 10 0-16,-12-10 0 15,13 5 0-15,-13-5 0 0,19 0 0 16,-9 0 0-16,-1-5 129 15,3-3-129-15,-1-4 0 16,1-3 0-16,-2-1 129 16,-2-3 0-16,2-2-129 15,-5 0 129-15,-1 1 129 16,-4-1-129-16,0 3-129 15,-2-2 129-15,-4 5-129 16,-6 1 129-16,3 0 0 16,-5 1-129-16,1 2 0 15,0 2 0-15,-1 5 0 16,-1 3 0-16,3 1 0 16,4 1 0-16,-4 11-129 0,3 5 129 15,5 2-129-15,2 5 129 16,0 1-129-1,2 4 0-15,4-3 129 16,7 1 0-16,1-7 0 0,5 1 0 16,0-8 0-16,4-5 129 15,0-3-129-15,2-5 0 16,0-3 129-16,1-12 0 15,-3-1-129-15,-2-3 129 16,-2-2 0-16,-3-3 0 16,-6 3 129-16,-3-4-129 15,-2 5 0-15,-6 3 0 16,-2 5 129-16,-7 2-258 15,-4 7 0-15,-3 3 129 16,-1 5-129-16,-1 10 0 16,-3 5-129-16,4 3 129 15,2 4-129-15,2-2 129 0,8-3 0 16,4 0-129-16,4-10 129 15,0-12-129-15,19 11 129 16,2-12 0-16,3-11 0 16,5-6 0-16,1-4 0 15,0-3 129-15,-1 3 0 16,-6-3 0-16,-5 4 0 15,-6-1 0-15,-11 4 0 16,-1 2 129-16,-13 3-129 16,-8 6 0-16,-3 4-129 15,-7 3 129-15,0 2 0 16,-2 12-129-16,0 8 0 15,3 9 0-15,5 5 0 0,5 6 0 16,6-1 0-16,6 0-129 16,5-6 0-16,3-6 129 15,1-3 0-15,6-11-129 16,-7-15 129-16,16 13-258 15,-16-13-516-15,13-4-1419 16,-13 4-2193-16,-5-22-645 16,5 22-129-16</inkml:trace>
  <inkml:trace contextRef="#ctx0" brushRef="#br0" timeOffset="115547.6089">1632 8560 4902 0,'-18'-11'4902'16,"18"11"-516"-16,-17-6-645 16,17 6-4773-16,-18-3-129 15,18 3-129-15,-19 6 645 16,11 9 0-16,-9 2 387 15,1 5 258-15,3 12 516 16,-5-1 645-16,10 7 0 0,-7-4 129 16,10 5-645-16,-3-5-129 15,8-1-129-15,0-5-387 16,8-7 129-1,2-9-258-15,2-1 258 0,5-13-129 16,2 0-129-16,2-18 129 16,1-6 0-16,-2-7 129 15,4-5-129-15,-4-4 129 16,-2 1-129-16,-6-2 129 15,-3 6 129-15,-5 4 0 16,-3 9 0-16,-2 4-129 16,1 18 129-16,-17-9-129 15,6 9 0-15,2 13 0 0,-1 7-258 16,3 3 129-1,2 4 0-15,5 3 0 16,0-2 0-16,4 0 0 16,3-5 0-16,4-2-129 0,1-8 258 15,0-6-129-15,-1-6 129 16,0-1 0-16,0-4-129 15,-1-13 258-15,-2 2-129 16,-2-8 129-16,-5 1-129 16,-1-3 129-16,-1 1-258 15,-10-1 387-15,3 4-387 16,-5 1 258-16,-1 7-258 15,-2 2 129-15,0 7 0 16,2 4-129-16,0 10 129 16,2 10-129-16,3 3 0 15,4 5 0-15,2 0-129 16,3 2 129-16,1-3-129 0,6-3 129 15,4-6-129-15,1-8 129 16,1-8 129-16,-1-4-129 16,1-11 0-16,-4-9 0 15,-1-2 0-15,-3-7 129 16,-5-2-129-16,0 4 129 15,-8 1-129-15,-6 4 0 16,0 8 0-16,-5 12 0 16,-5 4 129-16,1 15 0 15,-1 10 0-15,5 14-258 16,-2 0-258-16,13 16-2967 15,0-1-1419-15,-4-9-258 0,7 2-516 16</inkml:trace>
  <inkml:trace contextRef="#ctx0" brushRef="#br0" timeOffset="120969.919">1503 4555 258 0,'-10'5'1290'0,"10"-5"-258"16,-15 4 0-16,15-4-387 16,-13 2 0-16,13-2-387 15,-17 11-258-15,8-5 387 16,9-6-387-16,-20 19 0 15,10-10 0-15,0 5 0 16,2 2 0-16,-2-2 0 16,-1 4 0-16,3 1 0 15,-2 3 0-15,1 0 0 16,-2 3 0-16,3 5 0 15,-4 2 0-15,3 2 0 16,-4 4 129-16,2 5-129 0,-2 1 0 16,1 7 0-16,0 0 0 15,0 8 0 1,1 4 0-16,-1 2 0 15,0 4 129-15,0 5 0 0,3 3-129 16,-3 5 516-16,1 2-258 16,0-2 258-16,3 3-387 15,2-2 129-15,0 3 258 16,2-5-258-16,4 1-129 15,0-4 0-15,4-1 129 16,2 0-129-16,2-2 0 16,3 1-129-16,2-3 129 15,0 0 129-15,0 2 258 16,3-6-258-16,1 1 258 15,-4-5-129-15,3-4-129 16,-3-4 258-16,2-3-129 16,-5-5-258-16,2-5-129 0,-5-6 0 15,2-5 0-15,-5-5-129 16,-3-5-129-16,2-4-129 15,-3-19-387-15,0 16 0 16,0-16-258-16,-12 0-387 16,2-12 129-16,-1-1-129 15,-4-6 0-15,2-6 387 16,-4 1 258-16,1-5 129 15,-2-2 387-15,4-2 0 16,-1 2 258-16,3-2 129 16,3 3 0-16,2 3 129 15,1 4 129-15,3 5 258 16,2 4-129-16,1 14 258 0,0 0 129 15,1 4 0-15,4 19 129 16,0 11 129-16,2 6-258 16,0 10 129-16,5 5-258 15,-3-2 0-15,4-3 129 16,-2-5-258-16,2-5 387 15,-5-20 0-15,5-8-129 16,-9-27-258-16,9-17-129 16,-2-21-1290-16,3-12-3096 15,-7-35-387-15,13-5-516 16</inkml:trace>
  <inkml:trace contextRef="#ctx0" brushRef="#br0" timeOffset="132986.6064">857 10544 5160 0,'-8'-25'5031'0,"-5"11"-129"15,13 14-516-15,0 0-3870 16,-12 0-258-16,12 0-129 15,-8 21-258-15,7 1 129 16,1 8-129-16,-3 13 258 16,3 14 0-16,0 16-129 15,0 11 129-15,4 13 0 16,0 4 0-16,0 1 0 15,1-9 0-15,2-3-129 16,0-16 0-16,-3-13-129 16,1-16-516-16,-5-21-2322 15,0-24-1548-15,0 0-645 0,7-26 129 16</inkml:trace>
  <inkml:trace contextRef="#ctx0" brushRef="#br0" timeOffset="133370.6283">1432 10518 9288 0,'19'33'5031'15,"-22"-11"-129"-15,-12 8-645 0,-16-1-4644 16,-5 6-129-16,-15-2 129 16,-5 9 129-16,-10-3-129 15,-5-1 387-15,-1-2 129 16,2-5 258-16,7 2-129 15,6-7 129-15,13 0-129 16,9-8 0-16,11 0 0 16,12-4 0-16,12-1-129 15,8 3-129-15,14-4-129 16,9-2 129-16,6 3 0 15,6-2-129-15,2 1 0 16,9 4-645-16,-8-11-774 0,11 10-1548 16,-7 2-1677-16,-5-11-258 15,1 6-516-15</inkml:trace>
  <inkml:trace contextRef="#ctx0" brushRef="#br0" timeOffset="133783.6519">1617 10651 7998 0,'16'-18'5160'0,"-16"18"-387"16,0 0-129-16,0 0-4128 16,6 16-258-16,-5 14-129 0,2 12-258 15,-2 8 0-15,5 14 129 16,0 5 0-16,2 6 0 15,4-6 0-15,1-9 0 16,3-8 0-16,1-12 258 16,-4-18-129-16,5-12 0 15,-2-22 129-15,2-21-258 16,0-13 258-16,3-14-258 15,1-16 129-15,0-9-129 16,-1-6 0-16,0 3-129 16,-1 9 0-16,-3 9-258 15,0 25-645-15,-14 5-1935 16,6 25-1935-16,-9 15-129 0,7 25-645 15</inkml:trace>
  <inkml:trace contextRef="#ctx0" brushRef="#br0" timeOffset="134438.6893">2453 10434 258 0,'-24'2'4515'0,"10"15"258"16,11 23-258-16,-1 10-2709 15,-8 8-387-15,5 15-774 0,-4 8-129 16,0 8-258-1,-3 0-129-15,1 0 0 16,-2-6-129-16,0-8 129 16,0-16 0-16,3-9 129 0,-2-18 0 15,4-8-129-15,-3-16 129 16,4-8-129-16,1-6 0 15,0-11 0-15,-3-4-129 16,5-1 129-16,-5-2 0 16,7 4 0-16,-4 5 129 15,8 15-129-15,0-9 258 16,11 10 129-16,3 11 0 15,10 7 0-15,5-2-129 16,9 6 129-16,5-7 129 16,11 2-129-16,0-9-129 15,4-4-129-15,-2-5-129 16,0-2 0-16,-6-2-387 0,-8-14-774 15,3 8-3096-15,-15-4-903 16,-10-3-516-16,-5 5-387 16</inkml:trace>
  <inkml:trace contextRef="#ctx0" brushRef="#br0" timeOffset="134748.7071">3259 10763 6837 0,'-2'16'4644'0,"2"15"-774"15,0-31-1935-15,0 26-6321 16,13 2-516-16,-6-9-129 16</inkml:trace>
  <inkml:trace contextRef="#ctx0" brushRef="#br0" timeOffset="138897.9443">4008 10361 4128 0,'-8'-28'4386'0,"8"28"0"16,0 0-3225-16,-12-18-387 15,12 18-258-15,0 0-129 16,-11-5-129-16,11 5 258 16,-2 14-258-16,2 4 0 0,2 4 0 15,5 10-129-15,5 2 129 16,0 1-129-16,5 6 129 15,-4-7-129-15,5-1 258 16,-3-7-129-16,2-5 0 16,-5-10 0-16,1-4 129 15,-2-7-129-15,0-2 0 16,-4-14 0-16,4 0 0 15,-3-5-129-15,0 0-129 16,-2-5 129-16,2 0 0 16,-3 3-129-16,1-2 129 15,-2 3-129-15,1 1 0 16,-2 1 129-16,-1 2-258 15,-1 6-129-15,-1 0-129 16,0 12-774-16,0-15-903 16,0 15-2064-16,0 0-774 15,0 0-387-15</inkml:trace>
  <inkml:trace contextRef="#ctx0" brushRef="#br0" timeOffset="139321.9687">4476 10253 3096 0,'-18'-6'4515'16,"-1"2"-387"-16,19 4-258 0,0 0-4257 15,-13 10-258-15,13-10 129 16,-12 19 0-16,4-5 258 16,5 8 387-16,-2 5 387 15,-2 1 0-15,6 7 258 16,-4 3-129-16,4 5 0 15,-5-3 0-15,6 2-258 16,0-4-129-16,0-5-258 0,0-7-129 16,2-5-387-16,8-4-516 15,-10-17-774 1,14 2-1806-16,3-1-1290 15,-8-13 258-15</inkml:trace>
  <inkml:trace contextRef="#ctx0" brushRef="#br0" timeOffset="139777.9946">4587 10313 3999 0,'35'-11'4515'16,"-23"1"-258"-16,17 10-516 0,-12-8-4257 15,7 4-129-15,-4-1 0 16,2 5 129-16,-5-2 258 15,-2 2 387-15,1 3 129 16,-16-3 258-16,21 19 0 16,-19-6 0-16,1 5-129 15,-3 2 0-15,-4 6-129 16,-6 2-258-16,-5 1 129 15,0 5-129-15,-2-1 0 0,-4 3 0 16,3 0 0 0,-2-3 129-16,4-3 0 15,3-4 0-15,6 2 129 16,5-12-129-16,2 4 129 0,9-7 129 15,9-3-129-15,4-3-129 16,5-5-258-16,2 2-516 16,-1-7-645-16,6 3-1032 15,-7-5-1290-15,-5-10-1290 16,3 13 0-16</inkml:trace>
  <inkml:trace contextRef="#ctx0" brushRef="#br0" timeOffset="140073.0117">4575 10557 5934 0,'23'0'5289'0,"-11"-3"-387"16,12 3-387-16,-2-7-4386 15,2 2-387-15,-1-7-258 16,6 11-129-16,-7-6 0 15,6 7-129-15,-6-5 129 16,3 5-129-16,-9-2-903 16,5 2-1677-16,0 3-1161 15,-21-3 0-15</inkml:trace>
  <inkml:trace contextRef="#ctx0" brushRef="#br0" timeOffset="140404.0306">5156 10573 1935 0,'0'-11'4773'16,"0"11"-387"-16,0 0-129 0,-18 13-3741 15,18-13-516-15,-12 26-258 16,5-6-129-16,-5 1-387 16,6 4-258-16,-7-6-387 15,6 4-774-15,-1-4-1290 16,8-19-645-16</inkml:trace>
  <inkml:trace contextRef="#ctx0" brushRef="#br0" timeOffset="140720.0487">5432 10230 4773 0,'13'49'5289'16,"-13"-24"-645"-16,3 13-129 16,-7-2-3999-16,-2 1-387 15,4 2-129-15,-2-1 0 16,1-4 0-16,3-3-129 15,0-4 258-15,3-4-129 16,6-9 0-16,0-2-258 16,3-9-129-16,5 0-774 0,-6-6-645 15,10-5-1290-15,-5 1-1806 16,-6-11-258-16</inkml:trace>
  <inkml:trace contextRef="#ctx0" brushRef="#br0" timeOffset="140953.062">5303 10344 903 0,'-19'11'4386'0,"19"-11"129"0,0 0-387 15,12 14-3741 1,2-14-258-16,5 2-129 16,3-2 0-16,2 0-387 15,5 0-387-15,-4 0-1032 0,0-10-2064 16,8 10-516-16</inkml:trace>
  <inkml:trace contextRef="#ctx0" brushRef="#br0" timeOffset="141242.0785">5718 10141 3483 0,'30'35'5160'0,"-17"-21"-516"16,10 13-129-16,0-7-4128 16,-4 2 0-16,1 3-387 15,0 2 0-15,-3 2 258 16,-4 2-129-16,0 6 129 15,-6-4 0-15,-3 8 0 16,-4 1-387-16,-9-6-774 16,-4 1-3483-16,-2 10-516 15,-14-15-258-15</inkml:trace>
  <inkml:trace contextRef="#ctx0" brushRef="#br0" timeOffset="143364.1999">6301 10442 1 0,'-11'-2'3611'0,"11"2"130"15,-12-5-3354-15,12 5 0 16,0 0 0-16,0 0 129 15,0 0 258-15,0 0-129 16,0 0 258-16,14 0 129 16,-14 0 0-16,26 0 129 15,-10 0-258-15,9 0-258 16,-3 0 0-16,9 1-387 15,-1-1-129-15,0 0 0 16,5-1-387-16,-5-5-258 0,3 5-387 16,-8-8-645-16,4 9-1161 15,-9 0-1677-15,-7-4-258 16</inkml:trace>
  <inkml:trace contextRef="#ctx0" brushRef="#br0" timeOffset="143692.2187">6367 10624 774 0,'-12'0'4257'16,"12"0"129"-16,8 0-258 0,1 0-3741 15,0-6-258-15,3 2-129 16,4-2 0-16,5 2 129 15,0 3 129-15,7 1 0 16,2 0 129-16,5 0 0 16,0 5-129-16,9 0 0 15,-1 0-387-15,-3-5-903 16,3 0-2967-16,2 0-903 15,-12-5 387-15</inkml:trace>
  <inkml:trace contextRef="#ctx0" brushRef="#br0" timeOffset="156510.9517">7120 10253 129 0,'-12'-17'2322'0,"11"3"-645"16,1 14-258-16,-2-21-129 15,1 9-387-15,1 0-129 16,0-1-258-16,3 0-387 15,2-1 0-15,2 2-129 16,3-1-129-16,-2 0 129 0,4 4 0 16,0-2 0-16,-3 7 129 15,-9 4 0 1,13-3 0-16,-13 3 129 15,0 8-129-15,-4 9-129 16,-5 4 129-16,-5 8 0 0,-5 9-129 16,-1 2 0-16,-1 10 129 15,0 1-129-15,-1 2 129 16,3 1 129-16,2-5 0 15,3-1 0-15,6-11-129 16,2-2 0-16,5-12-387 16,1-6-645-16,0-17-1677 15,13 15-1677-15</inkml:trace>
  <inkml:trace contextRef="#ctx0" brushRef="#br0" timeOffset="156760.9662">7037 9786 4644 0,'30'17'5289'16,"-6"-1"-903"-16,-11-13-774 15,13 10-6837-15,6 5-1548 16,-11-6-258-16,9 8 130 0</inkml:trace>
  <inkml:trace contextRef="#ctx0" brushRef="#br0" timeOffset="157333.9989">7448 10237 2322 0,'-13'3'4515'0,"11"8"-258"15,-16-11-645-15,5 8-4386 16,-8-1-129-16,8 13-129 15,-7-4 258 1,3 13 258-16,-3 0 258 0,3 7 516 16,2 1 129-16,0-1 387 15,8 5-129-15,-1-5 0 16,6 1-258-16,2-7-387 15,0-7-516-15,10-4-1161 16,3-1-1677-16,-13-18-1290 16</inkml:trace>
  <inkml:trace contextRef="#ctx0" brushRef="#br0" timeOffset="157770.0239">7556 10243 3096 0,'31'12'4902'0,"-22"-12"-645"15,12 12-258-15,1-10-4386 0,-4 8-129 16,-5-9-258-16,0 6 129 16,-13-7 0-16,17 13 258 15,-17-13 0 1,3 13 387-16,-3 0 387 0,-7 1-258 15,-6 6 129-15,0 1-129 16,-7 7 0-16,0 0-129 16,-1 4 0-16,0 0 0 15,1-1 258-15,7-2-129 16,4-1 0-16,5-4 0 15,4-2 129-15,4-7-129 16,10-2 0-16,2-4-129 16,5-5-258-16,-1 0-129 0,1-4-774 15,-1-1-645 1,-2 1-1935-16,-10-15-645 15</inkml:trace>
  <inkml:trace contextRef="#ctx0" brushRef="#br0" timeOffset="158041.0393">7469 10463 903 0,'-6'27'4773'0,"6"-27"0"15,21 24-387-15,5-15-3483 16,-3-4-645-16,4-3-387 16,4 3-387-16,-5-5-516 15,10 1-129-15,-7-2-258 0,1 1-129 16,-8-4 0-16,6 4 387 15,-11-6 129-15,3 4 129 16,-3 1-516-16,-9-8-516 16</inkml:trace>
  <inkml:trace contextRef="#ctx0" brushRef="#br0" timeOffset="158217.0495">7986 10608 516 0,'0'39'3870'15,"-9"-19"-645"-15,-3-1-1677 0,3 0-516 16,-7-2-774-16,0-3-1290 16,-3-14-2709-16,16 10-258 15</inkml:trace>
  <inkml:trace contextRef="#ctx0" brushRef="#br0" timeOffset="158509.0662">8142 10302 4386 0,'-9'77'5031'15,"5"-29"-258"-15,-9-15-387 16,7 4-4515-16,-2-2-258 0,8-3 129 16,-1-4 129-16,1-1-129 15,7-8 0-15,6-6 0 16,0-7-129-16,8-1-516 15,-4-5-903-15,7-6-1290 16,1 0-1677-16,-8-16 258 16</inkml:trace>
  <inkml:trace contextRef="#ctx0" brushRef="#br0" timeOffset="158723.0784">8006 10390 1677 0,'-14'17'4773'0,"16"-2"0"0,-2-15-258 16,11 3-3999-16,7-1-516 15,9 1-1032-15,-5 2-2193 16,-1-8-1290-16,12 3-258 15</inkml:trace>
  <inkml:trace contextRef="#ctx0" brushRef="#br0" timeOffset="158988.0936">8324 10161 129 0,'26'10'1548'0,"-10"5"387"0,8 9 129 16,-1 3 0-16,3 5 0 15,1 7-645-15,-4-2 129 16,4 4-129-16,-8-2-387 16,-1-1-129-16,-10-8 0 15,4 3-129-15,-12-11-129 16,0 2-129-16,-9-11-258 15,-3 1-516-15,2-3-1290 16,-9-3-1935-16,1-8-1290 0,7 6-387 16</inkml:trace>
  <inkml:trace contextRef="#ctx0" brushRef="#br0" timeOffset="159393.1167">8808 10418 4257 0,'12'31'4386'0,"-3"-2"-903"15,-9-29-903-15,0 19-4515 16,0-19-387-16,9 25 903 15,-9-25 516-15,7 13 774 16,-7-13 258-16,0 0 903 16,12 4 645-16,-12-4-258 15,2-15 129-15,-2-4-516 16,0 1-516-16,-1-4-387 15,-2 1-258-15,-5 4 129 16,3 1-129-16,-3 4 0 16,8 12-516-16,-9-6-1677 15,9 13-2064-15,-9-7-258 16</inkml:trace>
  <inkml:trace contextRef="#ctx0" brushRef="#br0" timeOffset="160382.1733">9186 10033 129 0,'-13'31'3999'0,"1"-17"129"15,12 23-645-15,-4-6-3999 16,3 12-387-16,-7-1 129 15,4 12-129-15,-5-2 516 16,1 5-129-16,-3-4 516 16,2 0 258-16,-2-6 129 15,0-9-129-15,2-2 258 16,-2-13-258-16,2-6-129 15,9-17-129-15,-13 1 0 16,11-10-129-16,2-16-129 16,0-6 0-16,0-12-129 15,6-4 258-15,0-7-258 0,5-3 129 16,-2-2 129-16,3 1 0 15,1 4 129-15,2 5 129 16,0 9 258-16,1 5 129 16,2 12 129-16,-4 3 258 15,6 9-129-15,-3 6 129 16,5 5-258-16,-5 1 0 15,3 11-258-15,-3 5 0 16,-1 7-387-16,1 2-258 16,-2 3 129-16,-5 6 0 15,-3-4 0-15,-3-2 129 16,-4-3 0-16,-4-3 0 15,-8-8 0-15,-4-4 0 0,-5-6-129 16,-2-5 129-16,-4 0-129 16,0-7 0-1,1-2 129-15,3 1-258 16,5 2 258-16,2 2 0 0,7 4 0 15,4 8 258-15,5 6 0 16,5 8 0-16,8 6 0 16,2 6 129-16,10 5 129 15,-3-4-129-15,9 3 129 16,-3-7-258-16,3-4-129 15,-2-5-258-15,-3-10-903 16,2-9-1419-16,1 6-2064 16,-17-19 0-16</inkml:trace>
  <inkml:trace contextRef="#ctx0" brushRef="#br0" timeOffset="160635.1878">9496 9758 6450 0,'13'6'4386'0,"-11"29"-2838"16,-3-12-1548-16,-10 1-5547 15,4 12-258-15</inkml:trace>
  <inkml:trace contextRef="#ctx0" brushRef="#br0" timeOffset="161333.2277">9702 10324 903 0,'-12'12'3483'0,"11"1"-2193"16,-10 2-645-16,1 3-129 0,-4 4-129 16,-3 0-129-1,-1-1-129-15,-5 3 258 16,3 1 129-16,-6-4 258 15,5 3 258-15,-6-11 0 0,7 5 0 16,-4-12 129-16,12 3-129 16,-2-9-258-16,14 0-258 15,0 0-387-15,0-8-129 16,7 5 0-16,9 2-129 15,4 1 129-15,4 4 0 16,6 4 0-16,0 5 0 16,4-6 129-16,0 4 129 15,-5-8 129-15,6 0-258 16,-7-6 129-16,1-8 0 15,-6-7 0-15,-4-2 0 16,-5-4-129-16,-3-2-129 16,-5-2 129-16,-5 1-129 0,-1 1 0 15,-6 2-129-15,-4 3 129 16,-4 3-129-16,-1 5 0 15,-2 3-258-15,2 9-258 16,-8-6-1419-16,8 4-2064 16,2 10-645-16,-5-7 0 15</inkml:trace>
  <inkml:trace contextRef="#ctx0" brushRef="#br0" timeOffset="161842.2568">9997 10205 3870 0,'19'19'4644'16,"11"1"-258"-16,-30-20-516 16,23 5-4644-16,-12-3 129 15,7 5 0-15,-8-6 258 16,2 2 129-16,-12-3 129 15,13 9 258-15,-13-9 0 16,4 16 129-16,-4-1 0 0,-4 1 129 16,-4 2-387-1,-5 3 0-15,1 0 0 16,-1 4-258-16,0-3 258 15,-3 0 0-15,8-2 0 0,-3 0 0 16,5 0 258-16,2-2-258 16,4 0 129-16,0-2-129 15,4 1 129-15,4-3 0 16,4 3 129-16,1-4 0 15,3-1 0-15,2-5 129 16,3 1-258-16,-1-2 0 16,1-4-258-16,0-1-387 15,-5-1-129-15,3 0-516 16,-19 0-516-16,22-3-1548 15,-14 3-1548-15,-8 0 258 16</inkml:trace>
  <inkml:trace contextRef="#ctx0" brushRef="#br0" timeOffset="162064.2695">9955 10482 2193 0,'-30'-4'4257'0,"18"4"258"15,12 0-2967-15,17-3-645 16,-5-4-129-16,12 4-258 16,-1-3 0-16,8 2-387 15,3 3-1032-15,3 1-2709 16,-8-5-903-16,9 8-129 0</inkml:trace>
  <inkml:trace contextRef="#ctx0" brushRef="#br0" timeOffset="165637.4739">10593 10487 258 0,'11'-4'3096'16,"-11"4"-2967"-16,9 0 258 15,-9 0 129-15,17 0 387 16,-5 0 516-16,7 3-129 16,-4-3-129-16,8 0 0 15,-1-4 0-15,5 4-258 16,-1-6-258-16,2 2-387 15,2 0-129-15,-3-1-258 16,2 1-129-16,-6-1-258 16,5 4-258-16,-10-3-645 15,1 1-774-15,-5 4-1677 0,-14-1-386 16</inkml:trace>
  <inkml:trace contextRef="#ctx0" brushRef="#br0" timeOffset="165980.4933">10884 10244 1806 0,'12'21'3999'0,"-12"-21"0"16,0 21-3483-16,0 0-129 16,-2 4-129-16,-4 7 0 15,-2 4 0-15,0 11 129 16,-3 3-1032-16,1 18-2451 15,-14-9-903-15,13 28 129 16</inkml:trace>
  <inkml:trace contextRef="#ctx0" brushRef="#br0" timeOffset="191962.9796">11593 10117 129 0,'16'-39'903'16,"-14"19"-387"-16,1 1-387 15,-3 0 129-15,0 0 0 16,-4 0 0-16,-5 2 258 0,-3 1-129 16,-3 6 129-16,-3 2-129 15,-3 7 0 1,3 1-129-16,-6 10-129 15,0 7 0-15,3 5 0 0,1 5 129 16,0 4-129-16,2 5 0 16,5-2 129-16,1 1 129 15,4-5-129-15,4-2 0 16,3-7 129-16,1-6-258 15,0-15 0-15,14 4-129 16,-1-11-129-16,6-13 0 16,-1-5-258-16,6-11 129 15,2-5-129-15,2-5 0 16,3 0 129-16,-1-8 129 15,3-1-129-15,-3-2 258 16,0-2 258-16,-3 5-129 16,-6 3 258-16,0 6 258 0,-8 4 129 15,-1 12 0-15,-8 7 0 16,-4 22 0-16,0 0-129 15,0 5 129-15,-8 21-129 16,3 10-129-16,-7 11-129 16,0 11 129-16,-2 3 258 15,3 6-129-15,-5-5 129 16,7 5-258-16,-2-17 258 15,5 0-387-15,-2-13-129 16,8-8-258-16,0-7-645 16,0-22-1290-16,3 10-2193 15,7-1-774-15,-10-9-129 16</inkml:trace>
  <inkml:trace contextRef="#ctx0" brushRef="#br0" timeOffset="192278.9977">11325 10400 4386 0,'0'0'5547'0,"0"0"-645"0,24 8-129 16,0-12-3741-16,5-4-1032 15,13 2-129 1,4-4 0-16,7 2 0 15,2 4 0-15,-1-3-129 0,3 7-129 16,-6-5-129-16,-2 6-645 16,-13-1-1032-16,-2 0-2064 15,-6 6-774-15,-28-6-258 16</inkml:trace>
  <inkml:trace contextRef="#ctx0" brushRef="#br0" timeOffset="193046.0416">11466 10967 3870 0,'0'0'5160'0,"0"0"-258"16,3-10-258-16,-3-2-3999 16,0-12-903-16,0-3 0 15,-1 0-387-15,-5-4 258 16,0 3 0-16,-3-3 0 15,-2 5 129-15,-3 5 129 16,-3 6 387-16,-1 8-129 16,-3 4 0-16,0 7 0 15,-2 10 0-15,0 9 0 0,-1 7 129 16,3 2-258-16,0 7 129 15,5-1-129-15,3-1 129 16,4-1 0-16,2-7 258 16,7-4-387-16,0-11 129 15,0-14 0-15,14 7 0 16,0-8-129-16,3-17 0 15,4-9-129-15,3-6-129 16,2-7-129-16,4-6 129 16,-2-4-129-16,8-3 129 15,-6-4 129-15,3 2-129 16,-4 1 0-16,1 4 258 15,-5 4 0-15,-2 8 0 0,-5 8 0 16,-3 10 129-16,-15 20-129 16,13-4 129-16,-13 15 129 15,-4 16-258 1,-5 13 258-16,-6 4-129 0,2 10 129 15,-4 8-129-15,4 3 0 16,0-1 0-16,5-2 0 16,5-11 258-16,3-4-258 15,4-14 129-15,9-10-258 16,6-14 129-16,2-9-129 15,4-13-129-15,2-12 129 16,4-4-258-16,-2-6 0 16,4 1-129-16,-4 0 129 0,0 6 0 15,-4 1 129 1,-4 11-129-16,-1 5 258 15,-6 9-129-15,-14 2-129 16,15 6-645-16,-15-6-774 0,-4 15-1677 16,0 2-1548-16,-18-15 387 15</inkml:trace>
  <inkml:trace contextRef="#ctx0" brushRef="#br0" timeOffset="193229.052">11536 10721 3999 0,'-22'-24'5160'0,"22"24"-387"15,11-7-2709-15,-1-4-645 16,18 10-387-16,2-4-387 16,11 3-387-16,6 2-516 15,-3-6-1290-15,6 6-1677 0,4 0-1677 16,-13 0-129-16</inkml:trace>
  <inkml:trace contextRef="#ctx0" brushRef="#br0" timeOffset="194263.1112">12073 10165 3870 0,'0'0'4773'15,"0"0"-387"-15,0-15-645 16,11 4-4515-16,-10-3-774 16,-1 14-129-16,12-20 129 15,-12 20 387-15,11-6 387 16,-11 6 516-16,0 0 516 15,9 11 516-15,-6 8 129 16,-3-1 129-16,-5 9-258 16,-2 3-516-16,-5 3-129 15,0 1 0-15,-4 2 129 16,2-3 129-16,0 2 0 15,-2-5 0-15,7-1 129 16,-3-6-129-16,9-4 0 0,3-5-129 16,0-14-258-16,11 16 0 15,2-16-258 1,5 0-129-16,-1-10-903 15,5 2-1161-15,-1 6-2064 0,-13-22-387 16</inkml:trace>
  <inkml:trace contextRef="#ctx0" brushRef="#br0" timeOffset="194470.123">12102 9729 1161 0,'15'7'4644'16,"-15"-7"-258"-16,22 42-2193 0,-10-16-5547 15,-7-8-1419-15</inkml:trace>
  <inkml:trace contextRef="#ctx0" brushRef="#br0" timeOffset="194793.1415">12395 10093 5805 0,'-34'34'5289'0,"18"-11"-516"16,-12-10-387-16,5 11-4773 15,0-3 0-15,8 11-129 16,0-6-258-16,5 10 258 16,1-9-129-16,9 9-516 15,0-10-129-15,8 5-903 16,1-8-1161-16,-1-13-1419 15</inkml:trace>
  <inkml:trace contextRef="#ctx0" brushRef="#br0" timeOffset="195178.1635">12487 10158 903 0,'12'5'4773'16,"8"11"258"-16,-20-16-645 15,17 22-3612-15,1-2-387 16,-1 0-129-16,1-2-258 16,-4 3 0-16,-1-1-258 0,-1-3 258 15,-5-3 0-15,-6-1 0 16,-1-13 0-16,-8 19-129 15,-4-13 0 1,-3 1 129-16,-7-3-258 0,1 3 129 16,-5 0-129-16,4-1 0 15,-1 5 0-15,5 0 129 16,2 3 129-16,7 2 0 15,5 1 0-15,4 1 129 16,5-1 258-16,8 0-387 16,4-3 129-16,4 0-645 15,2-6-903-15,-1-5-1290 16,7 6-1935-16,-17-16 258 0</inkml:trace>
  <inkml:trace contextRef="#ctx0" brushRef="#br0" timeOffset="195452.1792">12428 10300 2709 0,'8'25'4257'0,"-8"-25"-1419"15,21 19-1806-15,2-6 0 16,0-3-387-16,2 3 0 16,-1-6-387-16,2 2-258 15,-2-2-258-15,-2-5-645 16,1 1-516-16,-6-3-258 15,0 0 129-15,-4-4-129 0,4-1 129 16,-5-1 258-16,0-5-645 16</inkml:trace>
  <inkml:trace contextRef="#ctx0" brushRef="#br0" timeOffset="195617.1886">12868 10439 2322 0,'2'48'3741'0,"-4"-27"-903"15,-7 2-1548-15,-3-7-645 16,-1-2-774-16,0-8-1548 16,6 11-2322-16,-13-24 0 0</inkml:trace>
  <inkml:trace contextRef="#ctx0" brushRef="#br0" timeOffset="195916.2057">13083 10151 5547 0,'-8'67'5289'0,"-4"-41"-645"16,9 12-516-16,-6-10-4644 16,7 9-129-16,-2-9-129 15,4 5 129-15,0-12-129 0,12 2 258 16,-3-11-387-16,10-1-1677 15,6 0-1935-15,-11-22 0 16</inkml:trace>
  <inkml:trace contextRef="#ctx0" brushRef="#br0" timeOffset="196121.2175">12884 10199 4128 0,'15'20'5160'0,"-3"-18"-387"16,15 9-387-16,-3-8-5031 15,14 5-1161 1,-10-5-1032-16,4-3-1935 0,5 1-129 15</inkml:trace>
  <inkml:trace contextRef="#ctx0" brushRef="#br0" timeOffset="196402.2335">13328 10038 1548 0,'34'53'4257'0,"-11"-25"-903"16,-7 7-1548-16,0-1-516 16,-2 4-258-16,-4-4-129 15,-1 6-258-15,-9-8 129 16,0 5-129-16,-11-6 0 15,-2 6-129-15,-12-5-129 16,4-1-387-16,-7 0-1935 16,7 0-2709-16,-17-13-258 15,10 4-258-15</inkml:trace>
  <inkml:trace contextRef="#ctx0" brushRef="#br0" timeOffset="196975.2663">13603 10363 516 0,'-3'33'2451'16,"5"-17"-774"-16,-2-3-4128 15</inkml:trace>
  <inkml:trace contextRef="#ctx0" brushRef="#br0" timeOffset="197126.2749">13603 10363 2193 0,'29'-17'2580'0,"-29"17"0"16,1-19-774-16,-1 19-1032 15,0 0-516 1,-8-1-129-16,8 1-129 16,-11 19 129-16,8-3-129 0,-3 1 258 15,4-1-774-15,2-16-2967 16,4 20-645-16</inkml:trace>
  <inkml:trace contextRef="#ctx0" brushRef="#br0" timeOffset="198127.3322">13974 9908 1935 0,'-14'58'3612'0,"1"-33"-129"16,9 17-4515-16,-5 4-516 0,5 7 258 15,-7-2 129 1,1 2 258-16,-5-4 129 16,2 1 387-16,-3-10 387 15,-1-3 516-15,-1-9 129 0,-1-4-258 16,2-10-258-16,1-4-129 15,4-10-258-15,12 0 0 16,-13-11-258-16,13-2 129 16,0 1-129-16,5-1 516 15,3 2 645-15,4 4 258 16,4 4 258-16,0 2 258 15,5 1 387-15,-3 2 0 16,10 9 0-16,-7-8-129 16,12 6-387-16,-7-7-258 15,9 7-129-15,-5-8-258 16,3 3-387-16,-3-2-258 15,-1-2-387-15,0 2-387 0,-6-2-387 16,1-2-645-16,-9-6-1677 16,-7-9-1290-16,7 9 130 15</inkml:trace>
  <inkml:trace contextRef="#ctx0" brushRef="#br0" timeOffset="198643.3615">14347 9583 4386 0,'13'18'5160'16,"-13"4"-645"-16,-7-13-774 16,-3 17-4773-16,-2-3-387 15,5 13-129-15,-9-3 0 16,7 11 0-16,-8-4 129 15,5 8-387-15,-4-2-1290 16,-6-15-645-16</inkml:trace>
  <inkml:trace contextRef="#ctx0" brushRef="#br0" timeOffset="199660.4199">14551 10121 3096 0,'13'1'2580'0,"-13"-1"-1548"16,-5 24-2580-16,-11-18-3354 16</inkml:trace>
  <inkml:trace contextRef="#ctx0" brushRef="#br0" timeOffset="200038.4413">14427 10310 258 0,'-41'50'3225'0,"24"-27"-1161"0,1-10-645 16,3-6-774-16,13-7 0 15,-14 0-258-15,14 0 0 16,0-9-129-16,0 9 0 15,14-19 0-15,-3 9-129 16,0 5-129-16,4 1 0 16,2 4-129-16,-1 0 129 15,1 6-258-15,-1 1 516 16,1 3-129-16,0 2 0 15,0-6 258-15,0 1 258 16,-2-7-258-16,-1 0 258 16,-2-10 0-16,0-3-387 15,-2-7 129-15,-4 1 0 0,-1-8-129 16,-4 2-129-16,-1-3 0 15,-1 6 129-15,-8-3-129 16,1 6 258-16,-4 0-258 16,0 5 0-16,0 3-129 15,0 3 129-15,1 1-258 16,-1 3-129-16,12 4-645 15,-17 0-1419-15,4-5-2193 16,13 5-129-16</inkml:trace>
  <inkml:trace contextRef="#ctx0" brushRef="#br0" timeOffset="200567.4718">14783 10055 2967 0,'29'19'5031'0,"-29"-19"-516"16,31 5-129-16,-21-4-4257 16,10 0-645-16,-2-1 0 0,-2 0 0 15,-3 0 258-15,-1 0-129 16,-12 0 258-1,13 10 129-15,-12 2 129 16,-1-1 129-16,-9 6-129 0,-5-1 0 16,-2 6-129-16,-5-1 0 15,0 2 0-15,-3 0 0 16,0-1 129-16,4-1 0 15,2-1 129-15,2-4 0 16,7 0 129-16,1-2-258 16,7 1 258-16,1-4-258 15,1 1 129-15,4 1-129 0,6 0 0 16,1 0 0-1,1 0-129-15,3-3 0 16,0-1 0-16,1 1-129 16,-3-5-129-16,4-2-129 15,-5-3-387-15,3 3-903 0,-16-3-1419 16,11-20-1677-16,1 16-258 15</inkml:trace>
  <inkml:trace contextRef="#ctx0" brushRef="#br0" timeOffset="200854.4882">14728 10221 4386 0,'19'-10'5418'15,"-19"10"-903"-15,26-7-129 16,-12 4-4644-16,5 3-258 15,-1-2 129-15,2 3-129 16,-2 2-387-16,7 9-774 16,-2 3-2580-16,-6-12-774 15,10 14 516-15</inkml:trace>
  <inkml:trace contextRef="#ctx0" brushRef="#br0" timeOffset="225287.8857">7237 4256 645 0,'0'0'1161'16,"-9"-14"129"-16,9 14-258 16,-13-6-129-16,13 6-129 15,-20-2 129-15,8-1-258 16,-1 3 0-16,-1 0-258 15,0 3-129-15,1 0 258 16,1 1-258-16,-1 1 129 16,4 1-258-16,-3 1 129 15,12-7-129-15,-19 25 0 16,12-7 129-16,0 4-129 15,1 5 0-15,1 0-129 0,4 5 129 16,1-3-129-16,0-2 0 16,6-1 0-16,1-5 129 15,5-7 0 1,0-4 0-16,4-8 258 0,0-2-129 15,-1-4 129-15,4-7 0 16,-6-8 0-16,3-5-129 16,-7-2 129-16,3-4-129 15,-8 2 0-15,-1-3 0 16,-3 0 258-16,-5 6-387 15,-4 1 258-15,1 9-129 16,-3-3 0-16,0 10 129 16,3 1-258-16,8 7 0 0,-16 10-129 15,10 2 129 1,5 5-129-16,0 6 0 15,1 0-129-15,2 0 258 16,4 0-129-16,5-4 0 0,2-4 0 16,3-2 0-16,0-8 129 15,1-5-129-15,0-1 129 16,0-10 0-16,-2-7-129 15,-3-4 129-15,-3-3 0 16,-3-3 0-16,-3-3 0 16,-3 1 0-16,-5 0 0 15,-3 5 129-15,-8 2 0 16,4 5 0-16,-8 5-129 15,2 9 0-15,2 4 0 16,-4 14 0-16,3 7-129 16,3 8 129-16,2 6-258 15,5 2 129-15,6 2-129 0,2-3 258 16,6-7-129-16,9-7 0 15,2-8 0-15,2-11 129 16,4-7-129-16,-1-11 0 16,-3-9 129-16,-3-5-258 15,-2-1 129-15,-8-5-258 16,-2 5-129-16,-5 0-645 15,-3 12-2322-15,-7 10-1290 16,-9 4-258-16,1 13 0 16</inkml:trace>
  <inkml:trace contextRef="#ctx0" brushRef="#br0" timeOffset="226743.969">7323 8700 645 0,'9'-12'2967'0,"-9"12"-2967"16,0-11-258-16,0 11 129 16,0 0 129-16,-16-8 258 15,16 8 387-15,-22 0 129 16,10 0 0-16,-5 0 387 0,4 0 0 15,-6 0-129-15,6-2-258 16,-4-4-129-16,5 3-129 16,-1-3-129-16,1 3 129 15,4 0-387-15,-3 3 129 16,11 0-129-16,-11 4-129 15,5 6 0-15,4 2 0 16,-2 6-129-16,4-1 129 16,0 1-129-16,0-2 0 15,6 1 0-15,1-6 0 16,3-2 129-16,2-6-258 15,0-3 129-15,4-3 129 16,-1-6 0-16,-1-2-129 0,-1-5 258 16,2 2-129-16,-2-4 0 15,-4 0 129 1,-3-3-129-16,-1 3 387 15,-5-1-258-15,-1 1 129 0,-10 0 0 16,-2 1 258-16,-7 4-258 16,1 7 258-16,-4 2-129 15,-1 6-258-15,-1 9 129 16,3 9-129-16,1 5 0 15,6 8 129-15,0 5-258 16,5 1 0-16,5 3 0 16,5-1 0-16,2-3 0 15,7-5 0-15,6-7 129 16,-1-5 0-16,5-15 0 15,3-6 0-15,-2-4-129 16,2-17 129-16,-7-5 0 16,1-5 0-16,-6-3-129 0,-3-5 0 15,-7 2 129-15,-1 2 258 16,-10 1-258-16,-3 11 129 15,-3 2-129-15,-2 10 0 16,-2 9 0-16,2 3 0 16,1 12 0-16,6 9-129 15,3 5 0-15,5 5 0 16,4 0-129-16,1-1 258 15,11 0-258-15,1-6 258 16,4-8-129-16,2-6 0 16,2-7 0-16,-2-5 0 15,-2-10 0-15,-2-7 0 16,-3-9 0-16,-5 2 0 0,-4-4 0 15,-3 2 0-15,-4-4 129 16,-8 7-129-16,-3 2 129 16,1 9-129-16,-1 5 129 15,-2 8-129-15,3 4 129 16,2 9-129-16,4 8 129 15,5 2-129-15,3 1 0 16,0-2 0-16,2 0 0 16,5-8 0-16,3-3 0 15,-10-11-129-15,19 5-3096 16,-7-5-1419-16,-12-16-516 15,2 1 130-15</inkml:trace>
  <inkml:trace contextRef="#ctx0" brushRef="#br0" timeOffset="230991.2119">2365 4455 645 0,'5'-16'903'15,"-5"16"-258"-15,1-15-129 0,-1 15-129 16,4-19-129-16,-4 19-129 16,8-20-129-16,-3 9 0 15,-1-1 0 1,3 1 0-16,-1-3 0 0,1 1 0 15,1-3 0-15,1-2 129 16,-1-1 258-16,1-3-129 16,2 2 129-16,1-3 0 15,2-2-129-15,2-3 258 16,3 2-258-16,3-4 129 15,3-1 0-15,5-2 0 16,4 2-258-16,0-3 129 0,5 2 129 16,-2-3 0-16,8 3 129 15,-3-2-129 1,6 4 129-16,-2-1-258 15,5 3 387-15,1 1-387 0,6 3 0 16,-1 1-129-16,3 4 0 16,3 3 129-16,0 3-129 15,3 3-129-15,-1 1 0 16,1 4 129-16,-1 1-129 15,-2 4 0-15,0 0 0 16,2 0 0-16,-3 5 129 16,0-1-129-16,-3 4 129 15,-1-1-129-15,-2 5 129 16,-4 1 0-16,0 3-129 15,-6 3 258-15,-3 4-129 16,-3 7 0-16,-2 6-129 16,-3 4 129-16,0 3-129 0,-3-1 258 15,1 3-258-15,-4-2 387 16,0-2-258-16,0-7 129 15,-1 1 0-15,-2-4 0 16,-1 1 129-16,0 0-129 16,-1-1 0-16,-4 0-129 15,2 4 0-15,-5-4-129 16,0 0 0-16,-1-3 0 15,0-3 129-15,-3-4-129 16,-1-5 0-16,-2-4 129 16,1-2 0-16,-11-10 129 15,17 13-129-15,-17-13 0 16,12 6 0-16,-12-6 129 0,0 0-129 15,0 0 0-15,0 0 129 16,0 0-129-16,0 0 0 16,0 0 0-16,0 0 0 15,0 0 129-15,0 0-129 16,0 0 0-16,0 0 0 15,0 0 0-15,0 0 0 16,0 0-129-16,0 0 129 16,0 0-129-16,0 0 129 15,0 0-129-15,0 0 0 16,0 0 0-16,0 0 129 15,0 0-129-15,0 0 129 16,0 0-129-16,0 0 0 0,0 0 129 16,0 0-129-16,0 0 129 15,0 0-129 1,0 0 129-16,0 0-129 15,0 0 129-15,0 0-129 0,0 0 0 16,0 0 0-16,0 0 129 16,0 0-129-16,0 0 0 15,0 0 0-15,0 0 0 16,5-6 0-16,-5 6 0 15,0 0 0-15,0 0 129 16,0-13-129-16,0 13-129 16,-5-16 258-16,4 5-129 15,-1-5-129-15,1-2 258 16,0-5-258-16,0-5 258 15,1-2-258-15,0-4 258 16,1-2-129-16,4-4 0 16,0 0 0-16,2 2 0 0,1-3 0 15,1 5 0-15,3-3-129 16,0 0 129-16,1 3 0 15,1 0-129-15,5-3 129 16,1 1 0-16,1 0 0 16,5-2 0-16,1 0 0 15,3 0 129-15,3-2-258 16,1 3 258-16,3 2-258 15,2 4 258-15,1 2-129 16,5 2 0-16,1 5-129 16,2 2 129-16,1 5 0 15,3 4 0-15,2 3 0 16,-1 4 0-16,3 3 0 0,-4 3 0 15,0 5 0-15,-1 8-129 16,-5 5 129-16,0 5 0 16,-5 4 0-16,0 6-129 15,-4-1 129-15,-3 4 0 16,-1 2 0-16,-3 1-129 15,-2 3 258-15,-1-2-129 16,-4 3 0-16,1-1 129 16,-4 1-129-16,2-2 0 15,-2-2 0-15,0-1 0 16,-3-6 0-16,0-1 129 15,-2-4-129-15,-1-3 0 0,-4-3 129 16,0 2-129-16,-3-1 129 16,-1-3 0-16,-2-1 0 15,0 1-129 1,0-4 0-16,-2-1 129 0,3-2-129 15,-5-12 129-15,6 17-129 16,-6-17 0-16,3 13 0 16,-3-13 129-16,3 12-129 15,-3-12 0-15,0 0 0 16,1 13 0-16,-1-13 129 15,0 0-129-15,0 0 0 16,0 0 0-16,0 11 0 16,0-11 129-16,0 0-129 0,0 0 0 15,0 0 0 1,0 0 129-16,0 0-129 15,0 0 0-15,0 0 129 16,0 0-129-16,0 0 0 0,0 0 0 16,0 0 0-16,0 0 129 15,0 0-129-15,0 0-129 16,0 0 258-16,0 0-129 15,0 0 0-15,0 0 0 16,0 0 0-16,0 0 258 16,0 0-258-16,0 0 0 15,0 0 129-15,0 0-129 16,0 0 0-16,0 0 0 15,0 0 0-15,0 0 0 16,0 0 0-16,0 0 129 16,0 0-129-16,0 0 0 15,0 0 0-15,0 0 0 0,0 0 0 16,0 0-129-16,0 0-258 15,0 0-387-15,0 0-1419 16,0-5-2451-16,0 5-387 16,0-15-387-16</inkml:trace>
  <inkml:trace contextRef="#ctx0" brushRef="#br0" timeOffset="231462.2388">6870 4274 516 0</inkml:trace>
  <inkml:trace contextRef="#ctx0" brushRef="#br0" timeOffset="233247.3409">6870 4274 1677 0,'27'28'2709'16,"-18"-20"258"-16,-9-8-516 0,0 0-516 15,0 0-645-15,0 0-387 16,0 0-258-16,0 0-387 15,0 0 129-15,0 0-258 16,0 0 0-16,0 0-129 16,0 0 129-16,6-5-258 15,-6 5 258-15,0 0-258 16,0 0 129-16,0 0 0 15,0 0-129-15,0 0 129 16,12 1 0-16,-12-1 0 16,6 13 129-16,-6-13-129 15,11 16 0-15,-5-5 0 16,-2 0 0-16,4 0 0 0,-1 3 129 15,-1-1-129-15,1-1 0 16,-1 2 0-16,1-1 0 16,1-1 0-1,-4 0 129-15,1 0-129 0,2-1 0 16,-7-11-129-16,10 19 258 15,-6-7-258-15,0-1 129 16,-4-11 0-16,10 22 0 16,-4-8 0-16,0 0-129 15,1 3 258-15,0 1-387 16,-2 4 387-16,0 1-258 15,1 4 129-15,-1 2-129 16,-3 1 129-16,1 1 0 0,0 2 0 16,-1 3 0-16,1-1-129 15,1 1 129 1,-2 3 0-16,0-2 0 15,2 2-258-15,-4 0 258 0,1 0-129 16,-1 1 129-16,0 1-129 16,0 1 129-16,-5 0 0 15,1 3 0-15,-5 0 0 16,-2 6 0-16,2-1 0 15,-3 2-129-15,0 5 258 16,0-1-258-16,-1 4-129 16,0-3 129-16,4 3 0 15,-3-1 129-15,5-2-387 0,-3 2 387 16,3 2-129-16,1-1 129 15,0-2-129 1,1 3 129-16,1 2-129 16,-1 5 0-16,-3 4 0 0,0-5 0 15,2 3-258-15,-2-3 387 16,1 2-129-16,-4-4 0 15,5-1 129-15,-2-4 0 16,3-7 0-16,-2 1 0 16,4 0 129-16,-2-1-129 15,1-1 0-15,-4 0-129 16,0 3 129-16,3-5 0 15,-4 7-129-15,-3-4 258 16,3 0-258-16,-2-3 258 16,0 0 129-16,1 3 129 15,0-5-129-15,2 1-129 16,-1-5 129-16,3 2-129 0,-2-1 129 15,4-2-129-15,-1-2-258 16,2 0 258-16,-1-2-258 16,3 1 258-16,-3 0-129 15,4 0 129-15,0-1-129 16,0 4 129-16,0-5 0 15,3 3 0-15,2-3 0 16,-1 1 0-16,5-2 0 16,-1 0 129-16,-2-4 0 15,3 1-258-15,-3-6 258 16,6 0-129-16,-5-6 0 15,3-1 0-15,-1-7 0 16,3-1-129-16,-1-1 129 0,-2-2 129 16,0-3-258-16,3-2 0 15,-12-5 129-15,14 10-129 16,-14-10 129-16,11 7-129 15,-11-7 129-15,0 0-129 16,13 0 0-16,-13 0 129 16,0 0-129-16,16 0 0 15,-16 0 0-15,12 0 0 16,-12 0 129-16,13 5-258 15,-13-5 258-15,12 9-129 16,-12-9 129-16,13 8 0 16,-13-8 0-16,13 15 0 0,-13-15 0 15,15 13 0-15,-15-13 0 16,13 12 0-16,-13-12 129 15,11 9-129 1,-11-9-129-16,0 0 129 0,12 6-129 16,-12-6 129-16,0 0-258 15,0 0 129-15,0 0 0 16,0 0-129-16,0 0 0 15,0 0-258-15,0-6 0 16,0 6-258-16,-3-16-129 16,-1 0-129-16,4 6-129 15,-8-12 129-15,8 6-129 16,-4-7 387-16,4 3 0 0,-2-5 258 15,2 1 0 1,-2 0 387-16,2 2 0 16,0-1 129-16,0 4-129 15,-1 1 258-15,-3 1-129 0,4 7 129 16,-1-1 0-16,1 11 258 15,-2-12-129-15,2 12 258 16,0 0-258-16,0 0 258 16,0 0-258-16,8 8 0 15,-8-8 0-15,12 22-129 16,-5-8 0-16,3 7 0 15,2-2 0-15,-1 4-258 16,0-4 129-16,0 5-129 16,0-4 258-16,-4 3-516 15,0-2 258-15,-3-3-129 16,-3 0 129-16,-1-3 0 15,0-1 0-15,-1 0 129 0,1-14-129 16,-12 20 258-16,12-20-129 16,-17 15 129-16,3-12 0 15,-2-1 0-15,-8-2 0 16,-1 0-129-16,-4 0-258 15,-8-7-645-15,4-3-3225 16,-4 8-774-16,-14-19-387 16</inkml:trace>
  <inkml:trace contextRef="#ctx0" brushRef="#br0" timeOffset="289167.5394">7310 4252 129 0,'39'50'645'0,"-19"-22"-258"15,7-1 258-15,-1 4-258 16,-1 2 129-16,3 1 0 16,-5 3 129-16,3 5-258 15,-2 3 258-15,0 9-258 0,-3 5 0 16,3 5-129-16,-3 8 129 15,0 2-258-15,-1 3 129 16,-3 2 258-16,-1 0-258 16,0 7 0-16,-7-7 258 15,0 5-258-15,-6 0 258 16,-2 3-129-16,-1 1 129 15,-6 4-258-15,-6 2 0 16,0-1 258-16,-3 4-258 16,0 2 0-16,-2 1 129 15,1 3-258-15,0-2 0 16,-4-1 0-16,3-1 0 15,-4 3-258-15,1 1 258 0,1 0 0 16,0-1-129-16,-4-1 258 16,2-3-129-16,-3 3 0 15,0-3 0-15,1-2 129 16,-1-10-129-16,3-2 129 15,0-10-129-15,1-5 0 16,3-9 0-16,4-6-129 16,0-7 0-16,1-8-129 15,0-3 129-15,3-8-129 16,2-7-258-16,-2-6 129 15,9-15-129-15,-12 5-129 16,12-5 129-16,-9-30-258 16,5 0 258-16,-1-14-258 0,1-2 387 15,-3-12 0-15,6 2 0 16,-5-5 129-1,5 0 129-15,-4 8 0 16,5 5 0-16,-1 4 0 0,1 9 0 16,0 8 129-16,0 6 129 15,0 9-129-15,0 12 258 16,0 0 129-16,1 17-129 15,4 18 258-15,-5 4 0 16,0 19-129-16,0 3 258 16,0 14-387-16,-5-1-129 15,2-1 0-15,-1-4 129 0,-1-13-258 16,4-7 0-1,1-9 258-15,0-22 0 16,0-18 258-16,13-11-129 16,4-23-129-16,3-21 0 0,8-7-258 15,3-9-387-15,5-9-645 16,10 11-2064-16,3 11-1935 15,-7 13-258-15</inkml:trace>
  <inkml:trace contextRef="#ctx0" brushRef="#br0" timeOffset="290579.6202">10696 4671 1935 0,'14'14'3741'15,"9"-8"129"-15,-23-6-3096 16,28 7-1548-16,-8-2 516 16,6 5 129-16,3-1 0 15,1 8 129-15,-3 3 0 16,2 8 0-16,-4 9 129 15,1 7 0-15,-1 8 0 16,-1 8-129-16,0 9 129 16,-2 6-129-16,3 8 258 15,0-1-258-15,0 7-258 16,-1 1 258-16,-3 2-129 15,-1 2 258-15,-3 2-129 16,0 3 0-16,-6 2-129 0,-6 2 258 16,-1 1-129-16,-4 0 0 15,0 1 258-15,-4-6-258 16,-1 0 0-1,-4-4 0-15,2 0 0 0,-2-2 0 16,-2-1 0-16,1 1-258 16,-4-2 258-16,-1 1-129 15,-4-3 129-15,-1-2-129 16,-2-10 129-16,-2-10 0 15,-2-10-129-15,-1-12 0 16,1-10 0-16,0-12-129 16,-1-8-129-16,1-8 129 0,1-6-258 15,3-1-129-15,-2-2 129 16,1-4-129-1,1-5 129-15,3 2 258 16,1-4 0-16,1-4-129 0,8-6 387 16,-2-4 129-16,7-8 129 15,4-3-129-15,0-6 129 16,8-2 0-16,4-2 129 15,1 4-129-15,1 4 258 16,0 9 258-16,0 11-258 16,0 6 129-16,-1 14 0 15,-1 13-129-15,-2 14 258 16,-3 8-258-16,-1 13-129 15,-2 1-129-15,-1 10 387 16,-3-4-258-16,1 5 129 16,-1-13-129-16,4 0 0 15,-3-15 0-15,7-11-129 0,8-10-258 16,3-14-903-16,10-23-1548 15,13-11-2193-15,-9-33-129 16</inkml:trace>
  <inkml:trace contextRef="#ctx0" brushRef="#br0" timeOffset="294410.8393">7602 4345 1 0,'114'-25'773'16,"-55"12"1"-16,-1-4-129 0,2 0-258 15,0 1 129-15,8 2-129 16,1 0-258-16,1 3 129 16,0 3-129-16,7-1-129 15,2 4 129-15,3 1 0 16,-1 3 258-16,4 1 0 15,2 0-129-15,1 0 387 16,2 4-129-16,-2-1 258 0,4 0-258 16,-2 1 129-16,4-2-129 15,-2 1-129 1,0-1-129-16,1-2 129 15,0 0-129-15,-2 0 0 0,1 0 129 16,-3-2-258-16,1 1 0 16,-5-5 0-16,1 4 129 15,-5-3 0-15,-2 3-258 16,0 0 129-16,-2-1-129 15,-4-2 0-15,-3 4 0 16,-3-1 0-16,-2 1-129 16,-3-1 129-16,-3 2 0 15,-7 0 0-15,-5 5-258 0,-3 7 258 16,-9-1-258-16,-3 11-774 15,-11 3-1548-15,-17-1-1548 16</inkml:trace>
  <inkml:trace contextRef="#ctx0" brushRef="#br0" timeOffset="295466.8997">7344 8708 129 0,'21'0'1290'0,"4"-4"-1161"0,-5-4 0 15,6 0 129 1,3-2 0-16,2 1-258 15,-1-2 0-15,6 3 0 16,-3-1 129-16,2 3-129 16,5 2 0-16,-3 0 0 0,6 2 0 15,0 0 0-15,5 2 0 16,2 0-129-16,6 0 129 15,3 0 0-15,0 2-258 16,5 2 258-16,-3 1 0 16,4 2 0-16,1 1 0 15,-4 1 258-15,-1 0-258 16,1 0 258-16,-3 0-129 15,2 0 258-15,-2-2 0 16,1-1 129-16,0-3-129 16,3-3 129-16,-2 0-129 15,0-5 0-15,3-3-258 0,-3 1 0 16,4-1 0-16,-2 3-129 15,-1 2 0-15,3 1 0 16,-3 2 0-16,2 4 0 16,-2 3 0-16,2 3 129 15,-1-2-129-15,0 1 0 16,2-4 0-16,-5 4 0 15,4-8 0-15,0 2 0 16,-2-3 0-16,2 0 0 16,-1 0-129-16,-1 0 129 15,-6 0 0-15,1 0 0 16,-1 0 0-16,-4 1 0 15,0-1 0-15,-2 2 0 0,0-1 0 16,0 0-129-16,-4-1 0 16,2 0-258-16,-3 0 0 15,-4-4-387-15,0 3-387 16,-7-13-1677-16</inkml:trace>
  <inkml:trace contextRef="#ctx0" brushRef="#br0" timeOffset="310471.7577">15284 10221 4257 0,'0'11'4773'0,"0"-11"-387"16,0 0-3612-16,12 0-387 15,3 0 258-15,7 0-129 16,-4-1 0-16,11 1 258 16,-1-6-258-16,7 3-129 15,-3-5 258-15,7 6-387 16,-4-4-129-16,5-1-129 15,-3 0-258-15,-3 0-258 0,3 0-258 16,-12-7-774 0,4 8-1419-16,-9 4-1677 0,-12-13-645 15</inkml:trace>
  <inkml:trace contextRef="#ctx0" brushRef="#br0" timeOffset="310721.7722">15524 10028 1806 0,'-22'19'5418'0,"19"1"-516"15,-5-6 0-15,-2 5-4128 16,10 10-387-16,-2-1 258 15,2 7-387-15,-1 1-129 16,1 1-258-16,-1 0 129 0,-2-6-387 16,3 9-1161-16,-3-2-2709 15,0-16-645-15,3 5-516 16</inkml:trace>
  <inkml:trace contextRef="#ctx0" brushRef="#br0" timeOffset="312567.8776">16215 9844 1032 0,'8'0'3870'0,"-8"0"258"16,0 0-3612-16,8 17-516 16,-7 1 258-16,2 8 0 15,-2 2 0-15,2 6 258 16,-3 2-129-16,4 5 129 15,-4-5 0-15,6 3 258 16,-3-6 0-16,4-2-129 16,-6-11 0-16,7-1-129 15,-8-19 0-15,11 17 129 16,-11-17-258-16,18 0-129 15,-9-15 0-15,7-2 129 16,1-12-258-16,3-2 258 0,4-6-387 16,1-6 258-16,0 1-258 15,-1 0 0 1,-2 3 0-16,-2 7-129 15,-2 8-129-15,-9 3-258 0,5 12-645 16,-14 9-1806-16,0-11-1806 16,1 17-387-16</inkml:trace>
  <inkml:trace contextRef="#ctx0" brushRef="#br0" timeOffset="312920.898">16855 9829 4386 0,'-3'11'5418'16,"3"-11"-645"-16,-26 12-129 16,9-4-4644-16,-4 8 0 15,-2 7-129-15,-6 2 0 16,2 15 129-16,-1 2 0 15,4 6 0-15,4 3 0 16,8 2 0-16,2 1 129 16,10-5-129-16,1-3-129 15,11-10-258-15,-1-15-1032 0,12-4-2193 16,2-5-1290-16,-6-15-387 15</inkml:trace>
  <inkml:trace contextRef="#ctx0" brushRef="#br0" timeOffset="313563.9348">16943 10009 2193 0,'0'11'3096'0,"0"-11"0"15,0 0-387 1,0 0-645-16,0 0-387 15,0 0-645-15,13-10-129 16,-2 1-387-16,7 2-258 0,0-3 0 16,5 4-258-16,4-3 129 15,2 5-129-15,1 3-129 16,-2-2 129-16,-1 3 0 15,-3 1-129-15,-4 6 129 16,-8 5-129-16,-7 6 129 16,-5 1 0-16,-12 7 0 15,-6 6 0-15,-9 1 0 16,-2 2 0-16,-7-1 0 15,1 3 0-15,2-5 129 16,3-4-129-16,3-3 0 16,9-6 129-16,7-1-129 15,5-5 0-15,6-1 0 0,0-12-258 16,20 16-387-16,-7-16-903 15,7 5-1419-15,2 5-1677 16,-10-13-387-16</inkml:trace>
  <inkml:trace contextRef="#ctx0" brushRef="#br0" timeOffset="313819.9494">16839 10197 4257 0,'17'4'4128'15,"0"-4"-1032"1,3-2-516-16,12 2-903 0,-3-9-774 15,6 5-645-15,1-4-516 16,-3-1-774-16,1 4-1290 16,-6 1-1548-16,-11-7-1161 15</inkml:trace>
  <inkml:trace contextRef="#ctx0" brushRef="#br0" timeOffset="314079.9643">17310 10103 3870 0,'26'25'5289'16,"-4"-16"-516"-16,-6-12-903 16,4 3-5418-16,5-7-1677 15,4-6-1548-15,7 6-387 16</inkml:trace>
  <inkml:trace contextRef="#ctx0" brushRef="#br0" timeOffset="314254.9743">17538 9992 2451 0,'-25'36'2322'15,"13"-10"-129"-15,1 1-258 16,-1 8-903-16,0 0-1548 15,1 4-2451-15,-9-16-1032 16</inkml:trace>
  <inkml:trace contextRef="#ctx0" brushRef="#br0" timeOffset="314745.0023">17770 9997 516 0,'-11'68'4386'0,"-10"-39"129"15,12 12-387-15,-5-9-3741 16,-5-3-258-16,1-4 0 15,-3-7 0-15,6-4 258 16,-2-7 258-16,17-7-129 0,-13 6 129 16,13-6-129-16,0 0-129 15,14-7 0 1,2 1-129-16,4 3-258 15,1 1-129-15,4 0 129 0,0 2 0 16,1 0-129-16,0 0 129 16,1 2 0-16,-2 1 129 15,-5 0-129-15,3-3 129 16,-5 0 0-16,-4 0-129 15,-3-3 258-15,-11 3-129 16,11-20 0-16,-11 4 0 16,0-2 0-16,-7-3 0 15,-2-3-129-15,-3-1-129 16,-1-3-129-16,0 4-516 15,-5-4 0-15,8 12-1032 16,-10-2-1290-16,6 1-1806 16,3 12-258-16</inkml:trace>
  <inkml:trace contextRef="#ctx0" brushRef="#br0" timeOffset="315143.0251">17972 9930 1419 0,'46'11'3870'0,"-32"-11"387"16,14 0-1935-16,-9 5-2451 15,-1 0-258-15,-5 1 258 0,0-1 0 16,-2-1 129-16,-11-4 258 15,12 11 129-15,-12-11-129 16,0 0 129-16,1 14 0 16,-1-14-258-16,-4 19 0 15,-5-5-258-15,-3 1 258 16,-2 4-258-16,-1 1 129 15,1 3 0-15,-1 1 0 16,3 0 0-16,0-2 129 16,10 3 129-16,2-2-129 15,1 0 258-15,12 0-129 16,6-5 0-16,3-2 0 15,4-2-258-15,1-2-516 0,-1-8-774 16,-2 4-1032-16,-4-7-903 16,-8-8-1548-16</inkml:trace>
  <inkml:trace contextRef="#ctx0" brushRef="#br0" timeOffset="315393.0394">17905 10123 645 0,'6'33'4644'15,"-6"-33"258"1,29 20-258-16,-5-11-3741 15,-3-5-903-15,1-4-903 16,5 1-774-16,-9-1-516 0,9-1-387 16,-8-6-516-16,5 1-258 15</inkml:trace>
  <inkml:trace contextRef="#ctx0" brushRef="#br0" timeOffset="315597.0511">18416 10289 2451 0,'-17'42'4773'16,"12"-17"-903"-16,-17-13-1419 15,10-1-5031-15,0-3-1032 16,-4-10-1290-16</inkml:trace>
  <inkml:trace contextRef="#ctx0" brushRef="#br0" timeOffset="315889.0676">18665 9930 258 0,'20'0'4902'0,"-15"35"0"16,-7-16-129-16,2 7-2967 15,-10 9-1677 1,0 1 0-16,0 4-258 0,-1-3 258 15,0 0-129-15,5-6 258 16,6-2 0-16,0-7-129 16,9-7 129-16,7-6-258 15,5-8-387-15,5-1-903 16,-2-7-1290-16,2-13-2322 15,7 6-129-15</inkml:trace>
  <inkml:trace contextRef="#ctx0" brushRef="#br0" timeOffset="316105.0801">18556 10058 516 0,'-42'14'4257'0,"26"-14"387"16,16 0-2064-16,5 17-1806 15,6-12-258-15,7 2-258 16,6-1-258-16,1-5-516 16,12 0-774-16,-7-2-903 15,7-7-387-15,-2-5-129 16,0-1 258-16</inkml:trace>
  <inkml:trace contextRef="#ctx0" brushRef="#br0" timeOffset="316343.0937">18903 9871 1548 0,'14'-47'1548'16,"-6"32"129"-16,-8 15-129 15,19-4-258-15,-8 8-387 16,5 15 0-16,0 5 129 16,5 13 0-16,-1-1-129 15,2 10 0-15,-3-4-129 16,2 7 0-16,-12-8 129 15,6 6 0-15,-15-9-258 16,0 0-129-16,-10-6 129 16,-4 0-387-16,-11-2-258 15,-8-10-1161-15,-1-2-3354 16,1 4-387-16,-12-11-516 0</inkml:trace>
  <inkml:trace contextRef="#ctx0" brushRef="#br0" timeOffset="336922.2708">16227 10866 3096 0,'-15'3'4128'0,"9"-7"-258"16,6 4-3870-16,0 0-129 16,13-8 0-16,-2 4 0 15,3-1-129-15,6 1 516 16,-1 0-129-16,4 1 129 15,-2-2 387-15,7 5-129 16,0-3 129-16,6 3-129 16,0-1 0-16,7 1-129 15,4 0-129-15,5 1 0 16,2-1 0-16,3 0-129 15,3 4-129-15,4 3 0 16,-1-3 0-16,2 1 0 0,-1 3 0 16,2-1 0-16,1 1 129 15,5 2 0-15,-4-5 0 16,1 3 0-16,1-2 129 15,3 1-129-15,-3-3 0 16,2-1-129-16,-1 0 258 16,-2-2-258-16,2 0 0 15,-1-1 129-15,-2 0-129 16,0-1 0-16,-3-1 0 15,-1 0 258-15,-2-1-258 16,-1 3 0-16,-4-2 0 16,-2 2 0-16,-4 0 0 15,-3 0 0-15,-1 0 0 0,-2 7 129 16,-2-3-129-16,-5 4 0 15,2-2 129-15,-5-2-129 16,0 2 129-16,-5 3-129 16,-2-5 0-16,-5 1 0 15,-2-1 129-15,-5-3-258 16,-3 4-516-16,-11-5-2709 15,0 0-1419-15,0 0-129 16</inkml:trace>
  <inkml:trace contextRef="#ctx0" brushRef="#br0" timeOffset="340665.4849">16536 9347 774 0,'-2'-16'2451'0,"0"6"-387"0,2 10-516 16,-9-11-387-16,-2 5-645 15,11 6-129-15,-24-12-387 16,8 5 0-16,-5-4-387 16,-7-2 258-16,-6 1 0 15,-3-4 0-15,-9-1 0 16,-6-5 129-16,-9 3 129 15,-12-3-258-15,-7 2-129 16,-7-5 129-16,-8 3-129 0,-12-5-258 16,-2 0 0-1,-10-2 0-15,-6 0-387 16,-3-3-129-16,-5 3-129 15,-5-3 129-15,-7-2-516 0</inkml:trace>
  <inkml:trace contextRef="#ctx0" brushRef="#br0" timeOffset="341629.5401">13259 8683 1 0,'-338'-1'644'0,"168"5"-386"16,1 3 0-16,-5 1 0 15,-1 5-129-15,-2-2 129 16,-2 1-129-16,-2-1 129 15,-1 2-129-15,0-5-129 16,-3 4 129-16,-2-4-129 16,2 0 0-16,-2 2 0 0,1 1 0 15,-1-5 0-15,1 5 0 16,0-3-129-16,0 2 129 15,2-1-129-15,0 4 258 16,-2-2 0-16,6 1 129 16,-2-2 258-16,2 0 258 15,1 4 129-15,-1-4 129 16,5 4 258-16,-3-5 0 15,7 4 0-15,-6-4-129 16,11 8 0-16,-7-9-129 16,12 8-129-16,-1-8-258 15,13 5 129-15,-1-7-387 0,7 5 258 16,2-4-387-16,9 3 0 15,-1-2 0-15,5 3 0 16,-5-2-258 0,2 6 129-16,1 1 0 15,-1 3 0-15,2-1 129 0,0 4 0 16,0 3 129-16,9 2-129 15,6 1 129-15,6 3-129 16,5-2 129-16,12 3-129 16,4-1 0-16,12 3-129 15,6-4 129-15,9-1-129 16,4-2 0-16,9 1 0 15,7-5 0-15,6-4 0 0,9-3-129 16,5-3 0 0,7-3 0-16,13-10-258 15,-11 10 129-15,11-10 0 16,0 0-258-16,6-8 129 0,3-3-258 15,-4-7-129-15,12 1-129 16,-6-7-258-16,10 1 129 16,-12-7-387-16,12 4 129 15,-9-4 129-15,7 5 129 16,-9 0 129-16,3 3 387 15,-5 4 258-15,-1 0 258 16,-2 6 129-16,-5 12 258 16,7-13 0-16,-7 13 258 15,0 0-129-15,-8 0 0 0,8 0 0 16,-24 14-258-1,10 8 129-15,-10 0 0 16,0 7-129-16,-9 5 0 0,3 9 0 16,-8-4 0-16,6 3 258 15,-4-4-129-15,9 0-129 16,-4-8 0-16,6-2-129 15,5-9 0-15,6-3 0 16,2-4-129-16,12-12-129 16,-9 13 0-16,9-13 0 15,5 0 129-15,7 0-258 16,4 0 129-16,4-1 0 15,2 1-129-15,3 0-387 16,10 13-1290-16,-5 5-2838 16,-5-2-258-16,1 7-645 15</inkml:trace>
  <inkml:trace contextRef="#ctx0" brushRef="#br0" timeOffset="347373.8686">3136 12326 1161 0,'0'0'4128'16,"-12"0"129"-16,12 0 0 15,0 0-3741-15,0 0-387 0,8 5 129 16,-8-5 129-16,20 1-129 16,-7-1 0-16,3 3 0 15,5-2-129-15,4 2 129 16,0-3 0-16,8 2 0 15,-1-2 0-15,3 0 0 16,0-2-129-16,0-2 129 16,-6-1-129-16,0-1 0 15,-5 3-387-15,-6-5-258 16,2 8-2193-16,-4 6-1806 15,-16-6-258-15,13 13 129 16</inkml:trace>
  <inkml:trace contextRef="#ctx0" brushRef="#br0" timeOffset="348006.9048">3782 12095 903 0,'0'0'4257'16,"0"0"129"-16,-13-1-387 15,13 1-3354-15,-1 14-387 16,1 3-258-16,2 8 0 0,5 7 0 16,0 7 0-16,1 5 129 15,1 6-129 1,1-3 0-16,-2 3 0 15,3-8 258-15,-3-4 0 0,-2-12 129 16,3-1 0-16,-9-25 258 16,15 12-129-16,-10-17 0 15,7-11-129-15,-4-8 129 16,5-7-258-16,0-7-129 15,3-2 0-15,3-4-129 16,3-2 0-16,-1 1 0 16,0 5-129-16,4 3 258 15,-5 3-258-15,0 7 129 16,-3 2-258-16,0 13-903 15,-17 12-2967-15,12-23-516 16,-12 23-387-16</inkml:trace>
  <inkml:trace contextRef="#ctx0" brushRef="#br0" timeOffset="348479.9319">4470 12012 1161 0,'-26'12'3999'16,"3"-8"0"-16,4 10-2838 15,-1 8-129-15,-2-1-387 16,1 10 129-16,-6-2-129 15,9 11 0-15,-6-3 0 0,9 10 0 16,-2-9-258-16,9 10 0 16,-2-7 0-16,9 0-258 15,1-5 0 1,1-5-387-16,10-6-387 0,-4-10-903 15,9-9-2709-15,5 2-258 16,-9-11-129-16</inkml:trace>
  <inkml:trace contextRef="#ctx0" brushRef="#br0" timeOffset="348944.9585">4614 12119 3096 0,'29'-4'4128'15,"-29"4"-129"-15,20 0-3225 16,-2 0-258-16,0 5-516 15,3 0 258-15,-3 0-258 16,1 2 0-16,-4-1 129 16,4 0 0-16,-10 0 0 15,2 7 129-15,-7-2-129 16,-3 6-129-16,-2 2 258 15,-10 1-258-15,-5 7 0 16,-3-1 0-16,-3 1 0 16,-1 0-258-16,-4-2 516 15,5 2-129-15,1-6 0 0,6-1 0 16,5-7 0-16,7 0 129 15,3-13 0-15,8 19 0 16,9-14 0-16,3 1-258 16,6-5 258-16,2-1-258 15,2 0-258-15,-1 0-645 16,-1 0-258-16,-5-6-1032 15,-6-5-1677-15,2 11-645 16</inkml:trace>
  <inkml:trace contextRef="#ctx0" brushRef="#br0" timeOffset="349179.9719">4419 12304 4644 0,'0'0'4773'0,"13"0"-258"16,1 0-1161-16,10-1-3225 16,4-3-129-16,9 4-258 15,-5-6-387-15,10 6-516 16,-10-3-774-16,7 3 0 15,-10 0-129-15,4 0-387 16,-5 3-1032-16</inkml:trace>
  <inkml:trace contextRef="#ctx0" brushRef="#br0" timeOffset="349378.9833">5011 12287 5031 0,'50'14'5289'16,"-22"-3"-516"-16,-7-11-516 16,-5 3-4386-16,2-3-1419 15,6-1-1806-15,-4 0-1548 16,-10-9-258-16</inkml:trace>
  <inkml:trace contextRef="#ctx0" brushRef="#br0" timeOffset="349597.9958">5093 12165 903 0,'-16'15'3483'0,"16"-2"-1032"0,0 2-774 15,8 6-258-15,-3 3-387 16,6 3 0-16,-5 0-645 15,1 3 0-15,-3 0-645 16,-1 0-258-16,-1-1-1290 16,1 0-903-16,-3-11-387 15,3 7-645-15</inkml:trace>
  <inkml:trace contextRef="#ctx0" brushRef="#br0" timeOffset="350198.0301">5507 12240 774 0,'-25'48'1419'16,"9"-22"258"-16,-5 2 129 15,1-1 0-15,-1 0-129 16,0-2 0-16,-3-8-516 16,6 3-258-16,-2-7-387 15,7-1 0-15,1-4-258 16,12-8 129-16,0 0-258 15,0 0 0-15,9 7 129 16,11-7-129-16,5-5 129 16,7-5-129-16,-2 0 0 0,7-1 0 15,-4-1 0-15,0 1 0 16,-4 1-129-16,-1 1 129 15,-9 3-129-15,-4 1 0 16,-3 3 0-16,-12 2 0 16,0 0-258-16,0 0 0 15,0 0-129-15,-12-11-258 16,3 5-258-16,-6-5 0 15,5-3-258-15,-5-8-516 16,5 0-774-16,3 5-1806 16</inkml:trace>
  <inkml:trace contextRef="#ctx0" brushRef="#br0" timeOffset="350591.0526">5755 12118 1935 0,'49'12'4902'15,"-33"-10"-258"-15,5 7-258 16,-7 0-3225-16,-5-9-645 16,2 1-258-16,-11-1-258 15,13 0 0-15,-13 0 129 16,0 0-129-16,0 0 0 15,2 13 0-15,-6-1 0 16,-7 6 0-16,-2 4-129 0,-3 5 129 16,-4 3 129-16,-1 7-129 15,0-1 129 1,1 1-129-16,3-2 129 15,1-3 129-15,8-4 0 0,4-2-129 16,4-7 0-16,10-5 0 16,3-3 0-16,5-5 0 15,3-3-258-15,2-3-258 16,3 2-903-16,-10-3-1419 15,1-7-1935-15,0 5-387 16,-10-9 129-16</inkml:trace>
  <inkml:trace contextRef="#ctx0" brushRef="#br0" timeOffset="350808.065">5735 12315 1 0,'-24'-9'4256'16,"24"9"517"-16,0 0-516 15,20 1-2451-15,-4-1-1032 16,7-1 0-16,2-2-645 16,1-2-387-16,6 5-645 15,-7-8-774-15,5 8-387 16,-9-1-516-16,4 1-258 15,-6 2 0-15,-1 5 129 16</inkml:trace>
  <inkml:trace contextRef="#ctx0" brushRef="#br0" timeOffset="351027.0776">6197 12471 5676 0,'1'37'4773'0,"-5"-26"-387"16,3 2-1806-16,-6 0-2451 16,-2 0-645-16,-4-8-903 15,13-5-1161-15,-14 8-1032 16,3-11-1161-16,11 3 258 15</inkml:trace>
  <inkml:trace contextRef="#ctx0" brushRef="#br0" timeOffset="351323.0945">6425 12082 4644 0,'13'13'5160'0,"-13"13"-516"15,-4-3-129-15,-8 2-4128 16,7 13-129-16,1-1-129 16,1 6 0-16,0-5 0 0,3-1-129 15,0-2 129 1,0-3-129-16,6-5 129 15,6-7-258-15,-2-3 0 16,4-11-645-16,4 4-774 0,-7-10-1677 16,-1-6-1677-16,10-1-258 15</inkml:trace>
  <inkml:trace contextRef="#ctx0" brushRef="#br0" timeOffset="351539.1066">6356 12235 3225 0,'-20'-7'4902'0,"2"8"-258"16,18-1-258-16,0 15-3741 15,0-15-387-15,15 6-129 0,0-5-129 16,1 1-129-16,7-2-258 15,-2-1-387-15,9 1-1032 16,-6-8-1548-16,-2-6-1161 16,10 6-387-16</inkml:trace>
  <inkml:trace contextRef="#ctx0" brushRef="#br0" timeOffset="351806.1221">6683 11937 1935 0,'27'32'2451'0,"-10"-8"387"16,4 1-516-16,3 10-129 16,-6-6-387-16,9 11 0 15,-12-11-516 1,10 11-129-16,-13-16-129 0,6 8-129 15,-12-10-387-15,2 4-129 16,-8-7-129-16,-4 6 0 16,-8-3-387-16,-4-3-516 15,3 9-1935-15,-5 0-2193 16,-5-9-129-16,5 6-645 15</inkml:trace>
  <inkml:trace contextRef="#ctx0" brushRef="#br0" timeOffset="352072.1373">7120 12243 6321 0,'47'14'5031'15,"-24"-13"-387"-15,10 10-774 16,-12-11-4902-16,14 0-903 15,-7 0-774-15,12 0-387 16,-14-5-516-16,7-4-1419 16</inkml:trace>
  <inkml:trace contextRef="#ctx0" brushRef="#br0" timeOffset="352320.1515">7318 12046 4773 0,'-5'86'5031'15,"5"-33"-387"-15,-2-2-258 16,2 1-4386-16,0-4-387 0,0 1-645 15,0-11-774-15,7-1-516 16,-5-11-1032-16,-2-26-1548 16,19 23 129-16</inkml:trace>
  <inkml:trace contextRef="#ctx0" brushRef="#br0" timeOffset="352631.1693">7655 12086 4128 0,'36'51'5031'0,"-26"-25"-129"16,10 3-903-16,-4 11-3096 15,-3-10-387 1,4 3 0-16,-6-11 0 15,4-3 129-15,-5-15-129 0,3-4 0 16,-1-12-129-16,1-10 0 16,-4-13 0-16,7-2-387 15,-4-8-129-15,1-7-516 16,6 8-258-16,-9-9-258 15,10 20-387-15,-15-9-645 16,13 28-516-16,-16-5-903 16,-2 19-1677-16,17 1 387 15</inkml:trace>
  <inkml:trace contextRef="#ctx0" brushRef="#br0" timeOffset="352936.1866">8279 11936 6063 0,'-28'55'5289'15,"7"-24"-516"-15,4 9-129 16,-6-1-4644-16,5 3-258 16,0 2 129-16,3 2-129 15,2-6 129-15,8 4-129 0,-2-8 129 16,7-2-387-16,2-5-645 15,15-4-1677-15,1-2-1935 16,-6-18-387-16,13 5 258 16</inkml:trace>
  <inkml:trace contextRef="#ctx0" brushRef="#br0" timeOffset="353294.2072">8427 11961 5805 0,'34'34'5289'16,"-16"-19"-516"-16,8-2-1032 16,-4 6-3870-1,1 6-129-15,0-7-129 16,-4 6 0-16,-5-5-129 0,-2 1 258 15,-7 0 129-15,-1-2 129 16,-4 0 129-16,-11-3 0 16,-3 6 129-16,-4-4 129 15,-2 2-258-15,-4 4 0 16,3-7 0-16,3 4 0 15,3-1 129-15,8-1-129 16,5 3 0-16,2-6 0 16,5-1-129-16,10-3-129 15,-1-6-516-15,11 3-903 16,-5-8-1677-16,-2-6-1419 15,10-1-516-15</inkml:trace>
  <inkml:trace contextRef="#ctx0" brushRef="#br0" timeOffset="353502.2191">8505 12150 3096 0,'-40'0'4386'15,"28"3"-1548"-15,12-3-645 16,-16 19-645-16,16-5-516 15,0-14-516-15,19 23-129 16,-5-15-258-16,9 0-258 16,3-1-1032-16,-1 0-1935 15,-5-7-1161-15,14 5-258 0</inkml:trace>
  <inkml:trace contextRef="#ctx0" brushRef="#br0" timeOffset="353722.2317">8896 12400 5676 0,'3'65'5031'0,"-3"-32"-903"0,-4-20-1806 16,4-13-6579-16,0 0-387 16,0 0-645-1</inkml:trace>
  <inkml:trace contextRef="#ctx0" brushRef="#br0" timeOffset="354033.2495">9205 11988 6708 0,'0'17'5160'0,"-4"-4"-258"15,-4 12-387-15,-4 0-4257 16,-1 7-387-16,0 1 129 0,2 7-129 16,1-1 129-16,2 3 0 15,4 2 0-15,4-7-129 16,0-3-129-16,6-1-129 15,2-12-903-15,11 1-2064 16,0-6-1419-16,-5-15-645 16,4-1 387-16</inkml:trace>
  <inkml:trace contextRef="#ctx0" brushRef="#br0" timeOffset="354233.2609">9004 12116 6837 0,'3'40'5289'16,"12"-21"-387"-16,-4-9-516 15,5 4-5160-15,1-12-2322 16,7 0-1677-16,5 3-387 15,-3-6-129-15</inkml:trace>
  <inkml:trace contextRef="#ctx0" brushRef="#br0" timeOffset="354510.2768">9417 11826 1419 0,'33'45'2967'0,"-15"-11"774"15,1 6-645-15,-1 3-774 16,6 11-516-16,-8-7-387 16,3 8-387-16,-10-7 0 15,3 5-258-15,-12-8 0 16,0 4-258-16,-10-9-129 15,-4-1-129-15,-8-6-129 16,-2-2-645-16,1 5-1161 0,0-8-3096 16,-1-11-387-1,8 0-129-15</inkml:trace>
  <inkml:trace contextRef="#ctx0" brushRef="#br0" timeOffset="354947.3016">9968 12236 7353 0,'24'12'4773'16,"-8"-12"-129"-16,17 5-1032 15,-4-7-4902-15,17 2-903 16,-12-3-516-16,15 3-387 0,-9 0-516 15,3-2-903-15</inkml:trace>
  <inkml:trace contextRef="#ctx0" brushRef="#br0" timeOffset="355164.3142">9996 12365 8901 0,'87'20'4257'0,"-46"-19"-3999"16,13-1-129-16,0-4-5676 15,3-9 0-15</inkml:trace>
  <inkml:trace contextRef="#ctx0" brushRef="#br0" timeOffset="356441.3872">10708 12137 2193 0,'33'-12'3483'16,"-5"10"258"-16,-8-7-3612 15,3-4 516-15,1 1 129 16,0-6 0-16,1 8 0 16,-4-7 129-16,0 10-129 15,-5-4-129-15,-2 7-129 16,-14 4-387-16,0 0-258 0,0 8 0 15,-10 8 0-15,-10 6 129 16,-2 7 0-16,-5 4 0 16,2 5 129-16,-1 1 0 15,5-1 129-15,2-1-129 16,8-2 129-16,5-8-387 15,5-9-1161-15,1-18-2838 16,13 20-387-16,-13-20 129 16</inkml:trace>
  <inkml:trace contextRef="#ctx0" brushRef="#br0" timeOffset="356627.3979">10848 11719 5934 0,'25'41'4773'0,"-16"-26"-2580"16,12 0-2322-16,8 10-4644 15,-5-8-516-15</inkml:trace>
  <inkml:trace contextRef="#ctx0" brushRef="#br0" timeOffset="356876.4121">11311 11776 3999 0,'-16'6'4257'16,"8"20"-387"-16,-17-4-1161 0,5 11-3225 15,-5 4 0-15,4 10 0 16,-4 5 387-16,4 0 258 15,1 6 129-15,3-7 258 16,5 5 129-16,2-11 129 16,6-2-258-16,4-14-516 15,0-11-1161-15,8-12-1935 16,14-3-1419-16,-10-19 0 15</inkml:trace>
  <inkml:trace contextRef="#ctx0" brushRef="#br0" timeOffset="357205.4309">11451 11845 3225 0,'34'60'4773'0,"-13"-26"0"0,-13-11-387 16,4 0-3741-16,1-1-258 15,-4-4 0-15,0-1-387 16,-4-6 129-16,-5-11-129 16,-2 12 0-16,-8-9 0 15,-5 5 0-15,-3-1 129 16,-4 3-129-16,0-1 0 15,2 4 0-15,2 4 0 16,5 0 0-16,6 2 0 0,3-1-129 16,4 0 0-1,4 0-516-15,6-6 0 0,9 5-903 16,-7-9-1032-1,5-2-1161-15,4 4-1032 0,-8-10 130 16</inkml:trace>
  <inkml:trace contextRef="#ctx0" brushRef="#br0" timeOffset="357420.4432">11501 12179 3354 0,'-36'-42'4257'16,"12"21"-903"-16,10 6-1290 0,2 4-903 15,4 1-645-15,8 10-129 16,0 0-258-1,0 0 129-15,9 3 0 16,9 11 129-16,-3-3 0 16,4 4-129-16,3 0-774 0,-5 0-1161 15,1-11-2064-15,5 14-774 16,-10-18-129-16</inkml:trace>
  <inkml:trace contextRef="#ctx0" brushRef="#br0" timeOffset="357641.4559">11788 12175 1935 0,'3'65'3741'16,"-10"-40"0"-16,3 6-2709 15,-1-1-1290-15,-3-6-1290 16,3-5-129-16,0-6-129 16,5-13 516-16,0 0 0 15,0-18-129-15,5-10 259 16</inkml:trace>
  <inkml:trace contextRef="#ctx0" brushRef="#br0" timeOffset="357856.4682">11995 11933 1935 0,'7'73'4386'0,"-10"-37"0"16,3 13-387-16,0-5-3354 15,-6-5-774-15,0-6-387 16,0-7 258-16,-1-8-129 15,3-5-516-15,4-13-903 16,-10 0-1032-16,10 0-1419 16,-7-21 516-16</inkml:trace>
  <inkml:trace contextRef="#ctx0" brushRef="#br0" timeOffset="358056.4796">11785 12076 3225 0,'-10'19'4515'0,"10"-19"0"16,13 16-516-16,3-12-3741 0,4-1-903 16,-3-5-387-16,8 2-645 15,-6-8-1032-15,0-2-516 16,5-3-387-16,-4-3 774 15</inkml:trace>
  <inkml:trace contextRef="#ctx0" brushRef="#br0" timeOffset="358294.4932">12090 11855 2580 0,'24'23'2580'0,"-11"0"387"15,-1 2-645-15,0 3-387 0,1 5-516 16,-6-3-645-16,3 7 0 15,-10-9-129-15,5 8 258 16,-5-14-258-16,-2 11 258 16,-9-15-258-16,3 6-129 15,-6-9-258-15,-2-1-516 16,2 4-1419-16,-4 0-2967 15,-4-9-129-15,9 9-516 16</inkml:trace>
  <inkml:trace contextRef="#ctx0" brushRef="#br0" timeOffset="359653.571">12396 11839 5160 0,'-8'80'4386'0,"6"-23"-516"16,-17-1-2580-16,10 5-2709 15,-7-9 0-15,8 3 516 16,-5-11 387-1,3-5 387-15,3-11 129 0,0-13 129 16,7-15 258-16,0 0-387 16,-3-11-516-16,3-17-516 15,0-11-258-15,7-4 129 16,-3-12-129-16,7 3 774 15,-2-7 387-15,2 3 903 16,4 3 258-16,2 6 258 16,3 9-129-16,-1 4 129 15,6 16 0-15,-3 1-258 0,6 16-258 16,-3 1 129-1,4 9 0-15,-7 5-387 16,3 8-129-16,-7 2-129 16,0 4-129-16,-9-1-129 0,0 2 0 15,-7-4 0-15,-2 2 129 16,-8-6 0-16,-7-1 0 15,-2-4 0-15,-6 0 129 16,-4-5-258-16,1-4 129 16,-1-3-129-16,4-1 0 15,1-3 0-15,4 0 0 16,6 0 0-16,12 0 129 15,-8-2 129-15,8 2 0 16,8 4 258-16,8 11 0 16,0-1 0-16,10 10 0 15,-2-3 0-15,6 7 0 16,-3-1-258-16,2-1-129 0,-4-2-129 15,-2-6-258-15,1 3-645 16,-11-19-1935-16,-1-2-1806 16,4 0-645-16,-8-14 0 15</inkml:trace>
  <inkml:trace contextRef="#ctx0" brushRef="#br0" timeOffset="359918.5861">12867 11399 8514 0,'0'30'5289'0,"-13"-15"-258"16,2 14-774-16,-10-4-4773 16,10 9-1290-16,-12-8-2193 15,3 5-1290-15,3 1-258 16,-2-10 129-16</inkml:trace>
  <inkml:trace contextRef="#ctx0" brushRef="#br0" timeOffset="361373.6694">12903 11953 1677 0,'-2'8'3999'16,"2"-8"-258"-16,0 0-258 16,0 0-4128-16,12 0-129 15,-12 0 258-15,18-4 258 16,-7 1 258-16,2 0 129 15,-1-1 258-15,-1 1 258 16,-11 3-129-16,13-4 258 16,-13 4-129-16,0 0-258 15,0 0-129-15,0 0 0 16,-11 6 129-16,-1-1-129 0,2 3-129 15,-6 2 0-15,3-1 0 16,-3 1-129-16,-1 5 129 16,0 0-129-16,1 4 129 15,-6 1 0-15,3 3-129 16,-2 0 129-16,1 1-129 15,2-2 0-15,3 1 258 16,2-8-129-16,5 1 129 16,8-16-129-16,-1 13 0 15,1-13 0-15,16 0 129 16,-2 0-129-16,5-1 0 15,3-4-129-15,1 0 0 16,0 0 0-16,0 1 0 0,-1 1 0 16,-4 0 0-16,-2-2 129 15,-1-1 0-15,-5 0 0 16,-10 6 258-1,12-20-258-15,-9 7 129 0,-3-4 0 16,0-1-129-16,0-5 129 16,-3-1-258-16,-2-2 129 15,0 1-129-15,1 4 0 16,0 1 0-16,-1 5 0 15,0 0-129-15,5 15-129 16,-6-13-516-16,6 13-774 16,0 0-1419-16,0 0-1935 15,0 7-129-15</inkml:trace>
  <inkml:trace contextRef="#ctx0" brushRef="#br0" timeOffset="361789.6931">13174 11825 645 0,'23'11'4386'16,"-1"4"387"-16,-22-15-387 15,29 7-2709-15,-9-1-1032 16,-3-5-258-16,5 5-129 15,-7-4 0-15,3 1 0 16,-4-1-129-16,0 3 129 16,-14-5-129-16,9 9 129 15,-9 2-129-15,-2 1 0 16,-9 2 0-16,-3 8 0 0,-5-2 0 15,-3 8 0-15,-1-2 0 16,2 7-129-16,1-5 129 16,5 6 0-16,4-5-129 15,6 0 129-15,5-6-129 16,1 1 129-16,7-6-129 15,5-3 129-15,4-3-258 16,-3-4 0-16,3 1-258 16,-4-9-387-16,5 3-516 15,-18-3-903-15,24-5-1419 16,-11-2-1161-16,-8-8-129 15</inkml:trace>
  <inkml:trace contextRef="#ctx0" brushRef="#br0" timeOffset="362032.707">13190 12031 5289 0,'-4'23'5418'16,"12"3"-387"-16,3-17-387 15,3-4-3999-15,11 3-258 16,-1-8 129-16,6 1-258 16,3-1-129-16,-2-2-387 0,3 1-1032 15,-7-3-2838-15,0-7-774 16,2 8-516-1,-11-7-129-15</inkml:trace>
  <inkml:trace contextRef="#ctx0" brushRef="#br0" timeOffset="362315.7232">13757 12069 9030 0,'0'0'5418'0,"5"7"-387"0,7-12-516 16,13 1-4515-16,-2-9-903 15,14 10-258-15,-7-11-516 16,12 14 0-16,-13-11-387 16,13 11-1290-16,-10 2-1677 15,-9-2-129-15</inkml:trace>
  <inkml:trace contextRef="#ctx0" brushRef="#br0" timeOffset="362529.7355">13964 11893 2451 0,'-26'36'4773'0,"19"-1"0"16,-13-8-258-16,6 8-3612 15,2 11-387-15,-2-3-258 16,0 4 0-16,2-4-903 15,-2-7-1419-15,-3-7-2322 16,15 8-258-16,-8-20-129 16</inkml:trace>
  <inkml:trace contextRef="#ctx0" brushRef="#br0" timeOffset="363809.8086">14745 11909 6063 0,'-11'-16'4902'0,"11"16"-516"16,-9-36-774-16,7 19-4773 16,-7-8 129-16,9 8 0 15,-8-5 516-15,2 4 129 16,-2 0 387-16,-2 3 387 15,10 15 258-15,-27-14 258 0,14 14-258 16,-9-1-258 0,2 2 0-16,-7 7-387 15,1 6 258-15,-3 4-258 16,-1 6 0-16,2 3-258 0,4-1 258 15,2 3 0-15,8-1-129 16,7-6 129-16,5-4 0 16,4-7-129-16,10-8 129 15,10-3-129-15,-1-11 0 16,9-7 0-16,2-10-258 15,4 2 0-15,-2-11-258 16,3 2 0-16,-3-8 0 16,2 5 129-16,-3-8 0 15,-3 3 129-15,-3-3 387 16,-4-1 387-16,0 2 0 15,-9-3 258-15,2 10 129 16,-11-4-129-16,3 13 129 0,-8 2-258 16,0 10-129-16,0 17-129 15,-9-2 0-15,0 15-258 16,-2 15 129-16,-1 15 0 15,-1 7-129-15,1 12 258 16,-1 8-129-16,-1 1 129 16,3 1-129-16,3-5-129 15,0-7 0-15,4-7-387 16,-5-14-258-16,9 1-1032 15,-8-15-1677-15,1-8-1548 16,7 4-129-16</inkml:trace>
  <inkml:trace contextRef="#ctx0" brushRef="#br0" timeOffset="364069.8236">14399 12160 5934 0,'41'2'5418'0,"-10"-6"-258"15,9 2-645-15,-3-3-4128 16,8-3-774-16,-3-12-516 15,10 15-645-15,-18-13-774 0,10 14-129 16,-18-10-645 0,7 14-387-16,-11 0-1419 15</inkml:trace>
  <inkml:trace contextRef="#ctx0" brushRef="#br0" timeOffset="364877.8698">14575 12419 4386 0,'-19'16'5031'16,"6"-18"-387"-16,13 2-258 15,0 0-3999-15,-5-19-516 16,-2 2 129-16,-2 0-258 15,-2-1 0-15,-3 2 129 16,2 3 129-16,-6 3 0 0,-1 6 387 16,-5 3-258-16,0 4 0 15,-2 9 0-15,-1 10-129 16,-1 5 0-16,-2 6-129 15,2 3 129-15,3 4-129 16,4-2 129-16,3-3-129 16,8-3 129-16,5-4 0 15,5-5 0-15,4-10-258 16,7-6 129-16,7-7 0 15,7-6-258-15,1-9 0 16,8-9 0-16,-1-10 129 16,10-6-258-16,-4-4 258 0,6-6 0 15,-3-4 129-15,0-3 0 16,-5 0 129-16,-2 1 0 15,-5 7 0-15,-9 8-129 16,-2 6 129-16,-9 14 129 16,-10 21-129-16,0 0 129 15,5 16-129-15,-10 16 129 16,-7 9 0-16,-5 8 0 15,-3 12 0-15,1 0 0 16,-3 3-129-16,4-7 258 16,3-4 129-16,2-9 0 15,9-8-258-15,0-12 129 16,8-13-129-16,-4-11-129 0,24-7-258 15,-4-12-258-15,2-9-258 16,5 0 129 0,-2-7-129-16,8-1 258 15,-6-1-129-15,4 5 258 0,-6-2 516 16,-3 7 0-16,-5 8 129 15,-5 3 129-15,-12 16 0 16,0 0 0-16,0 9 129 16,-8 11 0-16,-5 11-129 15,-3 5 258-15,3 6-387 16,-4-1 258-16,6 6-387 15,2-7 0-15,4-2 0 16,2-7-129-16,3-6 0 16,4-4-258-16,-4-21-258 15,21 11-774-15,-10-17-774 16,3-13-2580-16,9 6-258 15</inkml:trace>
  <inkml:trace contextRef="#ctx0" brushRef="#br0" timeOffset="365087.8816">14659 12440 4644 0,'0'0'5676'0,"0"0"-258"15,8 0-516-15,17-11-2580 16,0-5-3096-16,16 6-2451 16,0 1-1677-16,-6-10-258 0,5 8-645 15</inkml:trace>
  <inkml:trace contextRef="#ctx0" brushRef="#br0" timeOffset="365497.9052">15147 11945 7740 0,'24'-4'5418'16,"-3"-7"-645"-16,-1-14-387 15,7 3-5031-15,-3-4 0 0,5 6 0 16,-10-3 0-16,0 10 258 15,-7 1-129-15,-12 12 387 16,12 0 258-16,-13 9 129 16,-10 15 129-16,-8 8-129 15,-4 6 129-15,-3 6-258 16,-2 7 129-16,-2-2-129 15,5 0 0-15,2-7 0 16,6-5 0-16,6-7-129 16,5-8-129-16,6-6-387 15,0-16-903-15,13 0-2709 16,0-3-903-16,0-14-129 15</inkml:trace>
  <inkml:trace contextRef="#ctx0" brushRef="#br0" timeOffset="365704.9171">15222 11540 6063 0,'-18'29'5418'0,"17"-13"-387"15,7 9-1161-15,1-10-5418 16,10-1-2709-16,0 10-516 0,-4-14-774 16</inkml:trace>
  <inkml:trace contextRef="#ctx0" brushRef="#br0" timeOffset="366113.9405">15696 11714 1548 0,'-3'-19'4128'0,"3"19"-258"15,0 0-387-15,-25 0-2322 16,17 10-2322-16,-6-3 258 16,2 13 258-16,-7 2 516 15,2 8 774-15,1 4 129 16,-6 2 387-16,3 7 0 15,-3-5-129-15,6 8-258 16,-4-9-387-16,7-1-516 16,5-4-516-16,-2-7-1032 15,10-4-1032-15,0-7-1161 16,0-14-1032-16</inkml:trace>
  <inkml:trace contextRef="#ctx0" brushRef="#br0" timeOffset="366529.9643">15690 11830 3096 0,'12'26'5160'0,"12"-4"-129"15,-24-22-516-15,28 4-2838 16,-16-3-1806-16,2-1-129 0,-14 0-129 16,17 0-129-16,-17 0 129 15,0 0 0-15,0 0 0 16,0 0 258-16,-12 3 129 15,-1 7 0-15,-1 3 0 16,-1 3 0-16,-2 4 0 16,1-1-129-16,6 0 258 15,0 2-129-15,6 0 129 16,4 0 0-16,0-2 129 15,7-2-129-15,6-1 129 16,-1-2-129-16,1 1 0 16,2-5-129-16,-1-1-129 15,1 0-516-15,-15-9-645 0,25 6-1161 16,-13-5-1548-16,-12-1-774 15,18-6 1 1</inkml:trace>
  <inkml:trace contextRef="#ctx0" brushRef="#br0" timeOffset="366739.9763">15668 12015 6966 0,'28'31'5289'16,"-10"-23"-387"-16,10 3-774 16,-10-12-5418-16,17 1-2451 15,-4 0-1290-15,-4-11-387 0,3 6 129 16</inkml:trace>
  <inkml:trace contextRef="#ctx0" brushRef="#br0" timeOffset="366965.9892">16134 12040 1032 0,'10'49'4257'16,"-9"-22"258"-16,-9-12-387 15,3 3-3999-15,-1 0-258 0,-1-4-387 16,7-14-129-16,-10 19-645 16,10-19-645-16,0 0-1161 15,0-8-1032-15</inkml:trace>
  <inkml:trace contextRef="#ctx0" brushRef="#br0" timeOffset="367268.0065">16340 11741 6321 0,'-8'41'5160'16,"2"-16"-129"-16,-8-7-645 15,-1 4-4257 1,2 6-258-16,4 0 0 0,-3-1 0 16,5 1 0-16,2 1 129 15,5-3 0-15,4-2 0 16,6-2 129-16,8-5-258 15,4-4-129-15,2-9-645 16,10 0-2193-16,2 0-1806 16,-9-10-387-16,2-4 129 15</inkml:trace>
  <inkml:trace contextRef="#ctx0" brushRef="#br0" timeOffset="367484.0186">16082 11919 2967 0,'4'25'5031'16,"-4"-25"-645"-16,38 8-129 15,-10-8-5031-15,6 0-1548 16,6 0-2064-16,-11-13-516 16</inkml:trace>
  <inkml:trace contextRef="#ctx0" brushRef="#br0" timeOffset="367806.0373">16560 11773 4257 0,'46'47'5289'0,"-27"-30"-516"15,9 6-129-15,1-7-4257 16,-5 4-387-16,-4-5 0 16,-2 0-129-16,-5 2 258 0,-5-1-129 15,-1 5 129-15,-7-2 0 16,0 6 0-16,-11-1-387 15,-6 0-129 1,1 11-1935-16,-6-4-2451 0,-14-7-387 16,6 6 0-16</inkml:trace>
  <inkml:trace contextRef="#ctx0" brushRef="#br0" timeOffset="369745.148">17160 11657 3612 0,'0'0'4644'15,"0"0"0"-15,0 0-3612 0,-2-10-258 16,2 10 0-16,0 0-258 15,0 5 258-15,0-5-516 16,-4 18 0-16,-4 0-129 16,0 8 0-16,-2 6-129 15,-2 4 0-15,0 7-129 16,-1 4 129-16,0 2-129 15,1-1 129-15,0-5-129 16,4-4 129-16,2-6 0 16,3-5 0-16,0-8-129 15,2-6 129-15,1-14 0 16,0 14-129-16,0-14 129 15,0 0 0-15,0 0 0 0,0 0 0 16,0 0 129-16,0 0 0 16,4 12 0-16,-4-12 129 15,0 0 0-15,15 8 0 16,-15-8 129-16,23 7 0 15,-7-4-129-15,4 0 0 16,1-3 0-16,2 1 0 16,1-1-129-16,1 0-129 15,2-1 0-15,-1-5-258 16,0 1-129-16,-5-5-903 15,7 5-1677-15,-1-1-2064 16,-9-7-129-16,4 5 259 16</inkml:trace>
  <inkml:trace contextRef="#ctx0" brushRef="#br0" timeOffset="370011.1634">17541 11344 4644 0,'10'-4'5160'0,"-10"15"-387"0,0-11-516 15,-5 27-5031 1,-3-10-129-16,7 18-516 16,-15-7-774-16,8 8-1935 15,0 7-645-15,-11-8 130 0</inkml:trace>
  <inkml:trace contextRef="#ctx0" brushRef="#br0" timeOffset="370654.2002">17812 11923 1419 0,'-6'-9'2580'0,"6"9"-129"15,0 0-3870-15,-7-13 258 16,7 13 516-16,-16-8 774 15,16 8 645-15,-18 7 645 16,11 8 516-16,-6-3 0 0,1 8 0 16,-3-3-258-16,2 5-645 15,-3-4-645-15,-1 0 0 16,-1-4-387-16,-1-1 258 15,1-3-129-15,6-3-129 16,-1-2 129-16,13-5-129 16,-12 6 129-16,12-6-129 15,0 0 0-15,13 2 129 16,3 1-129-16,1 0 0 15,4 2 0-15,3 1 129 16,-3-2 0-16,4-1 0 16,-5-2 0-16,3-1 258 15,-5-1-258-15,-1-5 129 0,-4-5 129 16,-1 5 0-16,-5-10 0 15,2 0 0 1,-8-6 0-16,-1 2 0 16,0-6-258-16,-5-3-129 0,-1 3-516 15,-6-9-903-15,6 9-2193 16,0 7-1290-16,-9-4-516 15</inkml:trace>
  <inkml:trace contextRef="#ctx0" brushRef="#br0" timeOffset="371101.2257">18155 11670 4386 0,'51'23'5418'0,"-35"-16"-774"16,7 5 0-16,-13-7-4386 15,9 3-645-15,-7-4 0 16,1 6-129-16,-13-10 129 15,8 18 129-15,-8-9 129 16,-3 7 129-16,-6 4 129 16,-7 3-129-16,-4 3 129 15,-1 2-129-15,-2 3 129 16,0-1-129-16,3-4 129 15,3-1-129-15,5-2 129 16,3-4 0-16,6 1 0 0,3-4 129 16,6 0-129-16,4 1-129 15,7 2 129-15,2-3-129 16,-1 1 0-16,5-4 0 15,-1-1-258-15,3-2 0 16,-4-7-129-16,4-1-258 16,-10-4-645-16,8-3-1290 15,-7-3-2064-15,-9-13-129 16</inkml:trace>
  <inkml:trace contextRef="#ctx0" brushRef="#br0" timeOffset="371324.2385">18073 11926 6321 0,'24'20'5418'16,"2"-9"-258"-16,2-6-645 15,6-3-4386-15,9-2-387 16,5 1-1290-16,-4-1-3096 16,2-8-645-16,0-1-258 15</inkml:trace>
  <inkml:trace contextRef="#ctx0" brushRef="#br0" timeOffset="391077.3681">2943 14256 1032 0,'0'25'3870'16,"-1"-12"129"-16,1-13-516 0,0 0-3354 15,0 0-129-15,-1-4-129 16,1 4 129-16,5-1 129 16,-5 1 258-1,16 0 0-15,-3 0 258 0,-1 0-129 16,9 0 258-16,-3 0-129 15,9 4 0-15,1-3 0 16,3 9-258-16,2-7-129 16,0 2 0-16,3-1-129 15,-5 1 129-15,-3-3-258 16,-1 2 129-16,-6-2-129 15,-3 2 0-15,-3 0-129 16,-2 2-129-16,-3 4-129 0,-10-10-903 16,15 6-3096-1,2 7-129-15,-17-13-387 16</inkml:trace>
  <inkml:trace contextRef="#ctx0" brushRef="#br0" timeOffset="393254.4928">4025 13598 3096 0,'0'21'4515'0,"1"8"-129"16,-1-18-387-16,0 7-3870 15,6 8-258-15,1 3 0 16,1 5 129-16,0 6 0 0,0 3 0 16,0 2 129-1,1-2-258-15,-2-4 387 16,3 0-258-16,-4-8 387 15,2-4-129-15,-2-9 129 0,2-4 0 16,-8-14 0-16,12 0 129 16,-8-16-129-16,6-4-129 15,-3-10-129-15,4-6-129 16,1-5-129-16,1-3 0 15,5 3-258-15,-1-2-258 16,6 11-516-16,-9-1-1032 16,7 12-1290-16,3 10-1290 15,-11 2 129-15</inkml:trace>
  <inkml:trace contextRef="#ctx0" brushRef="#br0" timeOffset="393609.5131">4641 13582 4902 0,'0'0'5031'0,"-9"0"-387"16,-5 0-129-16,-7 7-3999 16,11 11-129-16,-5 1-387 15,3 6 129-15,-4 4-129 16,4 2 0-16,1 5 0 0,3-1 129 15,1 1-129-15,5-3 129 16,-1 1 0-16,3-3 0 16,3-3-129-1,3-3-129-15,5-3-129 0,-2-9-258 16,8 0-516-16,-5-13-1032 15,9 0-1677-15,3 0-1032 16,-7-6-258-16</inkml:trace>
  <inkml:trace contextRef="#ctx0" brushRef="#br0" timeOffset="394285.5516">4856 13626 5289 0,'-11'7'5031'0,"11"-7"-258"15,0 0-645-15,0 0-4128 16,11 11-258-16,-1-10 0 15,7 5 129-15,-2-3-258 16,2-1 258-16,0 3 129 16,0 1 0-16,-5 1 129 15,-3-1 129-15,-2 6-258 0,-7-1 0 16,-3 4 129-16,-10 4-258 15,-5 5 258-15,-5-1-258 16,-2 4 129-16,-4 5 129 16,1 2 0-1,5-4 0-15,0 1 0 0,9-4 129 16,5 0-129-16,6-4 258 15,4-3-258-15,8-9 0 16,7-2-129-16,4-2-129 16,-1-7-387-16,4 4-1161 15,-6-4-2064-15,-5-1-1032 16,4-2-129-16</inkml:trace>
  <inkml:trace contextRef="#ctx0" brushRef="#br0" timeOffset="394503.5643">4658 13864 3483 0,'0'0'4902'16,"17"16"-387"-16,-3-16-129 15,8 0-3741-15,11 0-129 16,1 0-387-16,6-4-645 16,6-4-903-16,-7 0-1806 15,-3-9-1161-15,6 9-645 16</inkml:trace>
  <inkml:trace contextRef="#ctx0" brushRef="#br0" timeOffset="395135.6004">5168 13797 3612 0,'0'0'5031'0,"20"17"-258"15,-20-17-258-15,17 0-3483 16,4 0-516-16,0-2-387 16,4-4-258-16,2 1-387 15,-4-8-387-15,5 8-258 16,-12-12-516-16,6 12-258 15,-10-12-1032-15,0 6-516 16,0 5-1032-16</inkml:trace>
  <inkml:trace contextRef="#ctx0" brushRef="#br0" timeOffset="395316.6106">5347 13636 2322 0,'-9'15'4515'15,"8"3"-129"-15,-7 3-1677 16,0-3-1290-16,4 10-516 15,-3-2-387-15,0 0-516 16,2 7-1419-16,-2-3-2451 16,-4-8-387-16,11 6-516 15</inkml:trace>
  <inkml:trace contextRef="#ctx0" brushRef="#br0" timeOffset="395741.6351">5656 13625 4773 0,'-24'66'4644'15,"-1"-34"-129"-15,5 8-387 16,-6-5-3741-16,1-6-129 15,0-2-129-15,1-8 0 16,7-5 129-16,1-6-129 0,6-1 129 16,10-7-129-16,0 0 129 15,0 0-258-15,6-6 0 16,10 1 0-1,4-2 0-15,4 1 0 0,1-4 0 16,1 3 0-16,2 0 0 16,-3 2 0-16,-3-1 0 15,-2 3-129-15,-5-2 129 16,-1 2 129-16,-14 3-129 15,12-6 129-15,-12 6-129 16,1-14 129-16,-1 3-129 16,-4-1-258-16,-5-6-129 15,1 8-774-15,-9-17-1161 0,7 8-1806 16,-1 9-645-1,-6-9-258-15</inkml:trace>
  <inkml:trace contextRef="#ctx0" brushRef="#br0" timeOffset="396093.6552">5796 13550 2451 0,'50'-1'5031'0,"-20"1"-387"16,-10 0-258-16,8 0-2451 15,-8 0-2322-15,1 6-129 16,-8-2 0-16,0 8-258 16,-13-12 387-16,0 25 0 15,-5-8 258-15,-12 6 258 16,-3 5 387-16,-11-2 0 0,5 6 0 15,-8-3-129-15,7 8 0 16,-2-4 0-16,8 0 0 16,4-2-258-16,11-7 129 15,3 0-258-15,3-6 129 16,9-2 0-16,6-8-129 15,4-1-258-15,1-7-258 16,6 3-903-16,-8-3-2064 16,-2-14-903-16,6 8-645 15</inkml:trace>
  <inkml:trace contextRef="#ctx0" brushRef="#br0" timeOffset="396530.6802">5880 13726 3096 0,'-18'-17'4515'0,"7"15"129"0,11 2-258 16,6 15-3225-16,-6-15-516 16,13 17-258-16,-3-8-129 15,3 5-129-15,5-6 0 16,0 1-258-16,4-2-387 15,-4-7-387-15,8 4-387 16,-9-4-516-16,8 0 129 16,-10-3-129-16,5 3 129 0,-8-5 258 15,5 4 258 1,-17 1 258-16,19-8 774 15,-19 8 258-15,12-3 258 16,-12 3 0-16,0 0 258 16,7 7 129-16,-7-7 258 0,1 20 129 15,-1-10 258-15,0 12 0 16,-4-4 129-16,0 10-258 15,-4-6-258-15,3 6-645 16,-7-4 0-16,3 0-516 16,1-5-129-16,0-7-258 15,8-12-387-15,0 0-387 16,0 0-387-16,0-12-1419 15,0-18-1290-15,19 5 258 16</inkml:trace>
  <inkml:trace contextRef="#ctx0" brushRef="#br0" timeOffset="396788.695">6391 13568 3612 0,'13'35'4902'0,"-13"-8"-258"16,-4-9-258-16,-7 6-3354 15,6 8-387-15,-6-4-387 16,5 6 129-16,-3-5-129 16,6 3 129-16,-1-9-129 15,4 5 129-15,1-12-129 16,10-2 0-16,1-3-387 15,-3-11-903-15,11 0-2322 0,-4-5-1677 16,-4-7-129-16,2 1-258 16</inkml:trace>
  <inkml:trace contextRef="#ctx0" brushRef="#br0" timeOffset="396975.7057">6253 13748 5805 0,'-11'-4'5160'15,"11"4"-516"-15,2-12-258 16,-2 12-4257-16,24-17-516 16,-2 14-774-16,-2-5-2838 0,1-4-645 15,10 7-387 1,-9-8 130-16</inkml:trace>
  <inkml:trace contextRef="#ctx0" brushRef="#br0" timeOffset="397249.7213">6600 13447 1161 0,'13'-3'4386'0,"4"-1"258"16,-17 4-387-16,14 8-3225 15,3 14-258-15,-4 2 0 16,7 9-129-16,-4 1 129 15,1 9-258-15,-8-6-129 16,3 8 129-16,-10-8 0 16,0 4 0-16,-4-10-258 15,-8 1 129-15,-6-6 0 0,0-2-258 16,-2-4-258-16,-5-9-645 15,12 4-1935-15,-3-5-2193 16,1-9 0-16,13-1-516 16</inkml:trace>
  <inkml:trace contextRef="#ctx0" brushRef="#br0" timeOffset="397478.7344">7032 13674 9159 0,'38'19'5418'15,"-16"-19"-645"1,2 3-774-16,0-13-5805 0,10 9-2064 15,-5-4-1290-15,3-2-129 16,0 3-516-16</inkml:trace>
  <inkml:trace contextRef="#ctx0" brushRef="#br0" timeOffset="398701.8044">7538 13332 2451 0,'-13'-19'4902'0,"13"19"-516"16,0 7-129-16,0 11-3483 16,1 8-903-16,4 2-387 15,6 15 129-15,-6 5 129 16,3 10-129-16,-3 2 0 15,-2 0 387-15,2 2 516 16,-5-14 0-16,5 4 387 16,-5-22-258-16,3-3 129 15,-3-27 129-15,0 0-258 16,15-7-258-16,-2-23-387 0,0-8 0 15,3-15-258-15,5-2-258 16,-4-11-129-16,10 10-387 16,-5-7 0-16,4 16-129 15,-7 0-258-15,7 21-1161 16,-7 15-1806-16,-8 1-129 15</inkml:trace>
  <inkml:trace contextRef="#ctx0" brushRef="#br0" timeOffset="399007.8219">7964 13400 3096 0,'-5'10'5031'16,"-2"13"-129"-16,-9-4-387 15,3 5-2322-15,-5 11-2064 16,-1 2-258-16,2 4 129 15,2 1-129-15,2 0 0 16,5-5 0-16,3-1-387 16,5 1-903-16,2-11-1935 0,4-9-1290 15,14 5-387 1,-8-20 646-16</inkml:trace>
  <inkml:trace contextRef="#ctx0" brushRef="#br0" timeOffset="399345.841">8117 13487 4257 0,'13'-21'5031'0,"-1"21"-258"16,-12 0-258-16,11 5-3612 15,8 6-516-15,2-3-129 16,3 3 0-16,2-1-258 15,-1-2 0-15,0-2 0 16,-2-1 0-16,-3-1 0 16,-6-1 0-16,-14-3-129 15,9 12 0-15,-10 0 129 0,-15 5-129 16,-3 2 129-16,-6 6 0 15,-2 5 0-15,0-1 0 16,0 2 0-16,6 0 129 16,7-1-129-16,7-3 0 15,7-3-129-15,1-5-258 16,16 2-774-16,-1-5-2967 15,3-16-387-15,8 9-516 16,-9-12 259-16</inkml:trace>
  <inkml:trace contextRef="#ctx0" brushRef="#br0" timeOffset="399542.8525">8201 13676 4257 0,'-41'-33'4773'15,"20"16"-387"1,21 17-258-16,0 0-3612 0,0 0-129 15,0 0-387-15,20 3-258 16,3 6 129-16,3 3-516 16,2-8-1032-16,4-1-1806 15,8 11-1032-15,-14-14 0 16</inkml:trace>
  <inkml:trace contextRef="#ctx0" brushRef="#br0" timeOffset="399729.8632">8498 13631 1677 0,'29'-29'4128'15,"-12"24"129"1,-17 5-2064-16,11-14-903 15,-11 14-258-15,4 8-129 16,-2 14-129-16,-3 1 0 0,-3 12-129 16,0-5-387-16,0 9 258 15,0 1-903-15,2-7 0 16,2 1-1548-16,1-3-2322 15,-1-19-258-15,9 2-516 16</inkml:trace>
  <inkml:trace contextRef="#ctx0" brushRef="#br0" timeOffset="400011.8793">8846 13450 3870 0,'-17'92'4644'0,"10"-41"129"16,-7-8-387-16,-1-6-3870 15,11 4 258-15,-6-12-258 16,9 1 129-16,-2-13-258 15,4-2 0-15,-1-15-258 16,17 0-258-16,3-3-516 16,-7-19-1935-16,3-3-1935 15,9 6-387-15,-9-10-258 16</inkml:trace>
  <inkml:trace contextRef="#ctx0" brushRef="#br0" timeOffset="400204.8904">8687 13475 5676 0,'-8'12'5547'15,"6"1"-516"-15,2-13-516 16,17-7-2709-16,-6-6-4257 15,7 1-2451-15,8 6-258 16,-3-6-516-16</inkml:trace>
  <inkml:trace contextRef="#ctx0" brushRef="#br0" timeOffset="400480.9062">9037 13214 3225 0,'19'3'4902'15,"-19"-3"-645"-15,22 32 129 16,-10-3-3870-16,1 5-387 16,3 5 0-16,-7 6 0 15,2 5 129-15,-3 1 0 16,-3 5 258-16,-5-4-129 15,-2 2 0-15,-12-6 0 16,-6-2 0-16,-7-1-387 16,-9-9-516-16,-5-6-3870 0,-7 8-129 15,-11-11-645-15,1 3 129 16</inkml:trace>
  <inkml:trace contextRef="#ctx0" brushRef="#br0" timeOffset="401232.9492">4767 14480 4257 0,'62'25'4902'15,"-24"-14"-516"-15,-4-11-129 16,6-3-4128-16,12-2 129 16,4-6 0-16,9-7-129 0,8-1 0 15,7-2 129 1,5-5-129-16,8 2 0 15,9-1 129-15,8 2-258 16,6-1 258-16,7 6-258 16,6-1 129-16,6 5-129 0,2-2 258 15,12 7 0-15,3-1 0 16,2 5 0-16,0 1 129 15,8 4-129-15,-5 0 258 16,4 9-258-16,-9 5-129 16,0 2 0-16,-11-2 0 15,-8 3-129-15,-10-2 0 16,-15-6-129-16,-10 0-129 15,-14-9-774-15,-8 0-1806 16,-16-2-2064-16,-21-11-129 16,-10 2-258-16</inkml:trace>
  <inkml:trace contextRef="#ctx0" brushRef="#br0" timeOffset="401834.9836">6470 14579 5934 0,'-2'28'4902'15,"-12"-16"-387"-15,-1 10-387 16,-2-8-4128-16,-6 6-129 15,-5-5 0-15,0 4 129 16,0 3-129-16,1-3 258 16,3-1 129-16,3-4 0 0,5 4-129 15,2-5 258 1,10 3-258-16,4-16 0 15,0 15 0-15,12-10 0 16,7-3 0-16,5-2 129 0,5-3-129 16,4-7-129-16,3-3 258 15,-3-1-129-15,1-6 129 16,-7 4-258-16,-3-1 129 15,-5 2-129-15,-5 2 129 16,-8 2-129-16,-6 11 129 16,-3-14-129-16,-9 9-129 15,0-1-129-15,-6-2-645 16,7 8-1161-16,-10-3-2451 15,3-5-387-15,3 3-387 16</inkml:trace>
  <inkml:trace contextRef="#ctx0" brushRef="#br0" timeOffset="402225.0059">6550 14500 1548 0,'68'-14'4257'15,"-37"3"258"-15,14 5-645 16,-3 6-2451-16,-5-8-387 15,5 8-387-15,-6-3-129 16,1 3 129-16,-8-5-258 16,0 5-129-16,-12-3 0 15,0 3-129-15,-17 0 0 16,0 0-129-16,1 17 0 15,-9-1 0-15,-10 6-129 0,-2 3 129 16,-5 8 0-16,-1 3 0 16,2 5 129-16,0 1-258 15,6 0 258 1,5 1-129-16,4-5 129 0,9 2 0 15,0-10 129-15,11 2 0 16,4-10-129-16,7-3 258 16,1-4-258-16,3-5-129 15,2-1-258-15,-6-9-516 16,7 5-1161-16,-11-5-1806 15,-1-11-1419-15,1 3 0 16</inkml:trace>
  <inkml:trace contextRef="#ctx0" brushRef="#br0" timeOffset="402426.0174">6750 14614 4644 0,'19'21'5289'15,"1"-11"129"-15,6 2-774 16,2 6-1548-16,4-5-3870 16,-1-4-3870-16,6-9 0 15,1 1-774-15,-6-2 0 16</inkml:trace>
  <inkml:trace contextRef="#ctx0" brushRef="#br0" timeOffset="406290.2384">9698 14030 1 0,'-22'11'4256'16,"22"-11"517"-16,-15 4-516 15,15-4-2193-15,0 0-903 0,0 0-258 16,12-2-387-16,3-6 0 15,7 5-129 1,4-4-258-16,7-2 129 16,4 3-129-16,8-3-258 0,5 0 0 15,0 1 0-15,7-1-387 16,-6-5-645-16,9 4-1806 15,-4 7-1419-15,-16-14-387 16,-2 11-129-16</inkml:trace>
  <inkml:trace contextRef="#ctx0" brushRef="#br0" timeOffset="406496.2502">9850 14202 8514 0,'0'14'5289'16,"18"-1"-516"-16,-6-15-774 16,12 2-5676-16,-6-7-2193 15,7-1-1161-15,4 3-258 16,-1-4-258-16</inkml:trace>
  <inkml:trace contextRef="#ctx0" brushRef="#br0" timeOffset="407205.2908">10721 13998 1548 0,'-1'9'3096'0,"1"-9"0"16,0 0-3096-16,0 0-129 0,0 0 129 15,0 0 387 1,0 0 258-16,12-4 0 16,-12 4 129-16,14-18 0 15,-3 1-129-15,2 0 129 0,-1-3-516 16,2 1 0-16,1 1-129 15,-6 3-129-15,2 2 129 16,-11 13 0-16,0 0 0 16,0 0 129-16,1 21 129 15,-5 6-129-15,-8 6-258 16,1 6 0-16,-3 8 129 15,2 4 258-15,1-3 129 16,5 4 0-16,0-5-129 16,6-4 129-16,2-6-129 15,8-8-516-15,4-7-1161 16,-1-2-2451-16,-13-20-774 15,28 0-258-15</inkml:trace>
  <inkml:trace contextRef="#ctx0" brushRef="#br0" timeOffset="407447.3046">10695 13575 7224 0,'13'45'5031'16,"2"-15"-129"-16,-2-11-645 0,13-11-4644 15,-6 4-1419-15,9 0-1935 16,4-1-1032-16,-7-11-645 15,3 3 258 1</inkml:trace>
  <inkml:trace contextRef="#ctx0" brushRef="#br0" timeOffset="407837.3269">11139 13771 4773 0,'-11'-27'4386'0,"-4"8"-129"16,15 19-516-16,-19 8-3870 15,7 10-258-15,-6 4-129 16,1 13 129-16,-3 7 258 15,-2 8 258-15,5 5 258 16,-4 0 258-16,13 3-129 16,-3-8 129-16,11-2-129 15,0-9-516-15,8-13-774 16,9-6-2064-16,7-4-1548 0,-8-17-387 15,6-3 0-15</inkml:trace>
  <inkml:trace contextRef="#ctx0" brushRef="#br0" timeOffset="408213.3482">11244 13884 7998 0,'31'13'5031'0,"-11"-7"-516"16,-1 0-1290-16,3-6-3096 0,4 0-129 16,2 0-387-16,-4 0 0 15,-4 0 0-15,-5 0 258 16,-3 5-258-1,-12-5 387-15,0 11 0 0,-4 1 129 16,-11 2 0-16,-7 7-258 16,-3 1 258-16,-4 7-387 15,0-1 387-15,4 5-258 16,3 1 129-16,2-5-129 15,11 3 129-15,5-3 129 16,5-4-129-16,10-4 0 16,7-2-387-16,0-13-516 15,9 2-1419-15,-2-1-2064 0,-7-11-387 16,6-1 0-1</inkml:trace>
  <inkml:trace contextRef="#ctx0" brushRef="#br0" timeOffset="408418.3602">11232 14001 7611 0,'24'39'4902'15,"-6"-31"-387"-15,12 9-1290 16,-6-17-6192-16,4 0-1806 16,11 0-129-16,-6-7-387 15</inkml:trace>
  <inkml:trace contextRef="#ctx0" brushRef="#br0" timeOffset="408634.3725">11836 14079 4386 0,'4'53'4773'0,"-11"-30"-645"16,3 15-258-16,-18-16-5031 15,9-3-2451-15,3 4-645 16,-11-17-516-16</inkml:trace>
  <inkml:trace contextRef="#ctx0" brushRef="#br0" timeOffset="408905.388">11999 13851 7611 0,'-11'80'4773'0,"6"-37"0"0,-4 2-1677 15,-1-11-2580-15,7 0-258 16,2-5-258-1,1-5 0-15,1-6 0 16,7-8-129-16,4 0-258 0,-2-10-645 16,13 0-1806-16,-2-3-1806 15,-3-17-387-15,6 6 0 16</inkml:trace>
  <inkml:trace contextRef="#ctx0" brushRef="#br0" timeOffset="409104.3994">11878 13876 5934 0,'-20'22'5547'15,"20"-6"-774"-15,0-16-129 0,19 17-3870 16,-5-17-1935-16,16 0-2451 15,3 0-1290-15,-5-8-129 16,9 1-387-16</inkml:trace>
  <inkml:trace contextRef="#ctx0" brushRef="#br0" timeOffset="409393.4159">12222 13677 5031 0,'13'57'4902'0,"-6"-30"-387"16,10 7-258-16,3 0-3741 15,-3-2-516-15,4 2 129 16,-1-3-258-16,-3-2 0 15,-1 1 258-15,-6-3-258 16,-2-2 258-16,-5 3-129 16,-3-2 0-16,-7-1-258 15,-6 2-129-15,-7-6-1161 16,-1-5-2709-16,5 13-387 15,-9-15-258-15</inkml:trace>
  <inkml:trace contextRef="#ctx0" brushRef="#br0" timeOffset="410025.4521">12659 13751 5289 0,'-27'50'4902'0,"19"-8"-516"15,-11-7-516-15,2 16-4515 16,-1-3-645-16,9 21-516 16,-11-9 0-16,11 12 0 15,-12-14 0-15,13 5 516 16,-8-16 129-16,8-6 258 15,-1-11-129-15,1-30-2064 16</inkml:trace>
  <inkml:trace contextRef="#ctx0" brushRef="#br0" timeOffset="410473.4777">12859 13611 903 0,'53'48'3741'0,"-41"-27"-645"16,13 10-387-16,-15-6-3612 15,-3 2-129-15,-7-7 129 0,-7 3 129 16,-10-4 0-1,-7 0 645-15,-6 1 516 16,-4-2 258-16,-2-2 129 16,-3 0 0-16,3 0-258 0,0-5-129 15,6 3 258-15,5-1 0 16,5 3-258-16,7-2 258 15,8 5-129-15,5-2 387 16,1 4 0-16,11-5 258 16,6 12-258-16,1-15 258 15,11 9-258-15,-6-12 258 16,8 5-129-16,-3-13-387 15,6 5-129-15,-7-7-129 16,1-2-774-16,3-3 0 16,-11-6-387-16,4 5-258 15,-14-8-903-15,8 6-2451 16,-8 3-516-16,-10-7-258 0</inkml:trace>
  <inkml:trace contextRef="#ctx0" brushRef="#br0" timeOffset="411189.5186">12565 13715 645 0,'0'0'3741'0,"8"-6"0"16,-7-13-516-16,15 8-3096 0,-4-2-645 15,5 2 0-15,1-4 258 16,2 6 129-16,0 1 258 15,1-1 645-15,3 4 129 16,-4-3 129-16,5 4 129 16,-7-4-129-16,5 4-129 15,-8-4-129-15,8 6-387 16,-7-6-129-16,-1 2-129 15,1 3-129-15,-4 0 0 16,0 2 0-16,-12 1 0 16,17 1 0-16,-17-1 129 15,13 17-129-15,-10-6 0 16,2 1 0-16,-2 4 129 0,-2-2-129 15,-1 5 0-15,0-2 0 16,0 2 0-16,-4-2 0 16,-1 1 0-16,0-1-129 15,-3-5-516-15,4 2-2064 16,1 1-1677-16,-13-15-387 15,16 0 258-15</inkml:trace>
  <inkml:trace contextRef="#ctx0" brushRef="#br0" timeOffset="411560.5399">13230 13230 1161 0,'6'-7'4128'0,"-6"7"129"0,0 0-258 15,0 0-3483-15,0 9 0 16,0 8 0-1,-6 1 0-15,-1 9 0 16,-6 2 129-16,1 10-258 0,-4 2-387 16,-1 0-1806-16,-8-6-2451 15,14 10-129-15,-11-12-516 16</inkml:trace>
  <inkml:trace contextRef="#ctx0" brushRef="#br0" timeOffset="412473.5921">13343 13797 7740 0,'9'8'4773'0,"-9"-8"-1032"16,-9 1-774-16,-3 9-5031 16,-5-10-258-16,11 7 516 15,-13-7 258-15,7 14 774 16,-5-7 258-16,2 6 774 15,4 2 774-15,-4-7 387 16,4 9-129-16,-3-5-645 16,5 1-258-16,-2-1-258 0,2-1 0 15,9-11 0-15,-13 16 129 16,13-16 0-1,-4 12 258-15,4-12 0 16,0 0-129-16,0 0 0 0,13 0 129 16,-13 0-129-16,17 0-258 15,-7-1-129-15,3 1 0 16,1 0 0-16,-2 2 0 15,3-1 0-15,-1 3 129 16,1-2-129-16,-1-1 129 16,-2-1-129-16,1 0 129 15,-1-3-129-15,0-2 129 0,-2 2-129 16,0-3 129-1,-10 6 0-15,14-7-129 16,-14 7 129-16,0 0 0 16,12-4 0-16,-12 4 0 0,0 0 0 15,0 0-129-15,0 0 0 16,0 0 129-16,0 0-129 15,0 0-129-15,0 0 129 16,0 0 0-16,0 0 0 16,0 0 0-16,0 0 0 15,0 0 0-15,0 7 0 16,0-7 0-16,0 0-129 15,0 0-129-15,0 0-387 16,-16 8-2064-16,16-8-1935 16,0 0-129-16,-8-12-258 15</inkml:trace>
  <inkml:trace contextRef="#ctx0" brushRef="#br0" timeOffset="413339.6414">13331 13799 2580 0,'-4'-22'4128'0,"4"22"-387"15,0 0-2064-15,0 0-1032 0,0 0-387 16,0 0 129-1,0 0 129-15,0 0-258 16,0 22 129-16,-5-2 129 16,5 5 0-16,-2 4-258 0,-1 2 129 15,-1-2-129-15,-2 1-129 16,1-4-129-16,-1-5 0 15,0-6-387-15,6-15 0 16,-10 10-129-16,10-10-387 16,-13-12-129-16,6-7 129 15,3 4-129-15,-4-12 387 16,3 4 0-16,-2-2 387 15,2-2 129-15,-2 4 387 16,2 0 387-16,1 7-129 16,0 0 129-16,4 16-129 15,0 0 0-15,0 0 0 16,-14 10 0-16,11 14 0 0,-2 1 129 15,5 10-258-15,-3-6 0 16,3 2 0-16,0-4 129 16,2-3-258-16,3-11-129 15,-5-13 0-15,15 7-258 16,-6-13 129-16,1-8-258 15,0-8 129-15,2-3 0 16,0-5 129-16,3-2-129 16,-6 3 129-16,3 0 0 15,-3 6 129-15,-2 4 0 16,-7 19 0-16,0 0-129 15,0 0 129-15,6 14-129 16,-6 14-387-16,0 4-3225 0,1 12-516 16,-1-12-645-16</inkml:trace>
  <inkml:trace contextRef="#ctx0" brushRef="#br0" timeOffset="414898.7308">13687 13991 2322 0,'35'0'3999'16,"-21"-10"129"-16,12 3-3096 15,7 1 0-15,-1-5-129 16,9 3-258-16,-2-7-258 15,2 4 0-15,0-1-516 0,-1 1-129 16,-2 2-1290-16,-5 9-2709 16,-12-14-258-16,8 14 388 15</inkml:trace>
  <inkml:trace contextRef="#ctx0" brushRef="#br0" timeOffset="415175.7466">14030 13676 6966 0,'-16'39'5289'15,"8"-15"-387"-15,-5-2-387 16,-1 5-4257-16,4 6-516 0,1 6 258 16,-3 1-258-16,6 3 0 15,-5-1-258-15,7 5-516 16,-8-11-2709-16,4-10-1032 15,8 2-516-15,0-28 129 16</inkml:trace>
  <inkml:trace contextRef="#ctx0" brushRef="#br0" timeOffset="416115.8004">14966 13518 1677 0,'-5'-20'2967'0,"1"8"-2838"0,-5-2 258 16,-2-1 516-16,1 5 387 15,-9-5 0-15,4 9 129 16,-7-5 0-1,4 10 129-15,-10-5-387 16,6 6-258-16,-6 3-387 0,4 8-258 16,-2 3 0-16,2 7-129 15,2 2 129-15,1 3 0 16,2 4-129-16,3 1-129 15,6-1 0-15,2-1 129 16,8-4-258-16,0-3 129 16,7-6-129-16,6-7-129 15,4-6-129-15,4-3 0 0,5-4-129 16,1-11-129-1,4-1 129-15,-4-10-258 16,7 1 258-16,-2-7-258 16,-1-3 258-16,0-2 129 0,-5-3 258 15,-1-6 0-15,-5-2 258 16,0 0 258-16,-8-4 258 15,-3 3 129-15,-6-3-129 16,0 10 258-16,-4 0-129 16,0 13-129-16,-7 3-129 15,3 11 0-15,5 15-258 16,-17 0 0-16,10 21-129 15,-1 7 0-15,0 10 0 16,3 8-129-16,-1 7 129 16,4 5 0-16,1-1-129 15,1 1 0-15,1-4 0 16,1-7-387-16,9-2-1419 0,-2-4-2709 15,-7-19 0-15,5 3-387 16</inkml:trace>
  <inkml:trace contextRef="#ctx0" brushRef="#br0" timeOffset="416371.8151">14514 13886 7740 0,'42'17'5289'16,"-10"-17"-387"-16,14-3-387 15,3-13-4644 1,10 3-258-16,2-10-645 15,10 15-387-15,-13-13-774 0,11 18-645 16,-14-11-774-16,-3 10-1677 16,-4 6 258-16</inkml:trace>
  <inkml:trace contextRef="#ctx0" brushRef="#br0" timeOffset="417234.8644">14718 14389 6321 0,'-10'-7'5160'0,"1"-17"-645"16,9 5-258-16,0-13-4773 16,0 0 129-16,-7-4 0 15,1 5 129-15,-6 2 0 16,-2 7 258-16,-4 7 129 15,-2 4 258-15,-2 11 0 16,-10 0 0-16,3 14-129 16,-3 6 0-16,2 6-129 15,-1 3-129-15,2 6 0 16,3 2 0-16,8 4 0 0,2-5-129 15,7-3 258-15,6-5-258 16,3-9 258-16,11-4-129 16,7-12 0-16,7-3 0 15,3-13-129-15,6-7-129 16,2-10-129-16,6-5 129 15,-2-5-258-15,1 0 129 16,-3-6-129-16,0-1 258 16,-5-5 129-16,-3 5 129 15,-6-3 129-15,-3 2 0 16,-2 6 129-16,-8 1-129 15,-1 11 387-15,-8 4-387 0,0 10-129 16,-2 16 0-16,-7-1 129 16,-2 17 0-16,-3 10-258 15,-1 11 258 1,-2 4-258-16,1 13 258 15,1 2-258-15,1 7 258 0,5-2-258 16,1-3 129-16,4-4 0 16,2-6-129-16,4-7 129 15,7-10-258-15,2-12 129 16,8-6-516-16,-5-13 0 15,10 0-258-15,-2-18 258 16,5 4-258-16,-3-13 258 16,3 2 0-16,-3-7 387 0,-1 1 258 15,-3 3 387 1,-6-6 387-16,0 15 129 15,-9-6-129-15,1 14 0 16,-8-3 0-16,0 14-129 0,0 0 0 16,3 19-258-16,-3 2-258 15,0 5 0-15,0 5-129 16,0 3 0-16,0 2-258 15,0 0-129-15,8 0-774 16,-8-11-645-16,1-3-2580 16,6 6-387-16,-7-16-258 15</inkml:trace>
  <inkml:trace contextRef="#ctx0" brushRef="#br0" timeOffset="417451.8766">14813 14261 8385 0,'36'14'5547'0,"-11"-14"-516"16,8-1-387-16,0-17-5418 15,17 6-2967-15,-4-7-1290 16,-6-4-516-16,1 0 0 16</inkml:trace>
  <inkml:trace contextRef="#ctx0" brushRef="#br0" timeOffset="418294.9251">15379 13741 6321 0,'0'0'5031'0,"0"0"-516"16,-5-9-516-16,5 9-4773 15,9-27-387-15,11 16 129 16,-7-9-129-16,11 12 516 0,-10-7-129 15,6 5 516-15,-7 5 387 16,-1 1 0-16,-12 4 258 16,7 6 129-16,-7 8-129 15,-4 1-129-15,-5 7 129 16,-4 1-129-16,-1 11 0 15,0-7 0-15,2 7 0 16,-1-4 0-16,6 4 0 16,0-9 0-16,3 0-387 15,4-2-129-15,0-10-645 16,6 5-1677-16,3-1-2064 15,-9-17-129-15,21 8 1 16</inkml:trace>
  <inkml:trace contextRef="#ctx0" brushRef="#br0" timeOffset="418526.9383">15446 13291 4386 0,'-6'42'5547'0,"6"-19"-387"16,0-5-516-16,13-9-2709 15,-13-9-2967-15,28 25-1548 16,-11-14-2193-16,-1-9-387 15,5 0-258-15</inkml:trace>
  <inkml:trace contextRef="#ctx0" brushRef="#br0" timeOffset="418877.9584">15786 13579 7353 0,'-10'10'5160'0,"-15"3"-129"0,13-10-516 15,-6-1-4257-15,3 3-387 16,-2 2-129-16,3 6 0 16,-2 6 129-16,3 4 129 15,2 7 0-15,0 3 129 16,4 9 129-16,1-3-129 15,4-3-258-15,2 3-387 16,-2-17-774-16,9 6-2064 16,5-10-1548-16,-2-11-258 15,6-4-387-15</inkml:trace>
  <inkml:trace contextRef="#ctx0" brushRef="#br0" timeOffset="419324.984">15973 13696 5805 0,'15'-2'5289'16,"9"-1"-516"-16,-15-3-258 16,2 0-4257-16,5 1-129 0,-2 2-258 15,-2 0 129-15,0 3-129 16,-1 3 0-16,-11-3 0 15,13 20 0-15,-12-3 129 16,-1 3-129 0,-4 3 129-16,-5 2 0 0,-3 0 0 15,0-1 0-15,-4 2 0 16,3-1 129-16,-1-5 0 15,3-2-129-15,0-2 258 16,5-3-129-16,6-13 0 16,-5 20-129-16,5-20 258 15,2 12-258-15,10-6 0 16,0-6-387-16,7 6-645 15,-6-7-1935-15,4-6-1806 16,8 2-387-16,-8-7 0 16</inkml:trace>
  <inkml:trace contextRef="#ctx0" brushRef="#br0" timeOffset="419563.9976">15805 13764 6063 0,'0'11'5289'16,"12"-6"-516"-16,0-5-387 15,8 0-4386-15,3-4-258 16,9 4-387-16,-8-10-516 15,10 12-774-15,-9-6-1032 0,9 4-645 16,-2 2-1419-16,-6-2 130 16</inkml:trace>
  <inkml:trace contextRef="#ctx0" brushRef="#br0" timeOffset="419804.0114">16385 13806 4128 0,'3'35'5289'16,"-3"-19"-129"-16,0 3-645 0,-7-1-2451 15,0-1-1935-15,0 1-129 16,-1-2-258-16,1-3 0 15,5 5-387-15,2-18-1806 16,-12 14-2193-16,12-14-387 16,0 0-258-16</inkml:trace>
  <inkml:trace contextRef="#ctx0" brushRef="#br0" timeOffset="420088.0276">16614 13536 7611 0,'6'44'5289'15,"-6"-16"-516"-15,0-7-129 0,-13 5-4773 16,9 3-129-16,0-1-129 15,3 3 129-15,-2-1 0 16,3-1 258-16,0-2 0 16,3-2 129-16,7-4-129 15,5-7-129-15,7-2-387 16,-1-12-774-16,12 0-2709 15,-1-3-1161-15,-3-10-129 16</inkml:trace>
  <inkml:trace contextRef="#ctx0" brushRef="#br0" timeOffset="420306.0401">16467 13663 7224 0,'-9'21'5031'0,"9"-21"-387"16,18 0-1419-16,-3-5-4902 15,11 3-2193-15,3 1-1161 16,-5-6-129-16</inkml:trace>
  <inkml:trace contextRef="#ctx0" brushRef="#br0" timeOffset="420734.0646">16846 13453 5289 0,'19'12'5418'0,"-19"-12"-645"16,23 5-387-16,-14 1-3870 15,7-3-645 1,2-1 0-16,2 7 129 16,1 5 0-16,3 4 129 0,2 4 129 15,-2 3 0-15,1 7 0 16,-2-2 0-16,-2 7 129 15,-7-4-129-15,-5 5-129 16,-7-6 0-16,-4 5 0 16,-11-1-129-16,-5 0 258 15,-7-2 0-15,-4-5-258 16,-3-1 129-16,-1-8-387 15,4 0-129-15,-7-16-1806 16,9 2-2451-16,6-2-645 16,1-4-258-16</inkml:trace>
  <inkml:trace contextRef="#ctx0" brushRef="#br0" timeOffset="421420.1038">17522 13408 7611 0,'0'0'5289'15,"4"10"-387"-15,-4-10-387 0,0 30-4773 16,-5-7-129-16,1 12 129 15,-5 3 0 1,-1 13 0-16,-2 1 0 16,1 8 129-16,-5-3 0 0,0 2 129 15,-1-3 0-15,2-12 129 16,-1-4-129-16,2-7 129 15,1-11-258-15,2-10 258 16,11-12 0-16,-12 5-258 16,12-5 258-16,0-10-129 15,7-4 129-15,7 3-129 16,6 0 129-16,1 3-129 15,7 3 129-15,2 4 129 16,6 1-258-16,-3 4 258 16,7 7 0-16,-2-7 129 15,-3 3-387-15,1-1-129 16,-8-8-645-16,6 2-2193 0,-7-6-1677 15,-10-11-516-15,0 2-387 16</inkml:trace>
  <inkml:trace contextRef="#ctx0" brushRef="#br0" timeOffset="421644.1166">18051 13076 7611 0,'-4'57'5547'16,"-7"-21"-516"-16,-2 6-516 15,-8-11-6450-15,-4 10-2967 16,1 1-129-16,-6-8-645 15,5-2 517-15</inkml:trace>
  <inkml:trace contextRef="#ctx0" brushRef="#br0" timeOffset="445361.4732">513 14742 1935 0,'0'0'3096'16,"0"0"258"-16,10-8-2580 16,-10 8-645-16,11-15 129 0,-2 4 258 15,-2-6 258-15,3-2-258 16,-3-6 258-16,6-3 0 15,-4-6-258-15,7-2 258 16,-5-8-129-16,6-1 0 16,-4-6-258-16,4 0 0 15,0-5 0-15,3-1 0 16,-1-5-258-16,2-1 129 15,0-6-258-15,-1 0 129 16,-2-1-129-16,2-6-129 16,-4 3 0-16,-2-1 0 15,-4 0 129-15,-4 7-129 0,-3 6 258 16,-3 4-129-1,-3 7 0-15,-6 8 258 16,-3 7-129-16,-1 9 258 0,-3 6-129 16,0 6 129-1,-1 7-129-15,5 7-129 0,-1 4 0 16,1 13-129-16,-1 9 0 15,1 7-129-15,1 12 0 16,2 6 129-16,-1 10-129 16,0 7 129-16,2 3 0 15,1 2 0-15,1 5 129 16,4 2-129-16,-2 3 0 15,4 1 129-15,0 1-129 0,1-2 0 16,4-3 129-16,5 1-129 16,-2-9 0-1,2-7 0-15,3-3 0 16,0-6 0-16,3-9-129 0,0-2 129 15,5-12-129-15,0-2-129 16,3-9 129-16,1-7-129 16,3-9 129-16,0-8 129 15,2-12 0-15,0-9-129 16,1-8 258-16,-2-9 0 15,-3 1 129-15,-2-7-258 16,-2 4 129-16,-7 2-129 16,-5 4 258-16,-2 9-258 15,-4 3 258-15,-3 8-129 16,-1 4 129-16,0 12-129 15,0 0 0-15,0 0 0 16,-5 17-129-16,5-3 129 0,0 6-129 16,6 0 0-16,0 1 0 15,3-2 0-15,0-5 0 16,1-3 0-16,2-3-258 15,-12-8-516-15,22 0-2193 16,-8-4-1290-16,-13-15-258 16,5-3-387-16</inkml:trace>
  <inkml:trace contextRef="#ctx0" brushRef="#br0" timeOffset="445511.4818">1105 13948 5160 0,'-8'-18'4644'0,"8"6"-387"15,12 21-1032-15,-1 2-6321 16,-2-4-903-16,13 11-516 16,-11-9 258-16</inkml:trace>
  <inkml:trace contextRef="#ctx0" brushRef="#br0" timeOffset="446143.5179">1329 14326 645 0,'14'71'3612'0,"-4"-36"387"16,-10-13-387-16,4 3-2193 16,-4-2-1161-1,0-2 258-15,0 0-387 16,0-8 258-16,-4 3 258 0,4-16 0 15,-12 14 258-15,2-14-258 16,10 0 129-16,-19-21 0 16,10 4-129-16,-3-11-258 15,5-3-129-15,-3-2-129 16,5-4-258-16,-1 3 129 15,4 2-129-15,2 8 0 16,0 4 129-16,0 20-129 16,10-10 129-16,-1 15-129 15,3 16 129-15,4 6 0 16,-1 7-129-16,0 4 129 15,0 4 0-15,1-1 0 16,-3-6 0-16,-1-5 0 0,-3-6 0 16,-3-7 129-16,-6-17 0 15,10 8 0-15,-5-14-129 16,0-16 129-16,2-5-129 15,3-9 129-15,1-6-129 16,2-3-129-16,-1-2 129 16,3 4-129-16,-2 7-129 15,-1 8 129-15,0 5 0 16,-4 12 129-16,2 6 0 15,-1 5 0-15,2 14 0 16,-2 2 0-16,2 5 129 16,1 4 0-16,-2 1 0 0,2-2 0 15,1 4 0-15,-1-7-129 16,-1-2 129-16,-2-4-129 15,-3-3 0-15,4-1-774 16,-10-11-2709-16,-2 13-1032 16,-2 0-129-16,-11-4-258 15</inkml:trace>
  <inkml:trace contextRef="#ctx0" brushRef="#br0" timeOffset="446773.5539">761 14958 6966 0,'-4'46'4773'16,"0"-19"-387"-16,-11-11-516 15,2 7-4257-15,-6-2 0 0,4 4-129 16,-5 0 0-16,3 0 258 16,-4-5 0-16,6-2 0 15,1-4 258-15,3-3 0 16,11-11 258-16,-10 15-129 15,10-15 129-15,0 0 129 16,17 10-258-16,-4-10 129 16,7 0 0-16,0 0-129 15,2-4 129-15,1-3-129 16,-1-7 0-16,-1 3-258 15,0 0 258-15,-5 1-129 16,-2 1 258-16,-14 9 0 16,18-12 129-16,-18 12 0 0,5-11 0 15,-5 11 258-15,-9-13-258 16,-5 0 0-16,3 4-387 15,-5-5 0-15,-4-8-516 16,6 11-774-16,-10-12-1548 16,5 5-1548-16,5 5-516 15,1-1-387-15</inkml:trace>
  <inkml:trace contextRef="#ctx0" brushRef="#br0" timeOffset="447174.5769">786 14975 1161 0,'62'-13'4128'0,"-24"10"387"15,-10-8-516-15,4-2-2451 16,6 8-387-16,-3-4-774 16,1 1-258-1,-4 5 0-15,-6 0-258 0,-1 0 129 16,-9 3 0-16,-4 0 129 15,-12 0 0-15,3 14 0 16,-5-2 258-16,-11 8-129 16,0 2 129-16,-6 5-129 15,-2 5-129-15,-1 0 0 16,2 3-129-16,0 0 0 15,3 1 0-15,5-5 0 16,4-2 0-16,3-6 0 0,5-3 0 16,4-8 0-1,5-2 129-15,7-6-129 16,1-4 0-16,7-3-129 15,-3-8-129-15,7 0-258 0,-5-8-129 16,5 8-774-16,-7-15-903 16,-1 3-2064-16,1 9-129 15,-14-8 129-15</inkml:trace>
  <inkml:trace contextRef="#ctx0" brushRef="#br0" timeOffset="447358.5874">1006 15058 5547 0,'-17'5'4644'0,"17"-5"-387"0,4 9-1290 16,9-5-2451-16,1-4 0 15,5-3-774-15,5 3-903 16,-2-8-1677-16,-3-4-1419 15,9 6-387-15,-9-8 129 16</inkml:trace>
  <inkml:trace contextRef="#ctx0" brushRef="#br0" timeOffset="447622.6025">1358 14907 2967 0,'37'3'4773'0,"-13"2"-129"0,-10-5-129 16,10-4-2451 0,1 4-1419-16,-1-7-387 0,4 0-387 15,-2 1-129-15,-1-8-258 16,-1 5 0-16,-6-7-516 15,4 9-516-15,-16-12-774 16,2 6-1290-16,-8 13-1032 16,0-26 516-16</inkml:trace>
  <inkml:trace contextRef="#ctx0" brushRef="#br0" timeOffset="447888.6176">1512 14718 1548 0,'-18'0'3999'0,"18"0"516"16,6 18-645-16,11-7-2451 0,-5-6-258 15,11 7-387-15,-6-7-129 16,7 6-129-16,-3-5-258 16,4 5-129-16,-8-8 0 15,-1 2 129-15,-4 1-129 16,-12-6 0-16,11 16 0 15,-11-3-129-15,-3 4 0 16,-6 1 129-16,-3 5-258 16,0-3-387-16,4 13-1548 15,0-5-2064-15,-3-13-645 16,10 0 0-16</inkml:trace>
  <inkml:trace contextRef="#ctx0" brushRef="#br0" timeOffset="448186.6348">1821 14852 2451 0,'34'13'4386'16,"-14"3"0"-16,-9-10-387 15,9 1-3354-15,-2 3-258 16,-4-4 0-16,5-4 0 15,-3-4 0-15,3-4 129 16,-7-13 258-16,6 2 0 16,-12-12 0-16,9 6 129 15,-14-8 0-15,3 8-129 0,-4-2-387 16,-3 6 129-16,-8 5-387 15,-5 4 0-15,-7 10-129 16,-4 14-129 0,0 11-645-16,-12 0-2580 0,6 11-1548 15,-3 8-129-15,-5-3-645 16</inkml:trace>
  <inkml:trace contextRef="#ctx0" brushRef="#br0" timeOffset="453267.9254">4138 16754 4386 0,'31'26'5160'0,"-16"-25"-387"16,9 2-129-16,0-3-4515 16,2 0 0-16,3-4 0 15,2-5-129-15,0 4 129 16,-2 0 129-16,-1-3-129 15,-2 3 129-15,0 3-129 16,-2-3 0-16,-1 3 0 16,-3 2-387-16,-6 0-258 0,10 2-3096 15,-8 2-1161-15,-6-4-516 16,5 0 258-16</inkml:trace>
  <inkml:trace contextRef="#ctx0" brushRef="#br0" timeOffset="454488.9952">5543 16390 3612 0,'5'16'4773'0,"-5"-16"-129"16,0 0-258-16,0 0-4515 16,0-7-258-16,-1-12 129 15,-3 6-258-15,-3-9 129 0,-1 6 0 16,-4-9 129-16,-1 1-129 15,-4 4 387-15,-3 1 0 16,-2 7 129 0,-2 0-258-16,-2 8 258 15,1 4-258-15,0 2 129 0,2 10-129 16,2 8 0-16,7 4 0 15,0 2 0-15,10 6 129 16,3-3-129-16,1 3 129 16,8-3-129-16,9-3 258 15,1-7-258-15,6-3 258 16,5-6-258-16,-1-5 258 15,1-5 0-15,3-12 0 0,0-10 0 16,-5-5-258 0,2-12 258-16,-4-1-387 15,-4-7 258-15,-4-6-129 16,-4-1 0-16,-2-1 129 0,-7-1 129 15,-4-1 258-15,0 4 0 16,-5 0 258-16,-3 9-258 16,-4 2 387-16,4 13-258 15,-5 4 0-15,4 18-129 16,-3 7 0-16,5 13-129 15,1 15-129-15,3 9 0 16,2 10-129-16,1 6 258 16,1 5-129-16,8 2 258 15,-2-3 0-15,5 4 129 16,-4-12 0-16,5 4 0 15,-4-13 0-15,3-3-516 16,-3-6-774-16,-8-9-2193 0,6-7-2064 16,1 1-129-16,-8-16-516 15</inkml:trace>
  <inkml:trace contextRef="#ctx0" brushRef="#br0" timeOffset="454849.0158">5180 16697 7353 0,'0'19'5160'0,"17"-13"0"0,4-8-516 15,10-10-4515-15,10-6-129 16,7 2 129-16,9-1-258 15,8-2 129-15,3 7 129 16,1-1 0-16,3 1-129 16,0 0 0-16,-3 6 0 15,-1 2-129-15,-9-3-387 16,0 13-1032-16,-17-6-2838 15,-3 0-774-15,-10 2-258 0,-15 2 0 16</inkml:trace>
  <inkml:trace contextRef="#ctx0" brushRef="#br0" timeOffset="455791.0697">5688 17151 1935 0,'-19'-11'4773'16,"19"11"-516"-16,-13-23-129 15,4 0-3354-15,-3-2-774 16,0 3-129-16,-5-2 0 15,1 10 0-15,-9-2 0 16,5 11 0-16,-4 5 129 16,1 3 0-16,-1 15 0 15,2 1 129-15,2 15 129 16,0-5 0-16,7 11 129 15,-2-8 129-15,9 9-129 16,3-11-129-16,3 1 129 16,7-13-129-16,6-6 258 0,7-10-516 15,3-2 0-15,6-13-129 16,2-13-387-16,2-2 0 15,0-13-258 1,1 5-258-16,-6-19-258 16,2 14 0-16,-8-22 129 0,1 14 387 15,-11-12 387-15,1 12 129 16,-5-4 645-16,-8 5 516 15,0 9 129-15,-4 1 129 16,-2 14 0-16,-7-2-258 16,6 14-258-16,-7-5 0 15,14 17-258-15,-19-7 0 16,19 7-258-16,-13-1 258 0,13 1-258 15,0 0 0 1,0 0 0-16,-2 11-129 16,2-11 129-16,0 0-129 15,3 17 129-15,-3-17 0 0,5 16 129 16,-5-16-129-16,3 15 258 15,-3-15-129-15,0 0 129 16,0 0-129-16,0 0 0 16,0 0 0-16,0 0-129 15,0 0 129-15,0 0-129 16,0 0-129-16,0 0 0 15,0 0 0-15,0 15 129 16,0 2-129-16,1-1 0 16,0 11-129-16,1 3 258 15,2 7-129-15,-1 8 129 16,1 4-129-16,1 1 129 15,-2-2-129-15,1 6 0 0,3-5 0 16,-2-3 129-16,2-7-258 16,-3-3 0-16,2-8-129 15,-6-6-516-15,8 3-258 16,-8-25-645-16,4 25-1161 15,-4-25-1677-15,0 0-387 16,0 0-387-16</inkml:trace>
  <inkml:trace contextRef="#ctx0" brushRef="#br0" timeOffset="456219.0942">5833 16985 2451 0,'25'-69'4257'15,"-12"39"-1161"-15,3 3-645 16,-4-2-387-16,6 12-516 15,-6-5-258 1,9 13-258-16,-8-3-258 0,7 12-129 16,-4-2-258-16,3 6-258 15,-5 5 129-15,-2-4-258 16,-2 6 0-16,0 7 0 15,-8-3 129-15,-2 4-129 16,0 2-129-16,-9 3 129 16,-3 0 0-16,-1 9 129 15,-2-5-129-15,2 3 129 16,0-1-129-16,0 0 0 0,6-5 129 15,6 0 0 1,1-3 129-16,8-2 0 16,5-6 0-16,9-3 129 15,1-2-129-15,6-2 0 0,1-4 0 16,3-3-258-16,0 0 0 15,-5-2-129-15,0 1-258 16,-6-4-258-16,-2 5-516 16,-20 0-1290-16,14-14-1419 15,-14 14-1290-15,-2-18 0 16</inkml:trace>
  <inkml:trace contextRef="#ctx0" brushRef="#br0" timeOffset="456419.1056">5851 16980 7224 0,'11'13'5547'16,"5"-9"-258"-16,6-3-387 15,-4-1-4257-15,13-5-645 16,7 4-1290-16,-4-7-3354 15,3-10-516-15,2-5-129 16,0-6-774-16</inkml:trace>
  <inkml:trace contextRef="#ctx0" brushRef="#br0" timeOffset="457466.1655">6313 16040 4644 0,'11'12'4515'15,"-11"-12"-645"-15,0 0-903 16,0 0-3741-16,0 0-387 15,0 0 129-15,0 0 258 16,0 0 387-16,0 0 258 16,11 3 516-16,-11-3 645 15,0 0 0-15,0 0 129 0,15 20-258 16,-15-20 0-16,0 0-387 15,5 12-129-15,-5-12 0 16,0 16-258-16,0-16-129 16,3 23 0-16,-1-8 129 15,2 12-129-15,0 2 0 16,4 3-129-16,1 4 0 15,1 4 129-15,-1 0-258 16,3 6 258-16,-4-2-129 16,0 0 0-16,-2-1 0 15,-2-5 258-15,0-2-258 16,-3-3 129-16,2-4 129 15,-2-7-129-15,1-4 129 0,-2-18 387 16,5 18-258-16,-5-18 129 16,9-10 0-16,-8-10 0 15,7-9-129-15,-4-12-129 16,4 1 129-16,-4-9-387 15,2-9 129-15,3 8-258 16,-6 3 0-16,6 0 0 16,-4 5 0-16,5 14-129 15,-3-3-516-15,10 19-774 16,-17 12-2580-16,17-23-387 15,-2 23-387-15</inkml:trace>
  <inkml:trace contextRef="#ctx0" brushRef="#br0" timeOffset="457976.1947">6793 16112 5289 0,'-24'16'5031'16,"10"-6"-129"-16,7 10-516 16,4-1-4386-16,-6 9-129 15,-3 0-258-15,4 8 387 16,0-1-387-16,3 8 387 0,1-7-129 15,3 3 258-15,1 0-258 16,9-3-387-16,-5-15-1032 16,9-5-2967-1,3-1 0-15,-5-15-645 0</inkml:trace>
  <inkml:trace contextRef="#ctx0" brushRef="#br0" timeOffset="458359.2166">6927 16201 3096 0,'20'0'5289'0,"3"1"-387"16,-13 4-129-1,6-5-2709-15,1 5-1677 0,-1-5-129 16,0 3-258-1,2 5-129-15,-5-4 129 0,3 5-129 16,-16-9 0-16,17 19 0 16,-15-2 0-16,-2 1 0 15,-4 4 258-15,-10-1 0 16,0 3-129-16,-4 0 129 15,0 3-258-15,-1-4 387 16,3 1-258-16,4 1 129 16,4-4-129-16,4 1-129 15,4-3 129-15,5-5 129 16,7-1 0-16,4-3-129 15,1-8-129-15,6 0-258 16,-5-7-516-16,11 5-1161 16,-14-16-1677-16,0-1-1290 0,1 5-129 15</inkml:trace>
  <inkml:trace contextRef="#ctx0" brushRef="#br0" timeOffset="458580.2292">6934 16322 3999 0,'0'0'5160'16,"0"0"-516"-16,7 5 0 15,3-5-3999-15,10 4-387 16,0-3-387-16,1-6-645 0,9 5-1419 15,-9-4-1548-15,2-1-1032 16,7 5-387-16</inkml:trace>
  <inkml:trace contextRef="#ctx0" brushRef="#br0" timeOffset="458771.2402">7377 16344 3612 0,'16'23'4773'16,"-13"-11"-258"-16,-3 2-2580 15,2 13-258-15,-4-4-774 0,-1 3-258 16,-5 3-258-16,0-5-645 16,0 3-516-16,-5-14-1161 15,13-13-2580-15,-8 22 0 16,8-22-387-16</inkml:trace>
  <inkml:trace contextRef="#ctx0" brushRef="#br0" timeOffset="459044.2558">7704 16099 2709 0,'-3'54'4773'16,"-8"-21"-129"-16,4 8 0 15,-1 3-3870 1,-8-10 129-16,12 5-387 0,-6-14 129 16,10 8-258-16,-2-16 258 15,6-2-387-15,7-9-129 16,2-5-129-16,11 1-774 15,-10-11-1419-15,6-4-2451 16,4 1-387-16,-4-5-258 16</inkml:trace>
  <inkml:trace contextRef="#ctx0" brushRef="#br0" timeOffset="459231.2665">7512 16220 5805 0,'0'0'5289'0,"6"0"-258"16,14-1-645-16,1-2-3999 16,12 3-2064-16,-4-1-3096 15,1-12-129-15,3 6-516 16</inkml:trace>
  <inkml:trace contextRef="#ctx0" brushRef="#br0" timeOffset="459494.2815">8001 15861 4386 0,'42'33'5418'15,"-18"-7"-516"-15,2 13-129 16,-5 4-2709-16,3-1-2064 15,-2 9 129-15,0 4-129 16,-7 3 0-16,-4 1 387 16,-6-1-387-16,-5-3 258 15,-4 0-387-15,-9-1-387 16,-17-16-3096-16,-2-5-1290 15,-5-10 0-15,-13-23-903 16</inkml:trace>
  <inkml:trace contextRef="#ctx0" brushRef="#br0" timeOffset="465330.6153">8775 16218 1032 0,'-17'0'4515'0,"5"-6"258"16,12 6-387-16,0 0-2580 15,0 0-1290-15,0 0 0 16,0-12-129-16,0 12-129 16,16-1 129-16,0 1 129 15,2 0 0-15,7 0 0 16,0 0-129-16,11 0 129 15,-6 0-129-15,7 0-129 16,0-2-258-16,-4-4-387 16,2 6-516-16,-10-9-1419 0,3 4-2322 15,-7 5-516-15,-5-4-129 16</inkml:trace>
  <inkml:trace contextRef="#ctx0" brushRef="#br0" timeOffset="465587.63">8730 16405 6321 0,'8'16'5031'0,"13"-16"129"16,0-2-774-16,-2-5-4128 16,11 1-129-16,8 2-258 15,-2-5 0-15,2 8-258 0,-4-4-129 16,2 5-387-16,-11-8-1419 15,0 4-2580-15,1 4-258 16,-8-1-129-16</inkml:trace>
  <inkml:trace contextRef="#ctx0" brushRef="#br0" timeOffset="468289.7846">10030 15847 903 0,'40'-38'1677'0,"-15"17"0"16,1-6 129-16,3 4-129 15,8-11-129-15,4 8-387 16,1-11-129-16,10 3-129 15,-1-7-258-15,5 3-129 16,3-7-129-16,4 0-129 16,2-3 0-16,1 1 0 0,0-2 129 15,-2 2-129-15,0 3 129 16,-1 0-258-16,-9 7 129 15,-5 5-129-15,-6 8-258 16,-8 2-387-16,-8 13-258 16,-11-2-903-16,-5 9-1677 15,-6 7-1161-15,-12-3 129 16</inkml:trace>
  <inkml:trace contextRef="#ctx0" brushRef="#br0" timeOffset="468638.8046">10783 14984 3870 0,'23'9'4257'0,"-23"-9"-387"16,33-12-2451-16,-11 6-903 16,3-6-129-16,8 2 129 15,-1-8 0-15,5 8 0 16,-7-11 129-16,7 11 0 15,-9-3-129-15,2 8 0 16,-12-1 129-16,1 9-129 0,-11 10-129 16,-7 12 0-16,-6 10 0 15,-11 13 129 1,-12 7-129-16,-2 8-258 15,-3 12-2193-15,-4-1-2322 0,-10-12-387 16,2 4-645-16,-8-19 517 16</inkml:trace>
  <inkml:trace contextRef="#ctx0" brushRef="#br0" timeOffset="522625.8924">6879 17444 2580 0,'-22'50'4773'0,"9"-25"-387"16,8 5-129-16,-11 7-3612 16,4-6-387-16,3 1-129 0,-3 1 258 15,0 7-258-15,12-40-129 16,-18 94 387-16,18-94-258 15,-8 101 516-15,8-101-129 16,10 84 129-16,-10-84-129 16,41 60 0-16,-41-60-129 15,67-3 387-15,-27-24-516 16,0-14-903-16,5 14-1419 15,-3-15-2451-15,-12 6-387 16,-2-2-387-16</inkml:trace>
  <inkml:trace contextRef="#ctx0" brushRef="#br0" timeOffset="522807.9029">6599 17744 4773 0,'-29'39'5418'0,"29"-27"-387"15,11-16-516-15,8 3-2193 16,16-12-2967-16,-1-6-2838 16,11-1-1161-16,6-3-516 15,-1 1 0-15</inkml:trace>
  <inkml:trace contextRef="#ctx0" brushRef="#br0" timeOffset="523106.92">7282 17681 5031 0,'0'27'5418'15,"0"-27"-129"-15,-12 40-645 16,12-40-3741-16,0 0-129 16,-33 63-645-16,33-63 387 0,-24 54-258 15,24-54-129 1,-18 48-258-16,18-48-387 15,0 0-1419-15,0 0-2709 16,0 0 258-16,0 0-645 0,0-32-516 16</inkml:trace>
  <inkml:trace contextRef="#ctx0" brushRef="#br0" timeOffset="523273.9295">7276 17283 3870 0,'11'-45'4644'0,"-11"45"129"16,12-11-1032-16,-12 11-2967 15,15 11-774-15,-10 12-1032 16,6 4-1419-16,-4 4-2064 16,-3 4-258-16,6 1-129 15</inkml:trace>
  <inkml:trace contextRef="#ctx0" brushRef="#br0" timeOffset="524150.9797">7471 17798 1419 0,'18'58'3870'0,"-18"-58"-645"15,12 61 0-15,-12-61-774 16,0 0 0-16,4 59-903 16,-4-59-387-16,0 0-516 15,0 0 0-15,0 0-258 16,0 0-387-16,-12-43 129 15,12 12-129-15,0-6-258 0,0-11-129 16,3 4-129-16,7 2 129 16,3 0 129-16,5-2 129 15,0 8-129 1,6-3 129-16,-1 20-129 0,1 11 258 15,-4 6-129-15,1 2 387 16,-5 26 129-16,-3 6-129 16,-8 0 0-16,-1 12 0 15,-4-44 258-15,-5 84-129 16,5-84 903-16,-22 77-1161 15,22-77 516-15,0 0-387 16,-36 40 387-16,36-40-516 16,-12-4 0-16,12-27-129 0,0-1-774 15,9-10 774 1,5-1-774-16,0-10 516 15,5 5-645-15,3 0 645 16,-1 5 0-16,0 12-129 0,-4 21 387 16,-1 8 0-16,-4 7 387 15,-1 16-258-15,-5 14 258 16,-2 6-129-16,-4-2 258 15,2 11-258-15,0-15 129 16,2-6-258-16,-4-29-129 16,12 73 387-16,-1-64-387 15,2-5 0-15,4 0 0 16,2-8-129-16,5-12 0 15,3 0 129-15,3-34 0 16,6 20-516-16,2 2 129 16,-1-3 258-16,1-12-387 15,-4 1 387-15,-4 2-129 0,-4-4 129 16,-12 7-258-16,-5-3 387 15,-9 8 129-15,-2-3-129 16,-14 20 129-16,-5 0-129 16,-7 7 129-16,-1 9 0 15,-1 10 129-15,1 9 0 16,4 6-129-16,4 8 258 15,4 3-387-15,12 5 258 16,5 5 258-16,14-4-258 16,8-6 387-16,14-4-258 15,6-9 258-15,10-11-258 16,-1-3 387-16,8-9-516 15,-3-4 0-15,-2-10-258 0,-6-1-645 16,-8-6 0-16,0 6-516 16,-17 1-258-16,6 2-903 15,-29 11-2580 1,16-16-645-16,-16 16-258 0</inkml:trace>
  <inkml:trace contextRef="#ctx0" brushRef="#br0" timeOffset="525368.0493">15915 14912 1677 0,'-20'-13'3999'0,"20"13"387"15,-16 13-1677-15,5 1-2193 16,6 7 0-16,-1 8-129 15,2 14 129-15,-3 9 129 16,6 14-129-16,-4 9-129 16,4 19 129-16,-3 15-258 15,3 15-129-15,-3 10 0 16,3 10-129-16,-2 12 129 15,2 10-129-15,-1 16 0 16,2 9 129-16,0 7-129 16,6 23 387-16,-1 2 129 15,7 13-258-15,-4-20 129 16,8 0 129-16,-3-31-129 0,1-15-258 15,9-36-903-15,-10-35-3354 16,-13-99-774-16,0 0-387 16,53-7 259-16</inkml:trace>
  <inkml:trace contextRef="#ctx0" brushRef="#br0" timeOffset="525967.0836">16640 14733 4128 0,'0'0'5031'15,"-7"-13"-774"-15,7 13-387 16,0 0-3741-16,0 0 0 16,0 0 0-16,-1 19-129 15,2 9 129-15,4 13-258 16,1 8 258-16,-1 10-258 0,2 4 258 15,-5 0-258 1,5-5 0-16,-4-7 129 16,-1-9-129-16,2-13-129 15,1-5-258-15,-5-24-903 0,0 0-1806 16,13-13-1161-16,-13-18-516 15</inkml:trace>
  <inkml:trace contextRef="#ctx0" brushRef="#br0" timeOffset="526202.0969">16625 14669 3612 0,'15'-58'4644'0,"7"34"-1677"16,2 12-774-16,1-2-903 15,10 11-258-15,-5 0-258 16,5 4-258-16,-3 5-258 15,-4 8 0-15,-6 2-258 0,-5 6 129 16,-8 1 0-16,-5 4 0 16,-4-2-129-16,-6 2 258 15,-10-4-258 1,-2-4-129-16,0 1-1161 0,-8-4-2580 15,4-12-645-15,4 2-516 16</inkml:trace>
  <inkml:trace contextRef="#ctx0" brushRef="#br0" timeOffset="527201.154">16934 14376 3612 0,'32'37'5031'0,"-26"-2"-258"0,3 20-387 15,1 10-3741 1,-9 3-387-16,4 7-258 0,-3 0 0 16,0-4-129-16,5-6 0 15,-3-12 129-15,5-11 0 16,2-17 0-16,-1-8 129 15,5-15 0-15,-1-10 0 16,2-12 0-16,-2-13 0 16,2 1 0-16,-1-8-258 15,1 0 129-15,-2 7-129 16,-2 4 258-16,0 14-129 15,-3 8 0-15,0 11 0 16,2 15-129-16,-2 11 129 16,4 8 0-16,2 4 129 15,5 2-129-15,3-8 0 0,8-11 258 16,0-7-129-16,6-11 129 15,0-9 0-15,3-11-129 16,-5-15 129-16,-2-1 0 16,-4-5-258-16,-5 1 258 15,-4-4-387-15,-8 2 258 16,-7 6-129-16,-5 0 129 15,-4 10-258-15,-5 5 387 16,-9 10-129-16,-2 5-129 16,-3 14 129-16,1 11-258 15,2 5 129-15,1 7 0 16,6 0 0-16,7-1-129 0,6-4 0 15,2-6 0-15,10-9 129 16,5-9 0-16,7-8 0 16,0-7-129-16,3-10 129 15,1-4-129-15,-2-5 0 16,-2-2 129-16,-3-1-129 15,-2 7 129-15,-3 2-129 16,-5 3 129-16,-11 16 0 16,11-8 0-16,-11 8 0 15,4 8 0-15,0 3-129 16,-1 0 0-16,-3-11 129 15,17 19-258-15,-4-15 258 16,7-4-129-16,6-8 129 0,0-6 0 16,5-7 0-16,-1-2 129 15,0-6-129-15,-2 2 258 16,-5 1-129-16,-4 2 129 15,-8 3-258-15,-3 6 129 16,-8 15 0-16,0 0 0 16,0 0-129-16,-12 7 129 15,3 10-129-15,2 5-129 16,2 2 129-16,3 1-129 15,2 2 129-15,6-2 0 16,7 0 0-16,7-4-129 16,1 0 129-16,3-4 129 15,-2-2-129-15,-1-1 0 0,-4-3 0 16,-4 0 129-16,-13-11-129 15,7 15 0 1,-7-15 0-16,-16 10-129 16,-2-5 0-16,-6-4-258 0,6 9-516 15,-10-12-1161-15,12 0-2193 16,2-4-645-16,3-6-387 15</inkml:trace>
  <inkml:trace contextRef="#ctx0" brushRef="#br0" timeOffset="527517.172">18187 14790 1419 0,'47'-23'4257'0,"-24"24"129"16,-11 11-2322-16,-3 2-903 16,1 12-516-16,-3 2-258 15,5 4-129-15,-1-3 0 16,6-1 129-16,1-10-129 0,7-2 129 15,-1-12 0-15,6-4 129 16,-2-14 0-16,2-6-129 16,-5-11-258-16,-2-3 129 15,-5-4-129-15,-7-2 129 16,-9 1-258-16,-2 6 258 15,-9 2-258-15,-7 9 0 16,-5 7 129-16,-3 10-129 16,-2 5-129-16,-2 6-387 15,7 11-516-15,-4-6-1032 16,11 7-1806-16,3 7-903 15,4-10 129-15</inkml:trace>
  <inkml:trace contextRef="#ctx0" brushRef="#br0" timeOffset="527817.1892">18585 14723 1419 0,'47'-10'4386'16,"-33"17"516"-16,0 15-516 16,-2 5-3354-16,-7-3-387 15,1 6-645-15,0 1-129 16,-3-4 0-16,2-5 129 15,-1-4 129-15,-4-18 258 16,13 9 129-16,-13-9 387 16,11-12 0-16,-10-14 0 15,10 1 129-15,-5-12-129 0,7 0-258 16,-1-8-258-16,8 3 129 15,0 0-258 1,6 4 0-16,2 4-129 16,2 10-258-16,7 11-645 0,-8-1-2967 15,7 14-1290-15,-1 3-387 16,0 9-387-16</inkml:trace>
  <inkml:trace contextRef="#ctx0" brushRef="#br0" timeOffset="529043.2594">16194 16182 2580 0,'11'12'5031'16,"-11"-12"-129"-16,24 0-258 16,-10 0-3354-16,8-3-1032 0,6-4-129 15,2-2 129-15,6 0-129 16,2-5-129-16,0 3-129 15,-1 3 0 1,-4-4-645-16,4 11-1290 0,-8-1-2580 16,-9-4 0-16,3 6-387 15</inkml:trace>
  <inkml:trace contextRef="#ctx0" brushRef="#br0" timeOffset="530605.3488">17252 15905 1677 0,'0'-16'2967'16,"-9"3"-1677"-16,1-1-1419 15,-4-2 258-15,-5-3 645 16,2 8 129-16,-7-3 516 15,3 7-258-15,-5-3 129 0,6 10 0 16,-7-1-516-16,5 3 0 16,-3 7-516-16,4 7-258 15,-1 3-129-15,3 5 129 16,2 5-129-1,1 3 129-15,5-5 0 0,5 4 0 16,2-7 0-16,2 1 0 16,6-9 129-16,7-5 0 15,5-10-129-15,5-2 0 16,3-10 0-16,5-13-129 15,0-2 0-15,1-11 0 16,-3-3 0-16,-3-5-129 16,1 1 258-16,-10-1 0 0,-4-2 129 15,-5 6 129-15,-5-5-129 16,-3 9 258-1,-3-3 129-15,-2 7-129 16,-6-2 0-16,3 7 129 0,-4 5-258 16,7 3 129-16,-3 5-129 15,8 15 129-15,-7-12-129 16,7 12 258-16,0 9-129 15,2 11 0-15,-1 5 129 16,10 9-258-16,-6 6 129 16,7 11-129-16,-2-1 0 15,2 6-258-15,0-2 258 16,0-2-258-16,0-4-129 15,-3-7 0-15,1-9-387 16,-5-17-1032-16,4-2-3096 16,-9-13-258-16,0 0-387 15</inkml:trace>
  <inkml:trace contextRef="#ctx0" brushRef="#br0" timeOffset="531257.3861">17471 15490 3225 0,'0'-13'4773'0,"0"13"-516"16,0 0 129-16,0 0-4128 15,0 0-129-15,0 0 0 16,7 10 129-16,-5 2 129 16,3 6-258-16,-4 1 387 15,6 10-258-15,-3 3 0 16,4 4-129-16,-4 4 129 15,4 0-258-15,-3 1 0 16,2-3 129-16,-2-1-129 16,2-3 129-16,-2-7-129 0,0-2 129 15,0-11-129-15,-2-1 129 16,-3-13-129-1,10 14 129-15,-10-14 0 16,0 0 0-16,0 0 0 0,9-9-129 16,-9 9 129-16,6-20 0 15,-2 6 129-15,1-1-129 16,2-4-129-16,3-2 258 15,1-6 0-15,2 2 129 16,0-7 0-16,3 1-129 16,-1-8 0-16,1 3 129 15,-2-9 0-15,4 3 0 16,-2-2-258-16,1 5 0 15,-2 2 0-15,1 3 129 16,-2 8-516-16,-3 3 129 16,0 11-129-16,-6-1-387 15,-5 13-258-15,0 0-1419 0,0 0-2580 16,0 0-516-16,0 12-258 15</inkml:trace>
  <inkml:trace contextRef="#ctx0" brushRef="#br0" timeOffset="532405.4518">17112 16195 1806 0,'-13'-8'4515'0,"13"8"0"15,0 0-1161-15,4-10-2451 16,-4 10-387-1,8-12 0-15,-8 12 0 0,17-4 0 16,-3 0-129-16,10 4 0 16,1-3 258-16,9 3-258 15,6-1 0-15,6-1-129 16,1-2 0-16,6 0-129 15,-1-4-129-15,-2 1-129 16,-4 1-129-16,-5-4-387 16,1 10-1161-16,-13 0-2967 0,-8-4 0 15,3 4-387-15</inkml:trace>
  <inkml:trace contextRef="#ctx0" brushRef="#br0" timeOffset="533081.4905">17203 16451 1677 0,'-16'7'4773'0,"8"-7"-129"16,8 0-129-16,-7-10-3354 15,-3-3-1032-15,6 0 258 16,-5 0-387-16,0-1 129 16,-3 2 0-16,0 4 0 15,-3 5-129-15,1 3 129 16,-4 0-129-16,0 1 0 15,-4 12 258-15,3 4-387 16,-2 3 129-16,4 2 0 16,0-2 0-16,5 3 0 15,1 0 129-15,8-3 0 16,0-8 129-16,3 1-129 15,0-13 129-15,17 7-258 0,-4-7 0 16,3-1 0-16,3-8-258 16,-1-8-129-16,2 4 258 15,0-13 0-15,1 0-129 16,-3 0 129-16,-1-4-129 15,-2-9 258-15,-2 0 0 16,-1-2 258-16,-5-1-129 16,1 5 0-16,-6-1 0 15,3 4 129-15,-3 4 258 16,-1 13-387-16,-1 17 129 15,0 0-129-15,0 0-129 16,2 20 129-16,-2 12-129 16,0 7 258-16,1 7-129 0,1 3-258 15,2 4 258-15,3-2-258 16,2-3 0-1,-2-9-645-15,10 2-1677 16,-1-16-2322-16,-6-13 0 0,3-6-129 16</inkml:trace>
  <inkml:trace contextRef="#ctx0" brushRef="#br0" timeOffset="533517.5154">17395 16225 6708 0,'36'-1'5031'0,"-15"1"0"16,0 0-774-16,-1 0-4128 15,2-1-129-15,1-2-129 0,-2 1 0 16,-4 0 0-16,0 2 0 15,-1 0 129-15,-3 2-129 16,-2 2 258-16,-11-4-129 16,16 16 0-16,-14-2-129 15,-2 1 129-15,-5 2 129 16,-7 3-258-16,-5-1 129 15,-1 8-129-15,-1-1 129 16,-2 2-129-16,4-4 516 16,2 0-516-16,8-1 129 15,5 0 0-15,2-6 129 16,8-1 129-16,8-4-258 15,1 0 129-15,8-1-258 0,0-5 0 16,0 0 0-16,-4-5-258 16,3 5-258-16,-9-8-387 15,6 4-1290-15,-21-2-1419 16,10-15-1290-16,-10 15 129 15</inkml:trace>
  <inkml:trace contextRef="#ctx0" brushRef="#br0" timeOffset="533766.5297">17394 16366 8256 0,'-1'10'5289'0,"14"5"0"16,7-16-1032-16,8 1-4128 0,3-5-129 16,6-1-129-16,4 1-387 15,1-4 0-15,3 9-903 16,-11-10-2967-16,5 7-645 15,-3 0-645-15,-4-1 258 16</inkml:trace>
  <inkml:trace contextRef="#ctx0" brushRef="#br0" timeOffset="534382.5649">18015 15407 2322 0,'-12'11'3999'0,"1"-9"0"16,0 4-2967-16,2 6-129 15,-3-1 129-15,4 5 0 16,-4-5 0-1,4 8-258-15,-2-2 129 0,6 7-258 16,-4-7 129-16,8 11-387 16,-4-7 0-16,4 3-258 15,6 3-387-15,4-9-645 16,9 2-3225-16,4 4-516 15,-3-6-516-15</inkml:trace>
  <inkml:trace contextRef="#ctx0" brushRef="#br0" timeOffset="543175.0678">18138 15487 258 0,'-15'-1'3870'0,"15"1"-258"15,-10-1-1290-15,10 1-516 0,0 0-516 16,5 0-129-16,-5 0-258 15,13-1-129-15,-13 1 0 16,16-4-129-16,-16 4-387 16,25 0 129-16,-13 0 0 15,5 3-258-15,0-1 129 16,3 3-129-16,0-1-129 15,-2 0 0-15,4-1 0 16,-3-1 0-16,-4-2-129 16,2 1 258-16,-4 3-258 15,-13-4 129-15,13 12-258 16,-13-12 258-16,-4 24 0 15,-7-9-129-15,-4 5 129 0,-4 0-258 16,0 0 516-16,0 1-129 16,1-3 129-16,3 0-258 15,3-3 129-15,7-2 129 16,1-2-129-16,4 0 0 15,0-11-129-15,8 17 129 16,2-8 0-16,3-5-129 16,1-1 0-16,-1 4 129 15,3-3-258-15,-4-2 129 16,3 0-129-16,-5 0 129 15,-10-2-258-15,13 0 0 16,-13 0-129-16,0 0-516 0,14 0-774 16,-15-7-1290-16,-4-5-1806 15,5 12-129-15</inkml:trace>
  <inkml:trace contextRef="#ctx0" brushRef="#br0" timeOffset="543412.0814">18142 15635 3096 0,'-16'-4'5160'16,"16"4"-516"-16,11-4 0 15,7 3-3999-15,-1-3-129 0,8 0-258 16,2-1-258-16,1 0 129 15,3 4-387 1,-1-1 0-16,1 2-258 16,-8-1-258-16,5 3-1806 0,-7 4-1935 15,-5-6-645-15,0 3 387 16</inkml:trace>
  <inkml:trace contextRef="#ctx0" brushRef="#br0" timeOffset="543779.1022">18485 15412 2451 0,'0'0'4386'16,"0"0"0"-16,17-3-387 15,-17 3-3999-15,13 0-129 16,-13 0-258-16,17 14 258 15,-9 0 0-15,3 4 258 16,-2 7-129-16,-1 4 516 16,0 7-258-16,-6 1 258 15,1 6-129-15,-4 0 129 16,-4 1-258-16,-9 1 0 15,1 1-129-15,-4-2-387 16,-8-11-903-16,2-4-3096 0,-2 5-516 16,-6-12 0-16</inkml:trace>
  <inkml:trace contextRef="#ctx0" brushRef="#br0" timeOffset="544559.147">17613 16140 1548 0,'0'0'4128'0,"0"0"-387"16,-9-10-387-16,9 10-4644 0,0-17-387 15,0 17-387-15,4-18 258 16,-4 18 516-16,5-11 258 16,-5 11 516-16,0 0 645 15,0 0 774-15,0 0 516 16,0 0 258-16,12 0 0 15,-12 0-516-15,0 0 0 16,0 0-258-16,12 0-129 16,-12 0-258-16,12-3 129 15,-12 3-258-15,17-7-129 16,-4 5 129-16,2 2-258 15,3-3 0-15,3 1 129 0,4 0-258 16,1-1 129-16,6-1 0 16,4 2-129-16,3-2 129 15,2 2-129-15,4-1 129 16,1 0 0-16,-1-2 129 15,1 2-258-15,-1 1 0 16,-4 0 129-16,0 0-258 16,-3 1 129-16,-5 1 0 15,0 0 0-15,-6 0 0 16,-3 0 0-16,-5 0 0 15,-1 1-258-15,-6 1 0 16,-12-2-516-16,16 1-2451 16,-16-1-1290-16,0 0 0 0</inkml:trace>
  <inkml:trace contextRef="#ctx0" brushRef="#br0" timeOffset="551571.548">18970 15920 3870 0,'13'11'4386'16,"7"-11"-258"-16,-20 0-3225 15,24 0-645-15,-3 0 258 16,-4-5-258-16,8 4 129 16,-8-4 129-16,7 5 0 15,-4-2 0-15,4 2 0 16,-4 0 0-16,3 0-387 15,2 0 0-15,-2 0-258 0,3 0-258 16,-5-2-645-16,8 4-1161 16,-12 3-2322-16,-2-5-387 15,0 6 517-15</inkml:trace>
  <inkml:trace contextRef="#ctx0" brushRef="#br0" timeOffset="551938.569">18958 16135 2709 0,'21'-4'4644'0,"-21"4"-258"16,20-10-2967-16,5 10-258 15,-6 0-387-15,7 0-387 16,2 0-129-16,3 4 0 0,0-3-258 15,4 2-129-15,3 4-2193 16,5 0-2064 0,-9-7-387-16,7 1 388 15</inkml:trace>
  <inkml:trace contextRef="#ctx0" brushRef="#br0" timeOffset="556725.8429">19658 15754 2451 0,'0'0'2838'16,"0"0"-2193"-16,0 0 129 15,10-7 129-15,-10 7 0 16,10-7 387-16,1 7-258 15,-11 0 129-15,13-3-258 16,-13 3-258-16,16-10 0 0,-16 10-516 16,17-11 0-16,-7 6 0 15,1-2-129-15,0 0-129 16,-2 0 129-16,1-2 0 15,2 4 0-15,0-3 0 16,-1 2 0-16,-11 6 0 16,17-4-129-16,-17 4 129 15,16-4 0-15,-16 4 0 16,10 0 0-16,-10 0 129 15,0 0-129-15,0 0 129 16,5 6 0-16,-5-6-129 16,0 16 129-16,0-6 129 0,-3 4-129 15,0 1-129-15,-2 2 0 16,-2 8 0-16,-1-2 0 15,1 7-129-15,-2 0 129 16,5 5-258-16,-5-3 258 16,6 1-129-16,-2 0 258 15,4-5-258-15,1 2 129 16,0-7-129-16,5-3 129 15,0-4-129-15,6-3 0 16,-2-5 0-16,3-7-645 16,5 4-516-16,-6-5-1677 15,-2-9-1548-15,8 5 129 16</inkml:trace>
  <inkml:trace contextRef="#ctx0" brushRef="#br0" timeOffset="557025.86">19752 15419 2322 0,'0'-43'4644'16,"1"26"258"-16,9 11-516 15,4 2-3354-15,-14 4-516 0,21-4-258 16,-8 4-258-16,2 8-258 16,3 7-903-16,-3 1-3354 15,1-5-129-15,1 5-387 16</inkml:trace>
  <inkml:trace contextRef="#ctx0" brushRef="#br0" timeOffset="557613.8936">20132 15642 2322 0,'-8'-13'4644'16,"8"13"129"-16,0 0-516 16,-11-9-3999-16,11 9 0 15,0 0-129-15,-9 7 0 16,9-7 0-16,-9 27 129 15,4-8 0-15,-2 9-129 0,2 5 129 16,-2 5 0-16,-1 3-129 16,3-1 129-1,-1 0-258-15,3-4 0 16,1-4-258-16,2-5 0 15,4-4-903-15,-1-13-2709 0,8-9-774 16,7 0-387-16</inkml:trace>
  <inkml:trace contextRef="#ctx0" brushRef="#br0" timeOffset="558072.9199">20269 15659 3354 0,'0'11'5031'0,"15"-5"-387"16,-1-6-129-16,2 0-4257 15,1-3-258-15,5 0 129 16,2-5 0-16,5 6 0 15,-5 0 129-15,1 2-129 16,-4 0 0-16,-1 2 0 16,-7 5 0-16,-1 3-129 15,-8 6 0-15,-4-1-129 16,0 6 129-16,-8 0 0 15,-4 3-129-15,-3 3 129 16,-2 1 0-16,-1 0 0 16,1-1 129-16,3 2 0 15,2-7-129-15,6 2 129 0,1-5 129 16,5-1-129-16,6-6 129 15,6 0-129-15,2-5 0 16,4 3 129-16,-1-6-258 16,2 2-129-16,-2-3-258 15,-1-3-129-15,1 0-774 16,-11-9-1032-16,7 4-2322 15,-13 5-645-15,8-22 258 16</inkml:trace>
  <inkml:trace contextRef="#ctx0" brushRef="#br0" timeOffset="558319.934">20282 15810 3870 0,'-16'2'5160'0,"5"8"-258"15,11-10-258-15,19 1-4257 16,-1-4-258-16,8-4 0 16,5-2 0-16,6 2 0 15,3-2-129-15,2 2-129 16,0 2 0-16,-3-1-516 15,3 6-645-15,-15-3-1548 16,0 2-2064-16,-3 1 0 16</inkml:trace>
  <inkml:trace contextRef="#ctx0" brushRef="#br0" timeOffset="558588.9494">20749 15546 1806 0,'25'-11'5160'15,"-25"11"-258"-15,23 9-516 16,-9 2-2838-16,3-1-1419 16,6 5 0-16,-1 4-129 15,-1 5-129-15,2 8 129 16,-4 4 129-16,-5 6 0 15,-4 9 129-15,-6 0-129 16,-4 4 129-16,-4-3-258 16,-9-3-258-16,1-2-3225 15,-8-2-1290-15,-9-17-387 0,0-4 1 16</inkml:trace>
  <inkml:trace contextRef="#ctx0" brushRef="#br0" timeOffset="565072.3202">21134 15398 2580 0,'-3'-11'4902'0,"3"11"-516"16,0 0 0-16,0 0-3999 16,0 0-387-16,0 0 129 15,-5 16 0-15,5 2 129 16,0 12-258-16,0 4 258 15,3 9-258-15,-2 5 258 16,-1 6-258-16,1 9 129 0,-1-2-129 16,0 1-129-1,0-3 258-15,0-8-258 16,0-6 129-16,-1-11-129 15,0-8 129-15,1-13-258 0,0-13 0 16,0 0-129-16,1-36-645 16,7 6 0-16,-7-22 0 15,10-1 258-15,-10-12 0 16,9-2 258-16,-4-1 258 15,-1 0 387-15,7 10 516 16,-6-1 129-16,7 19 258 16,-4-3-387-16,8 20 387 15,-5 0-516-15,10 14 258 16,-7 1-387-16,7 8 0 15,-2 10-258-15,4 8 0 16,-4 6 0-16,0 5-129 0,-1 9 129 16,-6 0-258-16,-2 7 129 15,-3-2-129-15,-8 0 387 16,0-3-387-16,-11-9 258 15,-3-3-129-15,-7-9 0 16,1-8 129-16,-5-4 129 16,0-7-129-16,0-8 0 15,5 1 0-15,0-7 129 16,11 2-129-16,0-1 129 15,9 13 0-15,0-12 0 16,9 12 0-16,5 4-129 16,9 10 129-16,5 4-129 15,6 7 0-15,5 6 0 0,2 3 129 16,5 2-258-16,0-1 0 15,-2-5 0-15,-3 2 0 16,-3-7-258-16,-10-12-129 16,2 5-1032-16,-18-15-2709 15,-3-3-1032-15,-9 0-129 16</inkml:trace>
  <inkml:trace contextRef="#ctx0" brushRef="#br0" timeOffset="565273.3317">21581 14969 6966 0,'0'-52'5547'0,"0"52"-258"16,-5-9-387-16,5 9-4515 0,-4 21-387 15,-3 3-516-15,7 18-2580 16,-4 3-1677-16,-4 5-516 16,-1 7-258-16</inkml:trace>
  <inkml:trace contextRef="#ctx0" brushRef="#br0" timeOffset="567406.4538">21837 15756 2580 0,'37'5'4773'15,"-20"-9"-387"-15,10 1-387 16,-1-8-3999-16,4 1 0 15,3 0-129-15,0 2 0 16,-3-3-129-16,4 3-129 16,-6-1 0-16,1 6-516 15,-8-4-1419-15,-6-4-2064 16,2 11 129-16</inkml:trace>
  <inkml:trace contextRef="#ctx0" brushRef="#br0" timeOffset="567616.4658">22111 15576 2580 0,'-25'-15'5160'0,"13"7"-387"16,12 8-129-16,0 0-3354 16,-10 2-774-16,10-2-387 15,0 26 0-15,0-1-129 16,3 10-129-16,-1 5 0 15,2 17-387-15,-4-2-1161 16,8 10-2193-16,-3 2-774 16,-4-11-387-16</inkml:trace>
  <inkml:trace contextRef="#ctx0" brushRef="#br0" timeOffset="584209.4148">22314 15624 2451 0,'15'2'4515'0,"-15"-9"-129"0,7-4-1548 15,-1-4-2322-15,-2-3-387 16,4-5 258-1,-3-1-387-15,4-3 129 16,1-1 0-16,-1 3 0 0,0 0-129 16,-1 7 258-16,-3 0 0 15,2 8 258-15,-7 10-258 16,0 0 0-16,9-12 0 15,-9 12 0-15,0 0-129 16,11 14 0-16,-10 3 0 16,3 5 0-16,1 8-129 15,-2 3 0-15,-2 7 0 16,1 5 0-16,-2 7 258 15,0 2-258-15,-3-3 258 16,-2 2-129-16,-5-4 0 16,1-3 129-16,-3-6-129 15,2-3 129-15,-3-10-129 0,1-6 0 16,-2-3-129-16,3-6 0 15,-4-2-258-15,1-7-129 16,3 6-645-16,-9-13-1290 16,4-1-2451-16,2 5-258 15,-6-9 0-15</inkml:trace>
  <inkml:trace contextRef="#ctx0" brushRef="#br0" timeOffset="584451.4287">22239 14959 6321 0,'23'-1'5160'0,"-10"2"0"16,-3 2-1032-16,9 5-4902 16,-9-8-2451-16,6 3-1677 15,4 6-129-15,-6 0-645 16</inkml:trace>
  <inkml:trace contextRef="#ctx0" brushRef="#br0" timeOffset="585148.4685">22561 15394 3999 0,'0'0'4644'0,"0"0"-129"0,0 0-1161 15,0 0-3096-15,9 10-129 16,-9 7-129-16,0 7 129 15,3 6-129-15,-2 4 129 16,4 3-129-16,-2 6 129 16,2-2-129-16,3-1 258 15,0-5-129-15,0-6 129 16,3-5 0-16,-5-12 129 15,6-8-129-15,-1-10-129 16,1-11 0-16,-2-12-129 16,2-4 0-16,-3-7-258 15,2-3 258-15,-1 1-258 16,-3-1 258-16,-1 7-387 0,0 6 645 15,-2 7-258-15,-2 6 0 16,-2 17 129-16,0 0 0 16,0 0-129-16,3 25 129 15,-3 3-129-15,0 2 0 16,5 6 0-16,-1 2-129 15,4-6 258-15,1 0 0 16,2-7 129-16,2-3-129 16,-2-12 258-16,3-3-129 15,-2-9 129-15,1-9-129 16,-2-8-129-16,1-7 0 15,-1-4-258-15,-3-6-129 16,6 4-516-16,-10-11-387 0,11 16-1290 16,-12-2-2193-16,2 3-387 15,-1 12 0-15</inkml:trace>
  <inkml:trace contextRef="#ctx0" brushRef="#br0" timeOffset="585938.5137">23145 15404 3354 0,'0'0'4644'0,"0"0"-387"16,0 0-2709-16,12 0-903 15,1-10 0-15,-1-6-129 0,4 1-258 16,0-3 0-16,2 4-129 16,-5 0 387-16,2 3-387 15,-6 3 129-15,-9 8 0 16,12-4 0-16,-12 4-258 15,3 11 129-15,-6 7-129 16,-5 7-129-16,-2 5 129 16,-2 6 0-16,1 6-129 15,-1 3 129-15,3 0 129 16,0-1 0-16,6 0 0 15,2-10 129-15,1-6-258 16,1-4 0-16,6-11-129 16,3-1-645-16,-10-12-1290 0,16-9-2451 15,-5-2-387-15,-5-10 129 16</inkml:trace>
  <inkml:trace contextRef="#ctx0" brushRef="#br0" timeOffset="586138.5252">23141 15063 4902 0,'-18'-43'5160'0,"18"43"-387"15,-3-13-258-15,3 13-3999 16,9 5-645-16,6 7-516 15,-2-3-1419-15,3 3-2451 16,6 6-258-16,-3 1-258 16</inkml:trace>
  <inkml:trace contextRef="#ctx0" brushRef="#br0" timeOffset="586418.5412">23468 15233 6321 0,'-29'64'5031'0,"14"-35"-258"16,1 10-387-16,1-6-4128 15,3 3-258-15,3 0-129 0,3-1 129 16,4-1-258-16,0-1 129 16,8-6-387-16,9-1-258 15,-5-15-1161-15,13-4-2838 16,0 1 129-16,-3-10-516 15</inkml:trace>
  <inkml:trace contextRef="#ctx0" brushRef="#br0" timeOffset="586786.5622">23616 15257 5289 0,'0'0'5418'16,"7"-5"-387"-16,3 5-387 15,7 0-3741-15,2 7-774 16,1 3-129-1,2-3-129-15,2 6-258 16,-5-2 129-16,0 6-129 0,-7-4 129 16,-3 7 0-16,-6-2 0 15,-3 5 129-15,-2-1 0 16,-7 1 129-16,-4 0 0 15,0-1 0-15,-4 1 0 16,1-1 129-16,-1-1-258 16,2-2 258-16,-1 4-258 15,7 0 258-15,1-1-258 0,4 2 258 16,4-4-258-1,1 4 129-15,10-8-129 16,1-1-129-16,4-10-387 16,5 2-1290-16,-3-7-2322 0,-2-9-516 15,4-4-129-15</inkml:trace>
  <inkml:trace contextRef="#ctx0" brushRef="#br0" timeOffset="586991.5739">23567 15463 2451 0,'-34'13'5031'0,"30"2"-387"16,4-15 129-16,5 12-2451 15,11-4-2322-15,5-1 129 16,4-4-516-16,6 4-774 0,-8-7-1161 15,8 0-1806-15,-1-2-774 16,-8-8 0-16</inkml:trace>
  <inkml:trace contextRef="#ctx0" brushRef="#br0" timeOffset="587220.5869">23865 15282 2709 0,'12'-52'4128'0,"-8"37"-1161"15,-4 15-774-15,25-5-774 16,-13 5-129-16,13 22 129 15,-9-2-258-15,14 12 0 16,-6-3-387-16,8 10 0 0,-10-2-516 16,4 4 0-16,-6 2-258 15,-5-1-258-15,-5 4-129 16,-10-7-774-1,0 8-2451-15,-13 3-1161 0,-8-7-258 16,-3 5 258-16</inkml:trace>
  <inkml:trace contextRef="#ctx0" brushRef="#br0" timeOffset="588528.6619">24416 15131 4257 0,'-11'3'5031'15,"8"12"-258"-15,-4-2-387 16,7 5-3870-16,-1 10-387 15,0 4-129-15,1 7 129 16,0 5-258-16,0 5 0 16,0 2 129-16,-2 1-129 15,-3-1 129-15,1-1-129 16,-8-4 258-16,3-6-129 15,-3-5 129-15,3-9 0 0,-3-6 0 16,6-5 0-16,6-15 0 16,-3 14 129-16,3-14 0 15,13 0-129-15,4-3 129 16,7 2 0-16,2-1 0 15,10 2 0-15,-2 0 0 16,6 0-129-16,-3 4 0 16,1-2 129-16,-1 2-645 15,-9-4-387-15,7 3-1935 16,-12-3-1935-16,-5-10-258 15,-4 0-258-15</inkml:trace>
  <inkml:trace contextRef="#ctx0" brushRef="#br0" timeOffset="588735.6736">24770 14814 8127 0,'-16'12'5031'0,"0"17"-516"16,7 25-1290-16,-9 0-7611 16,-5 5-645-16,3 10-387 15,-6-2 0-15</inkml:trace>
  <inkml:trace contextRef="#ctx0" brushRef="#br0" timeOffset="596913.1414">16248 17062 2580 0,'52'1'774'15,"-29"-1"-129"-15,5 0 129 16,2-2 0-16,2-3 129 0,-2-2 387 16,6 6-129-16,0-8 0 15,3 4 0-15,-4-3-258 16,7-1-129-16,-5 1-129 15,5 3-258-15,-3-2-258 16,5 1 0-16,-2 1 0 16,1 2-129-16,-1-3 0 15,2 4 0-15,0-1 129 16,-1-1-129-16,0 3 129 15,3 1 129-15,0 0 0 16,0 0 0-16,1 0 0 16,5 0-129-16,-3-1 129 15,2 1-129-15,2-3-129 0,1-3 0 16,0 3 0-16,-1-6 0 15,1-2 0 1,1 7 0-16,0-6 0 16,2 3 0-16,0-2 387 0,0 4-258 15,2-4 0-15,-1 3-129 16,0 2 0-16,2 1 0 15,-1-4 0-15,-1 2-129 16,1 1 129-16,-1-1-129 16,0 5 129-16,2 0-258 15,-2 0 258-15,2 0 0 16,1 0 258-16,0 0-258 15,3 0-258-15,-2-1 516 16,3-2-258-16,-1-1 0 16,1 1 0-16,-2 0 129 15,3-2-129-15,2 4 129 16,-4-1-129-16,2 1 129 0,1-3 0 15,2 4-129-15,-2-5 129 16,3 4-129-16,1 0 258 16,-2 1-387-16,6-2 258 15,0 2-129-15,-1 3 129 16,-1 1-129-16,0 3 129 15,1 2 0-15,-4-4-129 16,0 2 129-16,0 0 0 16,-1 1 0-16,-1-8 129 15,5 2-129-15,-2-2 0 16,1 0-129-16,1 0 0 15,2-1 129-15,-5-3-129 16,4-1 0-16,-3 5 129 0,-1-1-258 16,4 0 258-16,-2 1-129 15,1 0 0-15,-2-2 0 16,-1 2 129-16,4 0-129 15,-5 0 0-15,0-2 0 16,2 2 129-16,-2-5-129 16,2 3 0-16,3 2 0 15,-4 0 0-15,0-4 129 16,2 4-129-16,2-1 129 15,-1 1 0-15,-1 0 0 16,0 0 0-16,1 0 0 16,3-3 0-16,-2 3 0 15,-1-3-129-15,0 2 129 0,-2-1 0 16,0 2-129-16,-1-5 129 15,-3 5-129 1,-2 0 0-16,1 0 0 16,-2 0 0-16,0 0 0 0,-1 0 0 15,-1 0 0-15,0 0 129 16,0 0 0-16,-3 0-129 15,2 0 258-15,-2 0-258 16,2 0 129-16,-3 1-258 16,4 3 258-16,-4-4-258 15,-4 3 0-15,1 2 0 16,-4 1 0-16,-4 1-129 0,-6-2-129 15,0 5-387 1,-15-10-1032-16,7 3-2580 16,-9 0-516-16,-7-3-129 15</inkml:trace>
  <inkml:trace contextRef="#ctx0" brushRef="#br0" timeOffset="599389.2829">16397 18170 1161 0,'-23'59'4644'0,"23"-59"258"15,0 0-258-15,0 0-3096 16,0 0-1677-16,0 0 516 15,0 0-129-15,0 0 129 16,0 0-129-16,0 0 129 16,0 0 0-16,0 0 129 15,0 0 0-15,0 0-258 16,0 0-129-16,0 0 0 15,0 0 0-15,58-6-129 16,-58 6 0-16,47-6 0 16,-47 6-258-16,55-1 258 15,-55 1 0-15,60-10-258 0,-60 10-129 16,56-3-387-16,-56 3-2709 15,0 0-1419 1,62-15-258-16,-62 15 0 16</inkml:trace>
  <inkml:trace contextRef="#ctx0" brushRef="#br0" timeOffset="600286.3344">17332 17718 516 0,'0'0'4257'0,"-12"-17"258"15,12 17 0-15,0 0-3225 16,-10-32-258-16,6 21-258 15,-7-2-387-15,7 1 129 16,-9-5-129-16,4 3 129 16,-6 4-516-16,2-5 129 15,-3 17-387-15,-1 6 258 16,-1-7 387-16,-2 5-258 15,-1 13 0-15,1 6-129 16,-1-4 258-16,4 9 0 16,1-3-129-16,0-12-129 0,16-15-129 15,-20 68 258-15,20-68 129 16,0 0 0-16,-4 56-129 15,4-56-258 1,17 8 258-16,-2-6-129 0,7-23-129 16,1-12-258-16,5 9-387 15,-2-19 258-15,3 1-387 16,-3-12 774-16,-1 10-516 15,-5-9 645-15,0 8-258 16,-4-3 387-16,-8-8 258 16,1 6-129-16,-9 6 258 15,0 1 0-15,-3 1 0 16,-1 4-258-16,-5 7 129 0,1 6-129 15,-2 9 0 1,10 16-129-16,-16-9-129 16,16 9 0-16,-11 22 0 15,10 15 0-15,1 8 0 0,0 14 129 16,8 2 129-16,-3 5-129 15,5 2 129-15,1 3-129 16,1-12 0-16,-3-6-645 16,10-7-2451-16,-7-19-1677 15,-12-27-387-15,18 48 0 16</inkml:trace>
  <inkml:trace contextRef="#ctx0" brushRef="#br0" timeOffset="600925.3709">17501 17206 1935 0,'-4'-25'4902'16,"8"14"-387"-16,-4-7 0 15,1 2-3354-15,6 0-645 16,-7 16 0-16,0 0-129 15,11 9-129-15,-5 27 0 16,-1 2-129-16,2 16 0 16,1 0-129-16,-2 22 129 15,4-10 258-15,-1 0-129 0,0-10 0 16,-1-8-258-16,4-12 387 15,-2 4-258 1,1-27 258-16,0-12-258 16,-1-1-516-16,2-5 258 0,-3-14 0 15,3-7 129-15,-4-7-129 16,1-18 129-16,-1 9-129 15,0-8 0-15,-1-4 258 16,-2-4-258-16,4 2 0 16,-5 2-258-16,8 10-129 15,-11-3-1161-15,13 13-1935 16,-4 3-1290-16,-6 5-258 15</inkml:trace>
  <inkml:trace contextRef="#ctx0" brushRef="#br0" timeOffset="601252.3896">17959 17023 3999 0,'-7'18'4902'0,"-2"-11"-516"15,1 10 0-15,-4-1-4257 16,0 1-387-16,0 14 258 15,0 6 0-15,-1 11 0 16,0 7 129-16,2 16 129 0,2-10 258 16,5 9-258-16,3-5 129 15,1 2-516-15,3-13-903 16,1-9-2064-1,2-12-1290-15,9-13-516 0,-5-17-129 16</inkml:trace>
  <inkml:trace contextRef="#ctx0" brushRef="#br0" timeOffset="601628.4111">18018 17203 5031 0,'21'3'5289'16,"-5"3"-774"-1,-3-2 129-15,5 0-4515 16,1 7-258-16,6-5 0 16,-5 5 129-16,1-1 0 0,-5 4-129 15,-2 1 0-15,-2 3 0 16,-4 3 129-16,-4-6 0 15,-4 8-129-15,0 2 0 16,-8 4 0-16,-3 1 258 16,-3 1-129-16,0 3-129 15,-4 0 516-15,2 6-387 16,3-1 387-16,0-7-258 15,13-32 129-15,-14 71-258 16,11-51 387-16,3-2-387 16,4-5-129-16,3-2-516 15,8-6-774-15,-15-5-1161 16,19-6-1935-16,-5-13-645 0,-14 19 258 15</inkml:trace>
  <inkml:trace contextRef="#ctx0" brushRef="#br0" timeOffset="601866.4247">18101 17466 2451 0,'-18'-15'4386'16,"-1"0"258"-16,19 15-645 15,0-12-2838-15,0 12-516 16,0 0 0-16,13 0 0 15,3 0-258-15,-1 0 0 0,9 3-129 16,0-1-129-16,4-2-387 16,1 0-645-16,-4-9-1032 15,7 7-645-15,-11-14-645 16,5 9-387-1,-8-13-1419-15</inkml:trace>
  <inkml:trace contextRef="#ctx0" brushRef="#br0" timeOffset="602304.4498">18375 17041 3612 0,'16'5'3999'16,"-16"-5"129"-16,19-2-3354 16,-8 2-774-16,1 4 0 15,1 2 0-15,-1 3 258 16,0 8 0-16,-1-3 129 15,1 12 129-15,-3-8 0 16,3 10 129-16,-6-7-129 16,6 8 129-16,-6-7-258 15,4 6 129-15,-7-7-129 0,3 2 0 16,-6-3 129-16,3 12-258 15,-3-11 0-15,-5 9-129 16,-6 9-258-16,-7-4-1677 16,-3-2-2322-16,1 5-903 15,-8 1 129-15</inkml:trace>
  <inkml:trace contextRef="#ctx0" brushRef="#br0" timeOffset="603142.4976">17111 18150 1032 0,'0'0'3741'0,"0"0"-387"15,0 0-2193-15,47 5 0 16,-47-5-129-16,0 0 258 15,50-25-129-15,-50 25-258 0,45-21 0 16,-45 21-129 0,62-19-387-16,-62 19-129 15,78-14-129-15,-31 11 0 16,7-9-129-16,3 11 0 0,9-1 129 15,1-2 0-15,9-3 129 16,3 3 0-16,5 1 129 16,-4-2-129-16,5 5 0 15,-5-8 0-15,-1-6-387 16,-6 6 387-16,-9 2-1032 15,-3 2-2709-15,-8-15-1290 16,-53 19-387-16,71-36 0 16</inkml:trace>
  <inkml:trace contextRef="#ctx0" brushRef="#br0" timeOffset="604032.5486">17598 18445 3354 0,'10'53'4644'15,"-10"-53"-387"-15,0 0-2064 16,0 0-1806-16,0 0 387 15,-45 5 129-15,45-5-258 0,0 0-129 16,0 0 0 0,-41-51 258-16,41 51-387 15,0 0-258-15,0 0 0 16,0 0-258-16,-55 0-129 0,55 0 129 15,0 0 0-15,-36 61-129 16,36-61 258-16,-21 54-129 16,21-54-516-16,-17 51 645 15,17-51 0-15,0 0-129 16,-7 52 0-16,7-52 129 15,0 0-258-15,0 0 0 16,0 0 387-16,0 0-387 16,53 0-258-16,-53 0 0 15,0 0 129-15,47-57 129 16,-47 57 0-16,28-56 516 15,-28 56 0-15,19-77 387 16,-19 77 129-16,8-85 0 0,-8 85-387 16,0-89 387-16,0 89-258 15,0-82 0-15,0 82-258 16,-3-57-129-16,3 57 0 15,0 0 0-15,0 0 387 16,0 0-387-16,0 0-258 16,0 0 129-16,0 43 258 15,0-43-258-15,13 75-258 16,-13-75 387-16,17 86 0 15,-17-86 0-15,18 74 387 16,-18-74-903-16,19 57-258 16,-19-57-387-16,13 47-1419 0,-13-47-2322 15,0 0-774-15,0 0 0 16</inkml:trace>
  <inkml:trace contextRef="#ctx0" brushRef="#br0" timeOffset="604624.5824">17861 18252 774 0,'8'54'4515'16,"-8"-54"-258"-16,0 0-1548 16,0 0-1806-16,0 0-129 15,0 0-129-15,0 0-129 16,0 0 0-16,0 0 0 15,50 30 129-15,-50-30-258 16,0 0 258-16,49 7-258 0,-49-7 0 16,0 0-258-1,53 2 0-15,-53-2 0 16,0 0 0-16,0 0 0 15,44 27-129-15,-44-27-129 0,0 0 129 16,0 0 0-16,-22 70 0 16,22-70 0-16,0 0 129 15,-58 62 129-15,58-62-129 16,0 0-258-16,-53 70 387 15,53-70 0-15,0 0 129 16,0 0-129-16,-4 51 0 16,4-51 0-16,0 0 129 15,50 17 387-15,-50-17-903 16,49 0 0-16,-49 0-645 15,46 5-645-15,-46-5-1806 16,45-11-1677-16,-45 11-516 16,0 0 0-16</inkml:trace>
  <inkml:trace contextRef="#ctx0" brushRef="#br0" timeOffset="604847.5952">17832 18445 5805 0,'0'0'5676'15,"0"0"-258"-15,0 0-258 16,0 0-4386-16,0 0-774 16,0 0 258-16,67 13 258 15,-21-14-645-15,3 1-387 16,9 0-903-16,-9 19-2709 0,6-22-1032 15,4-16 129-15,-7 2-774 16</inkml:trace>
  <inkml:trace contextRef="#ctx0" brushRef="#br0" timeOffset="605275.6196">18743 17953 5547 0,'0'0'5289'16,"44"45"-258"-16,-44-45-129 15,0 0-4644-15,67 0-516 16,-67 0 129-16,61-21 129 15,-61 21 129-15,60-18 258 16,-60 18-516-16,53-11-645 0,-53 11-1419 16,46 0-1935-16,-46 0-903 15,0 0-516-15</inkml:trace>
  <inkml:trace contextRef="#ctx0" brushRef="#br0" timeOffset="605491.632">18733 18129 6063 0,'-6'61'5676'15,"6"-61"-258"-15,43 33-516 0,-43-33-4644 16,59-7-258-16,-59 7-387 15,75-8-387-15,-75 8-774 16,71-17-3225 0,-71 17-774-16,70-29-258 0</inkml:trace>
  <inkml:trace contextRef="#ctx0" brushRef="#br0" timeOffset="606780.7058">19421 17939 2580 0,'49'26'4644'15,"-49"-26"258"-15,47-48-3870 16,-29 19-645-16,-4 11 129 16,3-7-516-16,-9 10 387 15,-8 15-129-15,18-23 516 16,-8 11-645-16,-10 12 387 15,0 0 258-15,0 0-129 16,0 0-258-16,0 0-258 16,-28 56 0-16,28-56-387 0,-33 69 387 15,33-69 258-15,-37 80-258 16,37-80-258-16,-29 76 258 15,29-76 0-15,-12 58 0 16,12-58 0-16,0 0-129 16,12 54-129-16,-12-54 0 15,0 0-516-15,0 0-516 16,62 39-2451-16,-62-39-1161 15,0 0-387-15</inkml:trace>
  <inkml:trace contextRef="#ctx0" brushRef="#br0" timeOffset="606995.718">19450 17371 6063 0,'-9'-14'5805'0,"9"14"-903"16,14 6-258-16,6 6-5160 16,-12-5-2580-16,13 2-1677 15,-1 1-645-15,1 2 0 16</inkml:trace>
  <inkml:trace contextRef="#ctx0" brushRef="#br0" timeOffset="607292.735">19822 17666 5934 0,'-12'51'5547'16,"6"-41"-516"-16,-6 7-516 15,12-17-3354-15,0 0-1290 16,-39 61 129-16,39-61-516 15,-25 79 387-15,25-79-129 16,-16 85-258-16,8-34-1032 16,8-51-2967-16,8 61-645 0,-8-61-387 15</inkml:trace>
  <inkml:trace contextRef="#ctx0" brushRef="#br0" timeOffset="607660.7562">19967 17627 5031 0,'9'19'5676'0,"7"-3"-645"15,-10 3-387-15,8-2-3741 0,-2-7-1290 16,5 2 387-16,-4 10-516 15,4-13 129-15,-5-1 129 16,-12-8 0 0,20 53-129-16,-20-53 387 15,0 51 129-15,0-51-129 0,-12 64 129 16,12-64 129-16,-28 75-129 15,28-75-129-15,-29 56 387 16,29-56-258-16,0 0-258 16,-24 57 387-16,24-57-258 15,0 0 0-15,15 48 0 16,-15-48-258-16,0 0-258 15,58 42-1161-15,-58-42-2838 0,0 0-387 16,52 4-903 0</inkml:trace>
  <inkml:trace contextRef="#ctx0" brushRef="#br0" timeOffset="607852.767">20021 17908 4773 0,'-50'16'5676'0,"50"-16"-516"15,-13 52-903-15,13-52-3612 16,0 0-903-16,0 0-645 16,51 37-2838-16,-51-37-1032 15,46 0-387-15,-46 0 0 16</inkml:trace>
  <inkml:trace contextRef="#ctx0" brushRef="#br0" timeOffset="608134.7831">20306 17556 2322 0,'13'59'5031'0,"-5"-22"-129"15,9-8-387-15,-17-29-3612 16,33 77-129-16,-33-77-1032 15,48 85 1161-15,-48-85-258 16,50 69-129-16,-50-69 129 16,39 70 129-16,-39-70 258 15,19 60-645-15,-19-60 258 0,0 0-774 16,-23 72-645-16,23-72-774 15,-44 65-3612 1,44-65-129-16,-49 30-387 16</inkml:trace>
  <inkml:trace contextRef="#ctx0" brushRef="#br0" timeOffset="610108.8962">21129 17530 1806 0,'-8'17'3999'0,"8"-17"-258"15,-7 15-1032-15,7-15-2580 16,0 0-129-16,-12 1 0 15,12-1 387-15,0 0-129 16,0 0 258-16,-12 7 0 16,12-7 0-16,0 0 387 15,0 0-387-15,-2 21-258 16,2-21 0-16,-1 22 258 0,1-22-516 15,-3 38 387-15,3-38-387 16,-4 80 0 0,0-28 0-16,0-4 387 15,-2 13-258-15,-1-6 0 0,-1 7 258 16,8-62-258-16,-13 80 129 15,13-80-129-15,-12 60 0 16,12-60-129-16,0 0-258 16,0 0-387-16,0 0 0 15,0 0-387-15,0 0-129 16,0 0-258-16,0 0-516 15,0-46 387-15,0 46 387 0,0-85 516 16,0 20 516 0,0 0 129-16,0-16 774 15,3 12-129-15,6-17 645 16,-4 24-516-16,8-12 129 15,1 23-774-15,4 4 129 0,-1 15 0 16,7 11 129-16,-6 9 0 16,6 11 0-16,-3 1 129 15,4 13 0-15,-5 2-129 16,4 7 387-16,-7 3-516 15,1 8 129-15,-4-5-129 16,-3 11 0-16,-2-14 258 16,-7 6-387-16,-2 2 258 15,0 3-516-15,-8-18 258 16,-9 1-258-16,1 0 387 15,-9-8-516-15,1 10 258 16,-1-7-258-16,-1-10 258 0,1-4 0 16,25 0 0-16,0 0 516 15,-58 36 0-15,58-36-645 16,-16 14 387-16,16-14 129 15,0 0 0-15,12 0 129 16,1-5-129-16,-13 5-774 16,0 0 516-16,69 10 903 15,-69-10-516-15,60 45-387 16,-60-45 258-16,61 50 0 15,-61-50-129-15,55 47 387 16,-55-47-1032-16,0 0-645 16,61 50-2838-16,-61-50-1032 15,0 0-645-15,0 0-774 0</inkml:trace>
  <inkml:trace contextRef="#ctx0" brushRef="#br0" timeOffset="610464.9166">21575 17057 5805 0,'-17'33'5031'16,"11"-5"-516"-16,-7-1-1032 15,-2 5-7869-15,4 11-516 16,-5-1 0-16</inkml:trace>
  <inkml:trace contextRef="#ctx0" brushRef="#br0" timeOffset="611195.9584">21618 17773 4386 0,'0'0'4902'0,"46"34"0"15,-46-34-1032-15,37 6-3096 16,-8-13-1419-16,5-2 258 15,2 7 258-15,1-10-258 0,-4 6-258 16,3 6-1161-16,-7-7-645 16,-7 3-2322-16,4-4 129 15</inkml:trace>
  <inkml:trace contextRef="#ctx0" brushRef="#br0" timeOffset="611460.9735">21799 17549 6450 0,'0'63'5418'0,"2"-36"-645"15,2 8-516-15,3-11-4128 16,-2-4-903-16,-5-20 645 16,8 71-903-16,-8-71-1161 15,13 66-2709-15,-13-66-387 16,4 58-258-16</inkml:trace>
  <inkml:trace contextRef="#ctx0" brushRef="#br0" timeOffset="611974.0029">22190 17724 4902 0,'11'-22'5289'16,"-11"22"-903"-16,6-15 258 15,-6 3-4386-15,0 12 258 16,12-13-903-16,-7-3 387 15,-5 16-258-15,11-11 129 0,-11 11 516 16,9-1-258-16,-9 1 258 16,7 12-387-16,-7-12 258 15,4 18-387-15,-4 1 387 16,0-7-387-16,0-12 0 15,0 61 0-15,0-61 0 16,-4 80 129-16,4-80 0 16,-14 104 0-16,4-47 129 15,-1 4 129-15,-4-11-258 16,15-50 129-16,-37 82-129 15,37-82-129-15,-43 66-129 16,43-66-774-16,-52 45-1548 16,52-45-2064-16,-58 10 0 0,58-10-774 15</inkml:trace>
  <inkml:trace contextRef="#ctx0" brushRef="#br0" timeOffset="612192.0153">22230 17188 7482 0,'47'4'5289'0,"-25"2"-903"16,-9 0-645-16,9 6-6192 15,-9-1-2193-15,-1-5-516 16,-3 6-129 0</inkml:trace>
  <inkml:trace contextRef="#ctx0" brushRef="#br0" timeOffset="612746.047">22467 17675 9159 0,'10'2'5160'0,"-10"-2"-645"0,0 0 258 15,7-7-5031-15,-4-6 129 16,-3 13-516-16,0 0 645 16,0 0-129-16,1 7-129 15,-1 20 387-15,0-27-387 16,0 49 516-16,0-49-258 15,0 58 387-15,0-58-387 16,3 49-129-16,-3-49 258 16,0 0-129-16,0 0 387 15,41 4-258-15,-26-19-387 16,2-7 129-16,1 6 0 15,-2-15 258-15,2-1-258 16,-2 4-258-16,-1 4 129 0,-6 5-387 16,-1 6 645-16,-8 13 129 15,9-21-258-15,-9 38 0 16,0 8-129-16,0-25 516 15,-1 51-258-15,1-51 387 16,0 57-387-16,0-57 0 16,0 0 387-16,0 0-258 15,0 0 516-15,39 36-645 16,-27-36-129-16,1-14-129 15,-2-4-129-15,6 1-516 16,-12-8-1419-16,8 5-2322 16,1-11-645-16,-4 4 0 15</inkml:trace>
  <inkml:trace contextRef="#ctx0" brushRef="#br0" timeOffset="613139.0695">23067 17285 5289 0,'8'43'4902'0,"-8"-9"-258"15,0-2-516-15,0 4-3870 16,-1 11 0-16,-7 5-258 16,-2-6 258-16,-1 5-258 15,-1 9 258-15,12-60 0 16,-21 93 258-16,21-93-387 15,-13 72 258-15,13-72 258 16,0 55-258-16,0-55-129 0,0 0 129 16,45 40-387-16,-45-40 258 15,60 6 258-15,-60-6-258 16,83-6 0-16,-38 1-258 15,-1-6 129-15,1 8-258 16,-45 3 258-16,75-8-774 16,-75 8-1032-16,50 0-2709 15,-50 0-1290-15,0 0 0 16,33-27 129-16</inkml:trace>
  <inkml:trace contextRef="#ctx0" brushRef="#br0" timeOffset="613335.0806">23394 17077 7353 0,'12'3'5031'16,"-8"17"-258"-16,-4 9-516 15,0 9-4902-15,-9 7-1935 16,1 10-1806-16,-2 2-774 16,-4-2 0-16</inkml:trace>
  <inkml:trace contextRef="#ctx0" brushRef="#br0" timeOffset="614038.1209">20811 17409 5934 0,'-4'24'5547'0,"4"-24"-774"16,0 20-129-16,-11-15-4773 16,10 15 0-16,-3 11 258 15,-1 5-387-15,5-36 516 16,-14 107-645-16,6-41 516 0,-4 6-387 15,5 10-516-15,-5 8-2967 16,8-23-1032-16,7 1-516 16,10-11-129-1</inkml:trace>
  <inkml:trace contextRef="#ctx0" brushRef="#br0" timeOffset="614785.1637">23861 17412 6063 0,'27'40'4902'15,"-17"-30"-129"-15,7 1-645 16,-2 4-4128-16,2 1-129 16,-2 7 129-16,-1 6 258 15,-1 8 0-15,-5-6 387 16,0 8-258-16,-8 9 516 15,0-48-258-15,-4 92 129 16,-7-40-258-16,-10 1-258 16,-1-5 0-16,-7 5-774 15,-9 9-903-15,38-62-3483 16,-79 74-516-16,31-49 0 15,-3-18-516-15</inkml:trace>
  <inkml:trace contextRef="#ctx0" brushRef="#br0" timeOffset="616481.2607">20941 17294 3483 0,'0'0'4128'16,"0"0"-1419"-16,0 0-1548 16,-6-3-258-16,6 3 0 15,0 0 0-15,-8-11 129 16,8 11-387-16,-12 0 129 15,1 0-258-15,11 0-129 16,-22 1-258-16,9 2 0 16,0 1-129-16,-3-1 129 0,3-2-129 15,0 4 258-15,0-1 0 16,13-4 0-16,-18 0 0 15,18 0 0-15,-12 1 0 16,12-1 0-16,0 0-129 16,0 0-129-16,0 0 129 15,0 0-129-15,0 0-129 16,0 0 129-16,-10 13 0 15,10-13 0-15,-4 19-129 16,1-1 258-16,1 0-129 16,-2 2 0-16,0 2 0 15,0 8 0-15,-1 1 0 16,1 5 129-16,2 9 258 0,-3 5-774 15,1-8 774-15,1 2-903 16,-2 9 903-16,5-53-387 16,-9 91 387-1,1-41-387-15,8-50-129 0,-16 85 645 16,16-85-516-16,-13 101 516 15,13-101-387-15,-11 82-129 16,11-82-129-16,-1 77 0 16,1-77 129-16,0 56-258 15,0-56 129-15,0 50 129 16,0-50 0-16,0 0 0 15,1 50 129-15,-1-50 0 16,0 0-129-16,0 0 258 0,0 0-258 16,-10 50 0-1,10-50 0-15,0 0 129 16,0 0-129-16,0 0 258 15,0 0-129-15,0 0 129 0,0 0 0 16,0 0 0-16,0 0-129 16,0 0 0-16,0 0 129 15,0 0 0-15,0 0-129 16,0 0 129-16,0 0-129 15,0 0-129-15,0 0 129 16,0 0 387-16,0 0-129 16,0 0-516-16,0 0 387 15,0 0-129-15,54 30 129 16,-54-30 129-16,43 0-387 15,-43 0 129-15,53 9-258 16,-53-9 0-16,52 17-1419 16,-52-17-3741-16,0 0-258 0,51-11-645 15,-51 11 0-15</inkml:trace>
  <inkml:trace contextRef="#ctx0" brushRef="#br0" timeOffset="618096.353">23784 17326 2580 0,'0'0'3870'15,"6"12"-1806"-15,-6-12-516 16,0 0 129-16,0 0-129 16,18 0 258-16,-18 0-387 15,10-7-516-15,-10 7-129 16,10-1-258-16,-10 1-258 15,16 0 0-15,-16 0 0 16,17 0-258-16,-8 0 258 16,3 0-129-16,0-4 0 15,0-1 0-15,0 1 0 0,-3-1-129 16,2 2 129-16,-11 3-258 15,14-3 258-15,-14 3-258 16,0 0 129-16,0 0-129 16,11 0 0-16,-11 0 129 15,0 0 0-15,0 0 0 16,0 0-129-16,0 11 129 15,0-11 0-15,0 11 129 16,0-11-129-16,1 17 129 16,-1-17-129-16,1 16 0 15,1-3 0-15,-1 2 129 16,0 2-129-16,2 14 129 15,-3-9-129-15,0 4-129 0,0 10 387 16,0 5-129-16,-4-4 129 16,1 2-129-1,-4-1 0-15,1-7-129 16,6-31 258-16,-13 94 387 0,13-94-774 15,-12 73 258-15,12-73-129 16,-12 71-387-16,12-71 645 16,-10 70-129-16,10-70-129 15,0 0-387-15,-11 72 645 16,11-72-645-16,0 0 387 15,-4 56 516-15,4-56-387 16,0 0-129-16,0 0 129 16,0 0-129-16,4 60 129 15,-4-60 129-15,0 0-258 16,0 0 0-16,0 0-129 15,0 0 258-15,0 0-129 16,0 0 129-16,0 0-258 0,0 0 258 16,0 0-129-16,0 0 129 15,0 0 0-15,0 0-129 16,0 0 0-16,0 0 0 15,0 0 129-15,0 0-129 16,0 0 0-16,0 0 0 16,12 50 0-16,-12-50 129 15,0 0-129-15,0 0 0 16,0 0 0-16,0 0-387 15,0 0 387-15,0 0 129 16,0 0-129-16,0 0 0 16,0 0 0-16,0 0 129 15,0 0 0-15,0 0-129 0,0 0 0 16,0 0 0-16,0 0 129 15,0 0-129-15,0 0 0 16,0 0 0-16,0 0 0 16,0 0 0-16,0 0 258 15,0 0-129-15,0 0 129 16,0 0-129-16,0 0 387 15,0 0-258-15,0 0-129 16,0 0 516-16,0 0-645 16,0 0-258-16,0 0 516 15,0 0-258-15,-49 6 0 16,49-6 0-16,0 0-129 0,-67 33-129 15,67-33-516-15,-84 48-2580 16,32-30-1935-16,-2-5-387 16,-5-4-516-1</inkml:trace>
  <inkml:trace contextRef="#ctx0" brushRef="#br0" timeOffset="645382.9137">7982 2759 1548 0,'29'-45'2838'16,"-17"33"-2193"-16,-12 12 129 0,16-14 258 16,-16 14 129-16,0 0-129 15,0 0 0-15,0 0 129 16,0 0-129-16,-1 25 0 15,-11-2-516-15,1 15-258 16,-7 12 0-16,-2 12 0 16,-6 8-258-16,-2 11 129 15,-5 12-129-15,-3 6 129 16,0 6-129-16,-4-2 258 0,0 0-516 15,0 0 258 1,1-5 0-16,1-7 0 16,1-14 0-16,3-9 0 15,2-11 0-15,1-7 0 0,3-16 258 16,5-11 0-16,2-9-129 15,4-9 129-15,3-7 0 16,3-10-129-16,1-14 258 16,7-5-258-16,-1-10-129 15,3-5 129-15,1-7 0 16,0 0 129-16,0-1-129 15,4 8 258-15,-2 1-129 16,0 10 0-16,0 8 0 16,1 9 0-16,-3 18-129 15,0 0-129-15,0 0 0 16,12 19 0-16,-7 16 0 15,0 7-129-15,3 8 129 0,0 4 129 16,1-2 129-16,4 0 129 16,1-8 0-16,4-3-129 15,1-17 258-15,8-6 0 16,-2-15-129-16,10-3 129 15,1-13-129-15,7-11-516 16,5-12 0-16,4-14-516 16,13 2-1032-16,-5-10-2967 15,10-9-387-15,8 0-387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1:22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16489 16905 2322 0,'-34'0'1032'15,"18"0"258"1,2 0-129-16,-2 0 258 0,-2 0-258 16,1 0 0-16,-6-4-258 15,1 4-129-15,-6-3-258 16,4 3 0-16,-6 0 0 15,4 0-129-15,-6 0-129 16,6 4 129-16,-4-1-129 16,8 2-129-16,-1 0 0 15,4 4 0-15,-1-3-129 0,6 5 0 16,0-4 0-1,3 1 0-15,11-8 0 0,-19 17-129 16,19-17 129-16,-10 17 0 16,10-17 0-16,-10 21 0 15,8-9-129-15,-3 3 129 16,3 5 129-16,1 1-129 15,0 4 0-15,-1 11 129 16,2-3 0-16,0 13 129 16,0-2-258-16,0 21 516 15,0-10-516-15,0 16 387 16,0-3 129-16,0 2-129 15,0-1 387-15,0 12 0 0,0-12 129 16,0 0-645-16,-1-5 258 16,0 2-516-1,-2-9 129-15,1 0 0 16,1-3-258-16,1-54-129 0,-2 87 0 15,2-87 0-15,0 79 258 16,0-79 258-16,1 71-258 16,-1-71 0-16,8 59 0 15,-8-59 0-15,12 63 0 16,-12-63 387-16,12 57-516 15,-12-57 258-15,0 0-129 16,14 78 0-16,-14-78 0 16,0 0 0-16,16 58-387 15,-16-58-1161-15,0 0-2580 16,0 0-645-16,0 0-258 15</inkml:trace>
  <inkml:trace contextRef="#ctx0" brushRef="#br0" timeOffset="2575.1473">24044 16716 1677 0,'-46'3'3999'16,"27"-3"-258"-16,6-6-2709 16,13 6-129-1,0 0 129-15,0 0-129 16,-2-14 0-16,10 14-387 0,4 0 129 15,8 0-129-15,4 2 129 16,9 4-258-16,2-1-129 16,7 2-129-16,2-1 0 15,4-2-129-15,-4 3 0 16,2-5 0-16,-3 5 0 15,-5 0 0-15,-4 2 0 16,-4 0 129-16,-5 4-129 16,-3 8 129-16,-4-2 0 15,-4 7 129-15,-7 1-258 16,2 4 387-16,-5 1-258 15,-2 5 0-15,-2 0 0 16,0 3 129-16,0 2-129 0,0 11 129 16,0 0 0-16,0 11 0 15,0 1 0-15,3 11 0 16,1-1 129-16,1 12-516 15,3-13 387-15,2 6 0 16,0-12 0-16,-1 3-258 16,1-9 387-16,-1-9-258 15,-9-53 0-15,19 94 258 16,-19-94-387-16,12 80 129 15,-12-80-129-15,6 60 0 16,-6-60 0-16,2 48 0 16,-2-48 0-16,0 0 0 15,0 0 129-15,-2 50-258 0,2-50 129 16,0 0 0-16,0 0 0 15,0 0 0-15,0 0-129 16,0 0 129 0,-55 36-129-16,55-36 129 0,0 0-129 15,-56 2 0-15,56-2 129 16,-51 8-645-16,51-8 516 15,-64 8 129-15,64-8-129 16,-75 12 0-16,75-12 129 16,-89 17 0-16,41-11 0 15,-3-1 258-15,-2 1-129 16,-1-4-129-16,-4 5 0 15,0 0 0-15,-3 5-129 0,2-8 0 16,-3 5 129-16,-3 3 0 16,-3-4 0-1,-2 8-129-15,-2-5 129 16,-1 0 0-16,2-9 0 0,-1 11 0 15,0-4 0-15,-1-9-129 16,-1 5 129-16,1-1-129 16,-2-3 129-16,-4 7 0 15,-2 5-129-15,-4-10 129 16,-4 4-129-16,-3 10 129 15,-1-3 0-15,-1 2 0 16,-1 2 129-16,-2-4-129 16,-2-1 129-16,0 4 0 15,0 3-129-15,2-11 258 16,0 2-258-16,1-1 0 15,0-3 0-15,5-1 0 16,0 5-129-16,3-10 129 0,0 2 129 16,4 1-129-16,-1 0 129 15,2-4-129-15,2 6 129 16,2 0 0-16,3-6 129 15,1 6-129-15,2 1-129 16,1 4 129-16,3-1-129 16,2-3 0-16,4-2 0 15,2 1 129-15,2 4-129 16,4-6 0-16,1 2 129 15,5 3-129-15,-1-9 129 16,50 0-129-16,-92 13 0 16,92-13 0-16,-93 4 129 15,93-4-129-15,-91 3 0 0,91-3 129 16,-93 11-129-16,93-11 129 15,-93 0-129-15,93 0 0 16,-91 7 0-16,91-7 0 16,-89 8 0-16,89-8 0 15,-92-3 0-15,92 3 0 16,-90 15 0-16,90-15 0 15,-93 0 0-15,93 0 0 16,-94 8 0-16,94-8-129 16,-95 14 129-16,46-14 0 15,49 0 0-15,-95 3-129 16,46 2 129-16,49-5 0 0,-91 0 0 15,91 0 0-15,-88 0 0 16,88 0-129-16,-84-5 129 16,84 5-129-1,-82-3 258-15,82 3-129 0,-84-5 0 16,84 5 0-16,-82 0 0 15,82 0 129-15,-81 0-129 16,81 0 0-16,-83-8 0 16,83 8 0-16,-84-4 129 15,84 4-129-15,-86-17 0 16,86 17 129-16,-84-12-258 15,84 12 258-15,-89-4-129 16,89 4 129-16,-92-13-129 0,92 13 129 16,-97 1 0-1,46-1-129-15,-3 0 258 16,0-4-129-16,-2-10 0 15,-2 12 0-15,0-5 0 0,0-9 0 16,-2 4 0-16,0 3 258 16,-1-8-129-16,1 5-129 15,-1 5 129-15,1-13 0 16,-1 4 0-16,2 4-129 15,-2-3 0-15,1 2 0 16,0-1 0-16,2-1 0 16,1-2 0-16,3 4 0 15,0 2 0-15,6-2 129 16,48 13 0-16,-87-22-516 15,87 22 387-15,-67-23-129 16,67 23-129-16,0 0-129 16,-54-1-1935-16,54 1-3096 0,0 0-258 15,0 0 0-15,0-81-903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19:54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1519 3562 3096 0,'0'12'4128'0,"0"-12"-645"16,12 2-3741-16,-3-2 129 0,6 1 0 15,1-1 258-15,2 3 0 16,1-3 258-16,4 0-129 15,1-2 129 1,5 1 129-16,-1-1-129 0,6 1 129 16,0-4 0-16,5 5 0 15,0-6-129-15,2 6 0 16,-4-4 0-16,1 4-258 15,-3-2 0-15,-3 1 129 16,-4-2-129-16,-2 2 0 16,-6 0 0-16,0-2-129 15,-4 2 129-15,-4 1 0 16,-12 0 129-16,16 0-258 0,-16 0 129 15,10 0 129 1,-10 0-129-16,0 0 129 16,0 0 0-16,0 0 129 15,0 0-129-15,0 0 258 0,0 0-258 16,0 0 0-16,0 0-129 15,0 0 0-15,0 0-129 16,0 0 0-16,0 0-129 16,0 0 129-16,0 0-129 15,0 0 129-15,0 0 0 16,0 0 0-16,0 0 0 15,0 0 0-15,0 0 0 16,0 0 0-16,0 0 0 16,0 0 0-16,0 0 0 15,0 0 0-15,0 0 129 16,0 0-129-16,0 0 129 15,0 0-129-15,0 0 129 0,0 0 0 16,8-12 0-16,-8-1 0 16,4-5 0-16,-1-4 0 15,-1-5 0-15,1-4-129 16,2-6 129-16,-1-1 0 15,0-2-129-15,1 5 0 16,-1 1 129-16,-1 5-129 16,2 4 0-16,-1 2 0 15,-1 8 0-15,-3 15 0 16,0 0 0-16,13 0 0 15,-12 20 0-15,5 11 0 16,-3 11 0-16,2 12 0 0,1 6 0 16,0 4 0-16,3 2-129 15,-3-4 258-15,5-4-258 16,-1-9 129-1,2-7 0-15,-1-12 0 0,-1-10 129 16,0-3 0-16,0-14-129 16,2-6 129-16,-3-15 0 15,2-8 0-15,0-13 0 16,3-9 0-16,0-8 0 15,2-9-129-15,1-1 387 16,2 0-387-16,-1 1 129 16,1 6-129-16,-1 7 129 15,-2 11-129-15,1 12 0 0,-4 11 0 16,-1 13 0-1,0 8 0-15,-4 17 0 16,0 14 0-16,-3 10 0 16,3 14 129-16,-1 7-258 0,0 6 258 15,0 3-258-15,1-2 258 16,3-6-258-16,-1-5 258 15,-1-13-129-15,1-8 0 16,-1-13 0-16,0-10 129 16,-9-17 0-16,19-1 0 15,-11-20 0-15,3-8 0 16,-3-13 0-16,4-10-129 15,0-14 258-15,2-6-387 0,1 0 258 16,-1 1-129 0,2 4 129-16,-3 9-129 15,1 8 0-15,-4 16 0 16,1 16-129-16,-11 18 129 0,14 7-129 15,-9 20 129-15,0 16-129 16,1 8 129-16,-1 6-129 16,2 7 129-16,1-1 0 15,1-2 129-15,0-4-258 16,3-7 129-16,0-10 0 15,0-9 129-15,0-7-258 16,-3-7 129-16,-1-5 0 16,-8-12 0-16,13 0 129 15,-6-9-129-15,-3-9 0 16,1-7 129-16,2-6-129 15,-1-5 0-15,2-1 129 16,0 1-129-16,-3 5 0 0,3 2 0 16,-3 6 0-16,-2 10-129 15,1 2 129-15,-4 11 0 16,0 0-129-16,0 0 129 15,9 2-129-15,-9-2 129 16,14 15 0-16,-4-9 0 16,3 2 0-16,2-2 129 15,6 0-129-15,0 3 0 16,5-5 129-16,2 2-129 15,2-1 0-15,5-1 129 16,3-2-129-16,0 2 0 16,4-3 0-16,2-1 0 15,3 0 129-15,2 0-129 0,1-1 0 16,2 1 0-16,-1 0 0 15,3 2 0 1,-1 2 129-16,0-1-129 16,-2 5 0-16,-2-6 0 0,-4 3 0 15,-4-2 0-15,-2 1 129 16,-6 0-129-16,-4-2 0 15,-4 0 0-15,-5 0 0 16,-4 1 0-16,-3-3 0 16,-1 1 129-16,-12-1-129 15,13 0 129-15,-13 0 0 16,0 0-129-16,0 0 129 0,0 0-129 15,0 0 258-15,1-7-258 16,-1 7 0 0,0 0-258-16,0-12 258 15,0 12 0-15,0 0 0 0,-2-12 0 16,2 12 0-16,0 0 0 15,0 0 0-15,-6-13 0 16,6 13 0-16,0 0 0 16,0 0 0-16,0 0-129 15,0 0 0-15,-3-11 129 16,3 11 0-16,0 0-129 15,0 0 129-15,-2-11 129 16,2 11-129-16,0-14 0 16,0 2 129-16,0-1-258 15,0-4 129-15,0-4 0 16,0-5 0-16,4-2 0 15,3-5 0-15,1 0 0 0,2 0 0 16,2 1 129-16,3-1-129 16,0 5 0-16,4 1 0 15,-1 2-129-15,3 6 129 16,2 0 258-16,2 6-258 15,0 5 387-15,4 7-387 16,0 2-129-16,0 7 129 16,0 9 0-16,-2 2 0 15,-1 4-516-15,-4 5 516 16,-2 0-258-16,-6 4 258 15,-3-2 0-15,-7 3 0 16,-4 0 0-16,-3 2 129 16,-6-4-129-16,-3-4 0 0,-2 1 129 15,-1-9-129-15,2-7 0 16,0-4 0-16,1-8 0 15,0 0 0-15,4-15 0 16,4-6 129-16,2-8-129 16,2-4 0-16,0 0 0 15,8-4 0-15,5 2 0 16,5 0 0-16,3 2-129 15,3 8 129-15,4 5 0 16,0 4 0-16,3 8-129 16,1 5 129-16,-1 4 0 15,-4 10 129-15,0 6-129 16,-2 8-129-16,-5 6 129 0,-3 5 0 15,-5 3 0-15,-6 8 0 16,-4-4 0 0,-2 1 0-16,-1-1 129 15,-6-5-129-15,-2-5 0 0,0-8 0 16,-1-5 129-16,3-9-129 15,7-11 0-15,0 0 0 16,-8-25 0-16,9-7 129 16,7-4-258-16,9-6 258 15,4-5-129-15,3-2 0 16,3 2 0-16,3 8 0 15,1 5 0-15,1 9 0 16,-2 7 0-16,1 8 0 16,-4 8-129-16,1 3 129 15,-4 10 0-15,-1 7 0 16,-3 5 0-16,-3 7 0 15,-4 5 0-15,-2 6-129 0,-5-1 258 16,-1 0-258-16,-4-3 129 16,0-1 0-16,-1-3 0 15,0-11 0-15,0-4 129 16,0-18-129-16,-1 14 0 15,1-14 0-15,3-11 0 16,6-7 0-16,3-7 0 16,5-7 0-16,1 0-129 15,3-4 258-15,3 1-129 16,0 5 0-16,-1 6 0 15,-3 5 0-15,0 9 0 16,-3 8 0-16,2 2-129 16,-2 12 129-16,-4 6 0 0,3 6-129 15,-3 4 129-15,-2 3 0 16,-2 0 0-16,-1-3 0 15,-3 4 0-15,-1-6 0 16,0-3 129-16,-4-6-129 16,3-5 0-16,-3-12 0 15,1 13 0-15,-1-13 0 16,0 0 0-16,0 0 129 15,0 0-129-15,5-10 0 16,-5 10 0-16,11-19 0 16,-11 19 0-16,19-20 0 15,-5 9 0-15,0 0 0 0,3 3-129 16,4-3 129-16,2 0 0 15,2 5 129-15,3-1-129 16,5 0 0 0,6 1 0-16,2-1 0 0,8-2 0 15,1 4 0-15,4-4 0 16,1-1 0-16,4 4 0 15,1-2 0-15,-2 2 0 16,0-3 0-16,3 3 129 16,-2-1-129-16,3 2 258 15,0-1-258-15,-4-2 0 16,0 3 0-16,-1-2 0 15,-2 4 0-15,-6-4 0 0,3 1 129 16,-6 2-129 0,-3-1 129-16,-2 3-129 15,-1-4 129-15,-2 1-129 16,-4 0 0-16,0-1 129 0,-4 4-258 15,-2 0 129-15,-1 0 0 16,-3 1 0-16,-5-2 0 16,0 3 0-16,-5 0 0 15,-1 0 0-15,-3 0-129 16,-10 0 258-16,12 0-129 15,-12 0-129-15,0 0 129 16,0 0 0-16,10 3 0 16,-10-3 0-16,0 0 129 15,8 13-129-15,-8-13 0 16,0 0 0-16,15 10 0 15,-15-10-129-15,18 9 129 16,-5-8 0-16,0 2 0 0,3-3 0 16,3 2 0-16,-1 1 0 15,3 1 0-15,0 0 129 16,-1 0-258-16,5 0 129 15,-2 0 129-15,0-4-129 16,4 1 0-16,-1-1 0 16,2 0 0-16,-2 0 129 15,3-4 0-15,-2 0-129 16,0-1 0-16,-3 1 129 15,1-1-129-15,0 1 0 16,-1-1 0-16,1-1 0 16,-3 0 0-16,1 0 0 15,0-3 0-15,1 6 0 0,-1-2 0 16,-3 0 0-16,-1 3 0 15,0-1 0-15,-1 2 0 16,-1 1-129 0,-4 0 129-16,-1 0 0 0,-1 0 0 15,-11 0-129-15,16 1 0 16,-16-1-129-16,0 0-1032 15,0 0-1935-15,0 0-1677 16,-15 12-387-16,-1-7-387 16</inkml:trace>
  <inkml:trace contextRef="#ctx0" brushRef="#br0" timeOffset="1085.0619">6995 3533 1935 0,'0'0'3870'16,"0"0"-1419"-16,6-6-774 16,-6 6-645-16,0-13-129 15,-1 1-258-15,1 12 0 16,-4-22 0-16,4 11-258 15,-5-7 129-15,4 9 0 16,-1-6-258-16,2 15 0 16,-5-19 0-16,5 19-129 15,-3-11 0-15,3 11 129 16,0 0-129-16,0 0 0 0,0 0 0 15,-2 9 0-15,2-9 0 16,-1 17 129 0,1-17-129-16,0 22 129 15,0-10 0-15,0 2 129 0,0-1-258 16,0 5 258-16,-1-4-258 15,1 4 129-15,-3 1 0 16,3 3 0-16,-1-1-129 16,0 6 129-16,-3 0-129 15,4 3 0-15,-1-1 0 16,1 4 0-16,0 2-129 15,0 3 0-15,0 0 129 16,0 5-129-16,4 0 0 16,-2 6 0-16,3-3 129 15,1 4-129-15,-1-3 0 16,-2 0 129-16,2-1-129 15,0-3 258-15,-4-3-258 0,1-3 129 16,-1-3-129-16,-1-2 129 16,0-4-129-16,0-2 0 15,0-3 0-15,0-1 0 16,0-4 0-16,-1-4 258 15,0-1-258-15,0-1 0 16,1-12 0-16,-2 16 0 16,2-16 0-16,0 0 0 15,-9 13 0-15,9-13 0 16,0 0 0-16,0 0 0 15,-7 13-903-15,7-13-3225 16,-11 0-774-16,11 0-387 16,0 0 0-16</inkml:trace>
  <inkml:trace contextRef="#ctx0" brushRef="#br0" timeOffset="1889.1081">6115 4691 1806 0,'0'0'4644'0,"18"0"-129"16,-2-7-258-16,4 0-4128 15,12 0 0-15,2-2 0 16,12 0 129-16,3-4 0 0,8 5 258 16,2-3-258-16,10 6 387 15,4-4-387-15,9 5 516 16,-2-3-387-16,5 4 129 15,-2 1-129-15,1 2-129 16,-6 0 0-16,-2 0-129 16,-11 0 0-16,-4 1 129 15,-8 0-258-15,-11 3 129 16,-4 1-258-16,-11-1 258 15,-6 1-129-15,-9 1-387 16,-6 5 0-16,-6-11-903 16,-6 23-645-16,-16-12-1806 15,-4-1-1161-15,-5 8-258 0</inkml:trace>
  <inkml:trace contextRef="#ctx0" brushRef="#br0" timeOffset="2409.1378">6228 4739 516 0,'-18'22'-387'0,"14"-2"774"15,2-1 645-15,2 9 903 16,0-8 645-16,0 6 387 15,0-3-129-15,11 12-516 16,-11-8-387-16,12 13-387 16,-9-3-516-16,9 6-258 15,-7-1-387-15,6 7 0 16,-5-6-129-16,2 3 0 15,0-9-129-15,-3 1 129 16,0-7-129-16,1-1 0 0,-5-6 0 16,3-2-258-16,-4-4 0 15,0-5-258-15,1 0 129 16,-1-13-387-16,0 15-387 15,0-15-1032-15,0 0-2838 16,0 0-129-16,-5 15-129 16</inkml:trace>
  <inkml:trace contextRef="#ctx0" brushRef="#br0" timeOffset="3549.203">6326 5562 2580 0,'0'-17'4386'0,"0"17"-258"15,0 0-129-15,0 0-4386 16,0 0 0-16,-5 5 258 0,5-5 129 15,-11 19 258-15,-2-10 387 16,4 5 0 0,-10-3 129-16,-3 6-129 15,-8-3 0-15,-1 6 0 0,-10-5-258 16,3 0 0-16,-4-1-129 15,4-2-129-15,-2-2-129 16,8-1 129-16,6-3-129 16,7-4 0-16,5 3 0 15,14-5-129-15,0 0 129 16,3 12 0-16,15-5 0 15,7 2 0-15,8 0 0 16,3 2 129-16,5 1-129 16,2 0 129-16,-2 1-129 15,-3 2 129-15,-3-4-129 16,-5 3 129-16,-10-3 0 15,-3 2 0-15,-17-13-129 0,8 23 129 16,-12-13 0-16,-7 2 0 16,-6 1-129-16,-5-1 129 15,-2 2-129-15,-2-2 129 16,1 1-129-16,0-1 0 15,2 0 0-15,3 0 0 16,5 0-129-16,3-1 129 16,6 2 0-16,5 0 0 15,1 1 0-15,9 0 0 16,6 0 129-16,1 4 0 15,3-1 0-15,6-1-129 16,-1-2 129-16,0 3-129 16,-3-4 129-16,0 1-129 0,-5 0 0 15,-2-5 0-15,-4 1 0 16,-5 0 0-16,-4 3 0 15,-1-13 129-15,-1 18-129 16,1-18 0-16,-17 17 0 16,2-9 0-16,-2 2 0 15,-3-1 0-15,-2 1-129 16,1-3 129-16,-1 3 0 15,4-2 0-15,1 0-129 16,4-1 129-16,4 0 0 16,9-7 0-16,-10 13 0 15,10-13 0-15,1 15 0 16,-1-15 0-16,13 15 0 0,-13-15 0 15,19 14 0-15,-8-4 129 16,0-2-129 0,-1 4 0-16,-2-1 0 15,-1 3 0-15,-2 5 0 0,0 6 129 16,-2 3-129-16,-2 8 0 15,1 5 0-15,0 7 258 16,-2 7-129-16,3 10-129 16,-3 4 129-16,1 5-129 15,0 2 129-15,2-1 0 16,0-2 0-16,1-1 0 15,-2-9-129-15,2-6 129 16,0-13-258-16,0-9 258 16,1-9-387-16,-3-11-129 15,-2-15-645-15,0 0-1032 16,12-20-2838-16,-6-4-645 15,-2-11 0-15</inkml:trace>
  <inkml:trace contextRef="#ctx0" brushRef="#br0" timeOffset="4206.2406">7493 4718 4257 0,'-10'-9'4386'0,"10"9"0"15,0 0-645-15,-7 7-4515 16,7-7 129-16,-1 23 129 15,1-4 387-15,0 1 516 16,1 8 129-16,-1 3 129 16,8 11 258-16,-5 5-258 15,4 11 387-15,-7 1-516 16,4 11 0-16,-4-1-129 15,4 5-129-15,-4-8 0 16,4 0 0-16,-3-9 0 16,4-10-258-16,-1-8 129 15,2-6-129-15,-2-6 0 16,1-8-129-16,0 0-258 0,-5-19-387 15,10 28-1419-15,-9-14-2580 16,-1-14-387-16,0 22-258 16</inkml:trace>
  <inkml:trace contextRef="#ctx0" brushRef="#br0" timeOffset="4617.2641">7240 5778 5289 0,'25'0'5031'16,"-12"-6"-258"-16,12 5-516 15,-2-7-4515-15,12 1 0 16,1 0 129-16,6 1 129 15,3 4 258-15,4-3 129 16,3 4-129-16,1-3 129 16,5 4 0-16,-5 0-129 15,-2 0-129-15,-2 0-129 0,-3-1 0 16,-6 1 0-16,-6-2-258 15,-6 2 0 1,-9-7-387-16,-4 7-387 16,-15 0-1032-16,0 0-1935 0,0 0-774 15,-21 2-387-15</inkml:trace>
  <inkml:trace contextRef="#ctx0" brushRef="#br0" timeOffset="4989.2854">7252 6132 5676 0,'39'-12'5418'0,"-4"9"-774"16,-2-13-258-16,14 10-4902 15,0-5-129-15,9 9 129 16,-5-6 0-16,3 8 258 15,-5 0 129-15,0 0 258 16,-3 3 129-16,-6 1 0 16,-3-1 0-16,-6-3-258 15,-7 0-387-15,0 0-129 16,-12-3-387-16,-2-1-258 15,-10-9-258-15,0 13-387 0,-9-19-903 16,-3 6-903-16,-2 9-645 16</inkml:trace>
  <inkml:trace contextRef="#ctx0" brushRef="#br0" timeOffset="5316.3041">7657 6083 2451 0,'-4'48'3096'16,"4"-24"-129"-16,1 7-387 15,0-7-129-15,8 12-516 16,-7-12-387-16,8 16-387 16,-7-12 0-16,6 15-387 0,-4-6-129 15,5 8 0-15,-8 2-129 16,5 6-129-16,-4-1-258 15,1 6 129 1,-3 0-258-16,0-2 129 0,-1 2 0 16,0-2-129-16,-2-2 0 15,-2-3 0-15,1-2 0 16,0-5-129-16,-1 2 0 15,-1-6-129-15,3-2-258 16,-8-12-645-16,10 11-1161 16,-12-12-2709-16,-1-9-258 15,3-3-258-15</inkml:trace>
  <inkml:trace contextRef="#ctx0" brushRef="#br0" timeOffset="5781.3306">6285 7248 3483 0,'8'1'4515'15,"18"6"-387"-15,-8-14-516 0,12 4-4257 16,7-8 0-16,6 6 258 16,6 2 387-16,5-5 516 15,8 8 516-15,-2-4 258 16,13 4 0-16,-3-1 0 15,12 1-129-15,-2-4-258 16,11-1-258-16,-5-8-258 16,4-1-258-16,-2-3-129 15,-3-1 0-15,-5-3-129 16,-11 1-129-16,-5 2-129 15,-15-5-129-15,-6 12-258 16,-15-7-387-16,-3 14-1419 16,-25 4-2451-16,0 0-387 0,0 0 387 15</inkml:trace>
  <inkml:trace contextRef="#ctx0" brushRef="#br0" timeOffset="6330.3621">6948 7365 4386 0,'0'0'4644'16,"6"5"-774"-16,-6-13-516 15,6 8-4773-15,-6 0 387 0,12-2 258 16,-12 2 516-16,0 0 516 15,13 19 516-15,-13-7 258 16,4 12 387-16,-4-10 0 16,0 17-258-16,-4-9-387 15,3 10-258-15,-3-1-387 16,1 3 129-16,-2 4 0 15,4 8 0-15,-3 0-129 16,3 4 129-16,-2 4 0 16,3 4 0-16,0 2-129 15,0 0 0-15,0-2-129 16,0 0 129-16,1-4-129 0,2-1 129 15,1-7-129-15,-3-6 0 16,3-4 0-16,-4-5 0 16,1-6-129-16,0-6 129 15,-1-1 0-15,0-7-129 16,0-11 0-16,0 11 0 15,0-11-387-15,0 0 0 16,0 0-387-16,-6-5-1161 16,6 5-2064-16,-1-17-1161 15,-10 3 0-15</inkml:trace>
  <inkml:trace contextRef="#ctx0" brushRef="#br0" timeOffset="6937.3968">6583 8431 5676 0,'46'6'5160'15,"-22"-6"-258"-15,14 0-645 0,7-5-4644 16,0 2 129-16,4-5-129 15,1 2 258 1,0 1 129-16,0-1 258 16,2 5 0-16,-9-7 258 0,1 7-129 15,-11-4 0-15,-2 5 0 16,-7-4 0-16,-4 4-258 15,-11-3 0-15,-9 3 129 16,0 0-129-16,0 0 0 16,-9 11 0-16,-6 3 0 15,-1 5-129-15,-3 8 0 16,-2 4 0-16,1 5 0 15,-3 5 0-15,2 2 0 16,-1 4 0-16,1-4 0 16,-3 2 129-16,2-6 0 15,0-7 0-15,0-3 0 16,0-11 129-16,2-8-129 0,-4-10 0 15,3-4 0-15,-3-15-129 16,2-7 0-16,-1-6 129 16,1-5-258-16,0-5 258 15,-1-2-129-15,2-2-129 16,-1 2 0-16,3 4-387 15,-6-9-1161-15,7 7-2967 16,-3 8-645-16,-3 1-387 16,2 8 1-16</inkml:trace>
  <inkml:trace contextRef="#ctx0" brushRef="#br0" timeOffset="8457.4838">1855 8188 2580 0,'-22'13'4902'16,"30"-5"-129"-16,5-8-258 15,19-2-2838-15,7-1-1935 16,14 0 129-16,9 1 129 15,10-4 0-15,8 1 0 16,8 0 0-16,11 3 387 16,5-7-258-16,7 7 0 15,1-5 129-15,8 4 0 16,6-3 0-16,3 6 0 0,-3-1-129 15,5-1 0 1,-2 1 0-16,5-2 0 16,4-3 0-16,0 0-129 15,-2-3 129-15,2-2 0 0,3-1 0 16,2-1 0-16,-1 0-129 15,-2 6 0-15,-3 0 129 16,3 1-129-16,0 5 129 16,-7 1-129-16,-1 2 129 15,-4 5 0-15,-3-2 0 16,1 2 258-16,-6-1-258 15,-6 1 0-15,-6-4 129 16,2 1-129-16,-9-4 0 16,0 0 0-16,-1 0-129 15,-7-4 129-15,1 1 0 16,-3 2-129-16,0-2 0 15,0 3 129-15,-1-1-129 0,-5 1 129 16,4-2 0-16,-6 2-129 16,0 0 129-16,0 0-258 15,-5 0 258-15,-2-4-129 16,-1 3 0-16,1 0-129 15,-4 0 258-15,-2 1-129 16,3 0 0-16,-1 0 0 16,-1 0 0-16,0 0 0 15,2 1 0-15,0 1 0 16,-2 5 0-16,-3-6 0 15,4 2-129-15,-5 3 129 16,0-2 0-16,-1 0-129 0,-4 2-129 16,-8-11-774-16,4-1-3354 15,-12-6-903-15,-14-16-258 16,-4-7-258-16</inkml:trace>
  <inkml:trace contextRef="#ctx0" brushRef="#br0" timeOffset="9290.5314">8708 3240 2322 0,'1'15'3612'0,"-1"-1"516"16,0-14-3096-16,-13 18-258 0,10-3 129 16,-8 0-258-16,10 7 258 15,-7 3 0-15,7 3-258 16,0 0 0-16,2 1-258 15,6-1 0-15,4-2-129 16,5-7 0-16,4-3 129 16,3-16 0-16,4 0 0 15,1-21 0-15,1-1 0 16,-4-14 0-16,1-3-129 15,-8-6 0-15,-4 4 0 16,-10-2 0-16,-4 8 0 16,-8 0 0-16,-8 11 129 15,-7 7 0-15,-3 11-258 0,-5 6 0 16,-1 8 0-16,-3 14-129 15,3 6-129 1,0 14-645-16,-2-10-2580 16,5 3-1677-16,5-2-129 0,3-12-258 15</inkml:trace>
  <inkml:trace contextRef="#ctx0" brushRef="#br0" timeOffset="10265.5872">1432 3539 5289 0,'-17'20'3354'16,"-4"-16"-774"-16,13 16-258 15,-15-10-4644-15,13 17 0 16,-15-10 258-16,13 14 774 16,-10-3 1032-16,6-4 1290 15,4 5 645-15,0-5-258 16,12 3 258-16,-4-5-258 0,12 4-129 15,0-9-387 1,10 2-129-16,-3-10-129 16,9-4-129-16,-7-5-129 15,9-11-129-15,-3-13 0 0,0-2 129 16,1-11-258-16,-3-1 258 15,-1-7-387-15,-4-1 258 16,-3 3-129-16,-6 2 0 16,-7 1 258-16,0 8-129 15,-11 4 129-15,-1 11-129 16,-8 6 0-16,2 11 0 15,-3 5 0-15,0 15-129 16,2 2-129-16,1 6 129 16,3 5-387-16,2-2 0 15,7 2-258-15,-5-12-774 16,11 4-2193-16,0-9-1290 15,0-16-387-15,-2 15 129 0</inkml:trace>
  <inkml:trace contextRef="#ctx0" brushRef="#br0" timeOffset="29720.6998">12382 2255 4128 0,'12'-32'4515'16,"-12"32"-129"-16,6-13-387 0,-6 19-4128 15,0 13 258-15,0 15-129 16,0 14-129-16,-4 20 258 16,2 17-129-16,-4 15 258 15,-2 10 0-15,-4 8 129 16,3 5-387-16,-4-8 516 15,1-6-258-15,-1-15 0 16,1-10-129-16,2-19-129 16,2-18-516-16,4-8-258 15,-3-26-774-15,7-2-1161 16,0-11-1935-16,5-27-258 15</inkml:trace>
  <inkml:trace contextRef="#ctx0" brushRef="#br0" timeOffset="30160.7251">12896 2436 5934 0,'25'15'5289'15,"-25"10"-387"-15,-16 7-387 16,-18 5-4644-16,-3 0 0 16,-9 8 0-16,-10-5 129 15,-5 2-129-15,-3-10 258 0,3-7 0 16,6-7 0-16,6-8 0 15,11 2 0-15,9-8 0 16,13 7 129-16,16-11-258 16,3 27 0-16,23-6 129 15,14 8 258-15,11 8-129 16,11-1-129-16,9 5 129 15,7 0-129-15,4-3 129 16,-4-2-129-16,-6-8-129 16,-7-5-258-16,-6-6-129 15,-14-9-258-15,-3-2-258 16,-21-16-258-16,3 2-258 15,-16-22-129-15,7 10-645 0,-15-23-387 16,13 12-774-16,-1-4-1419 16,-2-10 1162-1</inkml:trace>
  <inkml:trace contextRef="#ctx0" brushRef="#br0" timeOffset="30962.771">13679 2653 4902 0,'28'-16'5289'16,"-23"1"-258"-16,-5-9-387 16,-9-12-3741-16,0 11-258 15,-12-7 0-15,2 3-387 16,-7 1 129-16,1 14-129 15,-7 8-129-15,-2 14 0 16,1 25-129-16,0 21 0 0,2 15-129 16,2 13 387-16,6 5-258 15,10 4 516-15,11-2-387 16,5-3 0-16,18-17 0 15,10-12 258-15,8-14-258 16,11-14-516-16,4-6 129 16,2-16-645-16,8-7 129 15,-7-21-387-15,7-3-129 16,-15-24-129-16,8 3 129 15,-15-17 0-15,3 5 516 16,-10-17 0-16,1 6 387 16,-3-4 258-16,0 0 258 0,2 1-129 15,-1 0 129-15,0 10 0 16,1 0 0-16,-3 18 0 15,-3 0 387-15,-1 20 387 16,-9 5 0-16,4 18-129 16,-12 13 129-16,3 22-129 15,-10 14-129-15,4 18 0 16,-8 16-129-16,-1 11-129 15,-11 4 0-15,-1 3 0 16,-7-9 0-16,5 0 0 16,-6-23 129-16,7-9-129 15,-2-22 258-15,9-5-645 16,-2-18 258-16,9-4 129 0,0-11-129 15,11 0-129-15,5-8-129 16,6 2 0-16,8-3 0 16,7 2 0-1,9 5 0-15,5 1 129 0,4 1-129 16,8 3 0-16,-1 9 129 15,3-1 0-15,0 1-129 16,-1 0 258-16,-1-2-258 16,-3-5 129-16,-6-3-129 15,-6-2 0-15,-7-3 0 16,-8-7-129-16,-5-6 0 15,-11-3-387-15,-1 2-129 16,-12-6-258-16,5 10 0 0,-9-12-774 16,9 20-1161-1,-9 5-2322-15,8-15-129 16,4 15 0-16</inkml:trace>
  <inkml:trace contextRef="#ctx0" brushRef="#br0" timeOffset="33021.8888">6959 3267 1032 0,'4'-25'4257'0,"3"15"258"16,-7-16-387-1,-6 4-3612-15,5 2-258 16,-3 1 129-16,-2 2-129 16,-3 2 129-16,0 4-129 0,-4 6 0 15,1 5 129-15,-5 8-129 16,0 14-129-16,-2 3 129 15,1 11-129-15,0 5-129 16,2 7 129-16,4 2-258 16,1-2 258-16,10-2-129 15,1-5 0-15,8-7 0 16,6-8 129-16,9-8 0 15,6-11 0-15,0-7 0 16,9-7 0-16,-1-17 258 16,1-1-258-16,-1-9 129 15,-1-3-129-15,-6-4 129 16,-6 3-129-16,-7-2 129 0,-8 6-129 15,-9 4 129-15,-6 5-129 16,-14 8 0 0,-3 8-129-16,-5 9 129 15,-7 9-129-15,-1 17 0 0,4 8 0 16,1 10 0-16,5 5 0 15,7 1-129-15,9-3 258 16,7-5-258-16,3-8 258 16,12-14-129-16,5-10 0 15,3-13 129-15,5-12 0 16,-3-12 0-16,-2-4-129 15,-1-9 129-15,-6 2 0 16,-8-5 0-16,-1 8 0 16,-4 0 0-16,-8 9 0 0,-5 6 129 15,-3 9-258-15,-2 11 129 16,-2 11 0-1,4 15-129-15,2 9 0 0,3 8-129 16,3 3 0-16,7-2 129 16,1-6 0-16,9-10-258 15,6-15 258-15,3-13 0 16,4-13 0-16,1-16 258 15,-5-6-129-15,-2-5 0 16,0-1-129-16,-9-2 129 16,-2 6-129-16,-5 4 129 15,-7 13-129-15,-7 7 0 0,-6 13 0 16,-5 13 0-1,-4 12 0-15,3 14-129 16,-1 5 129-16,6 5-129 16,4-3 129-16,8-7 0 0,7-15 0 15,6-11 0-15,11-13 0 16,10-19 0-16,0-11 129 15,-1-7-129-15,-1-6 0 16,-2-4 129-16,-3 7-129 16,-8 2 129-16,-2 5-129 15,-8 10 129-15,-6 13-129 16,-9 10 0-16,-1 6 0 15,-6 15-129-15,2 7 129 16,2 5-129-16,2 1 129 16,8 0 0-16,7-12 0 15,3-10-129-15,14-12 129 16,5-8 0-16,3-14 129 0,0-5-129 15,-1-3 0-15,-3-4 129 16,-3 3 0 0,-7 6 0-16,-4 6-129 0,-6 8 129 15,0 11-129-15,-23 5-129 16,-1 10-516-16,5 17-3612 15,-14-2-645-15,-8-10-645 16,-1-13-129-16</inkml:trace>
  <inkml:trace contextRef="#ctx0" brushRef="#br0" timeOffset="36346.0789">1526 2639 2580 0,'-28'-13'4644'15,"28"13"-516"-15,-9-14 0 16,9 14-3870-16,4-16-258 15,9 11-129-15,4 1 129 16,3-1 129-16,5 4 0 16,1-2 129-16,11 2 129 0,0-2 0 15,12 3-129-15,0 0 129 16,10 0-129-16,0-3 129 15,6 3 129-15,-2-2-258 16,6 0-129-16,-7-3 0 16,1 0-129-16,-6-1 129 15,0-1-129-15,-6-2 0 16,-4 1 129-16,-5-3-129 15,-8 3 0-15,-5-2 0 16,-8 4-129-16,-5-1 0 16,-16 7-129-16,14-9-258 15,-14 9-774-15,0 0-129 16,-17-19-258-16,17 19 0 0,-31-14 129 15,13 8 0-15,-9-8 387 16,3 0 387-16,-1-8 903 16,-2 1 129-16,5 3 645 15,2-4-387-15,3 7 645 16,4-2-645-16,5 7 387 15,8 10-516-15,0 0 0 16,-12-13 516-16,12 13-129 16,8 6-129-16,9 5 258 15,-4-1 129-15,12 6-129 16,-1-2 129-16,13 5-645 15,-1-3 258-15,7 8-387 16,-1-4 129-16,5 0-387 0,-7-4 129 16,0 2-387-16,-7-6 387 15,-4 4 129 1,-12-10 0-16,-4 1-129 15,-13-7 0-15,0 19 129 0,-17-2-258 16,-11 2-129-16,-6 16-645 16,-15-4-3612-16,3 3-516 15,-1-6-645-15,0-13 129 16</inkml:trace>
  <inkml:trace contextRef="#ctx0" brushRef="#br0" timeOffset="37493.1445">1788 1607 5289 0,'0'0'4773'0,"9"-16"-387"15,-9 16-387-15,0 0-3870 0,61-66-645 16,-61 66 387-16,62-52-258 15,-62 52 645-15,62-49-645 16,-62 49 516-16,0 0 0 16,54-35 129-16,-54 35 0 15,4 20 0-15,-9 6 258 16,-11 16-645-16,-2 6 516 15,-3 10-516-15,-2 2 258 16,3 2-258-16,-1-8 387 16,9-2-129-16,7-8-129 15,5-9 129-15,3-13-129 16,11-6 129-16,7-10-258 15,3-3-129-15,0-9-645 0,3-9-1806 16,1-10-1548-16,-9-13-258 16,3-3-129-16</inkml:trace>
  <inkml:trace contextRef="#ctx0" brushRef="#br0" timeOffset="37739.1586">2057 961 1548 0,'0'0'3999'16,"0"0"0"-16,40 18-129 16,-40-18-3870-16,52 37 516 0,-52-37-903 15,57 46-129 1,-57-46-258-16,52 37-387 15,-52-37 0-15,0 0-258 16,42 41 1032-16,-42-41-387 0,0 0 903 16,0 0-903-16,0 0-1548 15,0 0-258-15</inkml:trace>
  <inkml:trace contextRef="#ctx0" brushRef="#br0" timeOffset="38029.1752">2484 1254 11868 0,'-43'15'4386'0,"43"-15"-129"0,-54 52-387 16,22 3-3612-16,2 2-516 15,3 6 0-15,5 3-387 16,1-3 516-16,8 1-129 16,2-12 516-16,9-5-516 15,2-17 0-15,12-9 0 16,2-6-129-16,7-3-774 15,-1-9-903-15,9-1-2193 16,-1-2-516-16,1-5-258 16,0-5 130-16</inkml:trace>
  <inkml:trace contextRef="#ctx0" brushRef="#br0" timeOffset="38569.206">2752 1309 6966 0,'32'-60'5418'0,"-32"60"-516"15,0 0-258-15,0 0-3870 16,53-15-1032-16,-53 15-129 0,0 0-129 16,43 25 258-16,-43-25 0 15,0 0 0 1,0 0 129-16,0 0 258 15,36 50 0-15,-36-50 0 0,0 0-129 16,0 0 387-16,-24 70-387 16,8-43 516-16,-1 8-516 15,1 0 129-15,-4-1-258 16,3-1 387-16,4 7-387 15,0-6 129-15,5-2-129 16,5-5 129-16,3-1 0 16,0-2 0-16,8 3 0 15,0-3-258-15,4-7 258 16,3 3 258-16,-2-1-258 15,1-3 0-15,2 1-258 16,0-9 258-16,-1-2 0 16,-1 1 0-16,1-4 0 0,-5-5-258 15,0-9-387-15,-7-6-258 16,2-5-387-16,-7-3-774 15,-2 3-645-15,-12-12-774 16,0-3-1032-16,-2 4 129 16</inkml:trace>
  <inkml:trace contextRef="#ctx0" brushRef="#br0" timeOffset="38791.2187">2686 1451 3225 0,'0'0'3612'15,"4"11"-903"-15,15 3-774 16,-5 10-387-16,11-3-129 0,-4 7-774 15,5-14-516-15,-3 3-1032 16,-2-8 0-16,0-9-258 16,-6 6-129-16,2-6 258 15,-17 0 0-15,20-11 129 16,-20 11-129-16,10-12-258 15,2 12-1161-15,-12 0 0 16</inkml:trace>
  <inkml:trace contextRef="#ctx0" brushRef="#br0" timeOffset="38983.2295">3368 1667 8514 0,'17'56'4773'0,"-17"-16"-516"0,-5-22-645 16,4 6-5418-16,-10 0-2838 16,4-7 129-16,7-17-645 15,0 0 387-15</inkml:trace>
  <inkml:trace contextRef="#ctx0" brushRef="#br0" timeOffset="39313.2486">3723 1086 8901 0,'9'45'4644'0,"-9"-45"516"16,-25 88-516-16,9-18-4902 16,0-2 258-16,7 1-645 15,-3-6 645-15,7-1-516 16,1-8 774-16,4-10-1032 15,9-14 903-15,4-10-258 16,6-14 129-16,-1-5-129 16,3-1-387-16,3 0-774 15,-8-22-1677-15,-3 4-1419 0,2-7-387 16,-15 25 0-16</inkml:trace>
  <inkml:trace contextRef="#ctx0" brushRef="#br0" timeOffset="39522.2604">3572 1287 2451 0,'-46'-15'3225'0,"46"15"645"16,0 0-129-16,0 0-3483 15,0 0 0-15,43 34-258 16,-43-34 258-16,63 14-1419 15,-63-14-903-15,71 0-516 0,-71 0-129 16,65-12 516-16,-65 12 387 16,44-24 774-16</inkml:trace>
  <inkml:trace contextRef="#ctx0" brushRef="#br0" timeOffset="39754.2736">3812 1284 903 0,'44'-58'774'0,"-22"2"258"15,-22 56-1032-15,26-65 0 16,-26 65-1161-16,35-59 387 16,-35 59 129-16,50-39 645 15,-50 39 516-15,58-8 387 16,-58 8 774-16,66 26 129 15,-66-26 774-15,69 63-774 16,-34-13 0-16,-12 5-258 16,3 14 774-16,-18 4-903 0,4 3 0 15,-12 0-258 1,-3 0 0-16,-16-2-387 15,0-9 258-15,-9-4-903 16,-6-23-3483-16,0-5-1161 0,2-12-387 16,0-17-387-16</inkml:trace>
  <inkml:trace contextRef="#ctx0" brushRef="#br0" timeOffset="42357.4226">8025 2783 3612 0,'-10'-6'4128'0,"10"6"-774"15,10 0-2580-15,0 0-258 16,7 6-129-16,6-5 129 15,10 6 258-15,4-7-129 16,11 8 258-16,4-8 0 0,11 9-129 16,0-9 0-16,15 0-129 15,-4-2-129 1,6-2-258-16,-2-3 0 15,1-1-129-15,-6-2-129 0,-4-1 0 16,-9 1 0-16,-10 0-129 16,-8 2-129-16,-10-5-129 15,-9 4-129-15,-13-4-516 16,-10 13 129-16,3-19-129 15,-3 19-129-15,-17-27-129 16,5 17 0-16,-12-6-387 16,4 6-129-16,-7-7-258 15,4 5 0-15,-3-1 387 16,2 4 129-16,4 0 517 15</inkml:trace>
  <inkml:trace contextRef="#ctx0" brushRef="#br0" timeOffset="42581.4355">8900 2548 645 0,'0'0'1806'16,"0"0"516"-16,0 0 129 0,16-3-129 15,9 9 0-15,-3 3-129 16,14 10-645-16,-7-7-258 15,11 9-516-15,-6-4-258 16,3 5 129-16,-6-4-258 16,3-2-129-16,-10-3-129 15,-1-1 258-15,-7-6-129 16,-6-3 129-16,-10-3-129 15,0 0 0-15,-9 11-129 16,-12 1 0-16,-7 1-258 16,-10-4-1032-16,2 6-3225 15,-8 5-645-15,-8-10-129 16,6-3-386-16</inkml:trace>
  <inkml:trace contextRef="#ctx0" brushRef="#br0" timeOffset="43179.4695">7926 1670 5934 0,'6'6'4902'0,"14"-4"-516"16,-4-7-387-16,12-7-3483 15,-3-6-645-15,6-2 129 16,-2 2 0-16,-29 18 129 15,49-38 0-15,-31 19 129 16,-3 10 0-16,-15 9 0 0,0 0-129 16,3 20 129-16,-6 16-129 15,-10 8-129-15,-1 3 0 16,0 6-129-16,2-4 258 15,0 6 0-15,7-3-129 16,2-6 0-16,3-14 0 16,8-1 129-16,4-11-258 15,8-2 0-15,-4-8-387 16,6-2-129-16,-6-15-645 15,9-2-516-15,-10-16-774 16,6-8-1548-16,-3-1-516 16,-7-15 129-16</inkml:trace>
  <inkml:trace contextRef="#ctx0" brushRef="#br0" timeOffset="43335.4787">8163 1137 645 0,'0'0'3741'16,"0"0"774"-16,0 0-903 15,0 0-2838-15,0 0-2322 16,19 55-387-16,-19-55-1419 16,48 66-516-16</inkml:trace>
  <inkml:trace contextRef="#ctx0" brushRef="#br0" timeOffset="43640.496">8556 1394 9288 0,'-30'127'4515'0,"14"-57"516"16,4-1-903-16,0-8-3999 16,7 6-645-16,0-11 516 15,5 5-258-15,1-22 0 16,11-3-387-16,-3-23-129 15,15 1-1032-15,-6-14-2451 16,2-1-258-16,6-12-387 0,-5-11 258 16</inkml:trace>
  <inkml:trace contextRef="#ctx0" brushRef="#br0" timeOffset="44017.5176">8858 1366 8256 0,'0'0'5031'0,"61"26"-516"16,-61-26-129-16,43 27-3999 15,-19-7-516-15,1 0 0 0,-3 2 0 16,-22-22-516-16,35 25 516 15,-26-12-258-15,-4 3 645 16,-5-5-516-16,-6 1 258 16,-10 10 129-16,-8 3-129 15,-4 12 0-15,-5 1 258 16,-3 4-387-16,1-7 129 15,4 3-129-15,5 1 129 16,11-3-129-16,9-10 129 16,6 1 0-16,11-5 0 15,10 0-129-15,4-9-258 16,8 8-774-16,-8-20-1032 15,9 7-1419-15,-6-5-1032 0,-8-3-129 16</inkml:trace>
  <inkml:trace contextRef="#ctx0" brushRef="#br0" timeOffset="44276.5325">8754 1606 2322 0,'13'31'3354'0,"8"-5"-774"16,3 4-645-16,5 4-258 0,8-12-516 16,-2-1-258-1,4-7-387-15,-3-3-129 16,0-10-129-16,-6-2-516 15,-2-11 129-15,-3-8-1290 0,-5 6-2064 16,-9-15-516-16,10-2 387 16</inkml:trace>
  <inkml:trace contextRef="#ctx0" brushRef="#br0" timeOffset="44429.5412">9404 1552 3225 0,'71'28'3225'16,"-25"-14"-2064"-16,-13-1-1032 16,-1-13-3612-16,-32 0-645 0</inkml:trace>
  <inkml:trace contextRef="#ctx0" brushRef="#br0" timeOffset="44513.546">9661 1327 645 0,'-25'-88'129'16,"25"88"-387"-16,-24-58-257 15</inkml:trace>
  <inkml:trace contextRef="#ctx0" brushRef="#br0" timeOffset="44643.5535">9545 1239 258 0,'-24'130'903'16,"12"-60"258"-16,2 14-387 15,2-16 129-15,0 8-516 16,4-21-129-16,-1 3-1419 0,2-29 645 15,0-5-645-15,3-24 0 16</inkml:trace>
  <inkml:trace contextRef="#ctx0" brushRef="#br0" timeOffset="45221.5865">9743 1572 9417 0,'-28'48'4515'0,"10"-30"-774"15,11 3-1032-15,-14-6-4515 0,17 8-129 16,-9-9 516-16,9 1 258 16,-8-6 129-16,12-9 387 15,-7 11 516-15,7-11 774 16,0 0 258-16,0 0-129 15,7 14-516-15,1-1-258 16,4-6 0-16,0 5 0 16,2-2 0-16,0 1 0 15,0 0 387-15,-1-1-258 16,4-6 258-16,-4-3 0 15,5 1 258-15,-8-2-129 16,7-6 0-16,-9-11 129 16,4 1-129-16,-4-5-129 0,-3 3 0 15,-2-7-129-15,-1-1 0 16,-2 0 0-16,0 7-129 15,-1 4 0-15,-1 1-129 16,-1 0 129-16,3-2-129 16,0 16 0-16,0 0-129 15,-4-17 129-15,4 17-258 16,-5-11 129-16,5 11-258 15,-3-18-258-15,3 18-645 16,0 0-774-16,0 0-1032 16,0 0-645-16,0 0-774 15,-10-53 516-15</inkml:trace>
  <inkml:trace contextRef="#ctx0" brushRef="#br0" timeOffset="45729.6156">9975 1352 6450 0,'57'-2'4515'0,"-13"-4"-645"0,-44 6-516 16,0 0-4515-16,48-10 645 16,-48 10-387-1,0 0-129-15,55 0 516 16,-55 0 516-16,0 0 645 0,0 0 0 15,0 0 0-15,20 49-516 16,-28-23 387-16,-2 4-129 16,-9 4-258-16,2 4 129 15,-7 3-645-15,2-8 645 16,-2 8-258-16,3-5 387 15,1 1-516-15,1-8 258 16,4 3-129-16,2-7 0 16,4 1 0-16,5-1 129 15,2-5-129-15,2-4 258 16,7 1-129-16,6-3 129 15,3-1 0-15,4-2-129 16,-2 5 0-16,2-6 0 0,0 1-129 16,-4-4 0-16,-1 3-129 15,-5-7-129-15,2 0-903 16,-12-3-1548-16,2-8-1290 15,-2 8-516-15,0-20 129 16</inkml:trace>
  <inkml:trace contextRef="#ctx0" brushRef="#br0" timeOffset="46005.6312">10016 1667 6966 0,'13'13'4515'16,"15"-1"-387"-16,-18-1-516 15,5-3-4773-15,-2-8-129 16,13 2 0-16,-11-2-258 15,10 0 0-15,-12-1 129 16,6 0-129-16,-6-6-258 16,-3 5-903-16,6 3-516 15</inkml:trace>
  <inkml:trace contextRef="#ctx0" brushRef="#br0" timeOffset="46173.6409">10325 1854 3096 0,'17'63'3612'0,"-9"-24"-903"15,-9-3-2580-15,-6 1-774 16,-3-3-903-16,0-3-129 15,-5-12 129-15,5-9-129 16,10-10 129-16</inkml:trace>
  <inkml:trace contextRef="#ctx0" brushRef="#br0" timeOffset="46447.6567">10614 1373 3612 0,'-1'83'4773'16,"-3"-29"-774"-16,-9-5 129 15,1 13-4515-15,2-2 774 16,-1 3-387-16,6-16-258 15,0-4 258-15,2-15 258 16,3 0-258-16,0-11-516 16,1-3-1032-16,-1-14-2193 15,0 0-516-15,11 6 129 16</inkml:trace>
  <inkml:trace contextRef="#ctx0" brushRef="#br0" timeOffset="46694.6708">10472 1684 1548 0,'-20'-18'3483'16,"20"18"129"-16,0 0-1419 16,3 19-1290-16,6-5-258 15,7 3 0-15,0-4 129 16,7 0-387-16,1-6-129 15,1-7-387-15,-1 0-387 16,-3-7-258-16,-1-2-258 0,-7-11-129 16,0 6-258-16,-13 14 0 15,11-67-129-15,-11 67-1419 16,0-72 0-1</inkml:trace>
  <inkml:trace contextRef="#ctx0" brushRef="#br0" timeOffset="46903.6828">10757 1274 1161 0,'30'68'1548'0,"-15"-24"129"16,2 9-129-16,0-3 774 15,-2 13-1032-15,-1-12 1032 0,-9 9-903 16,3-13 0-1,-8 3-387-15,-5-14 0 16,-12 2-516-16,-3-12-1677 16,-13 3-2709-16,6-6-387 0,-13-9-258 15</inkml:trace>
  <inkml:trace contextRef="#ctx0" brushRef="#br0" timeOffset="50348.8798">7398 3746 1 0,'-5'-31'3224'0,"2"19"-2192"16,0 0-129-16,-3 1-129 16,6 11 129-16,-8-13-258 15,8 13 129-15,-11 0-387 16,11 0 258-16,-9 12-129 15,6 5-129-15,-3 0 129 0,1 8-258 16,-2 3 129-16,2 6-258 16,-3 0 129-16,2 6-129 15,-1-2 0-15,0 3-129 16,2-1 0-16,0 4-129 15,2 0 129-15,-1-2 258 16,1 0-258-16,1-2 0 16,-1-4 0-16,1-4 129 15,0-2-129-15,2-8 129 16,-3-4-129-16,2-6 0 15,1-12 0-15,-2 13 0 16,2-13 0-16,0 0 0 16,0 0 129-16,-11-9-129 0,8-2-129 15,-3-4 129-15,2-1-129 16,-4-4 0-16,1-3 0 15,-1 2 129-15,-1-4 0 16,3 3 0-16,-3-3 258 16,2 6-129-16,-1 0 387 15,5 7-387-15,3 12 129 16,-8-15-129-16,8 15 0 15,0 0 129-15,6 11-258 16,-1 8 258-16,4 8-129 16,2 2 129-16,-1 6-129 15,3 2 387-15,-2 2-387 0,1-3 129 16,0-8 129-16,-1-2-129 15,-2-11 258-15,1-4 0 16,0-11-129 0,7-5-129-16,2-15-903 15,2-4-3483-15,3-26-387 0,10 1-516 16</inkml:trace>
  <inkml:trace contextRef="#ctx0" brushRef="#br0" timeOffset="52597.0084">7674 4049 3870 0,'0'0'3870'16,"12"14"129"0,-12-14-3999-16,10 1 129 15,-10-1 0-15,16 0 129 0,-6 0 0 16,1-8 129-16,0 3 0 15,-11 5 129-15,18-13-129 16,-18 13 0-16,12-7-258 16,-12 7 258-16,0 0-258 15,0 13 0-15,-1 5-129 16,-7 4 0-16,1 5 0 15,-1 8-129-15,-1 0 129 0,1 5 0 16,2-1 0 0,0 1 0-16,4-5 129 15,2-2-129-15,0-2 129 16,5-7-129-16,4-2 0 15,4-8-129-15,4-5-129 0,6-4-645 16,-6-7-774-16,9-6-645 16,-2-5-1419-16,-7-20-516 15</inkml:trace>
  <inkml:trace contextRef="#ctx0" brushRef="#br0" timeOffset="52840.0222">7750 3820 3870 0,'0'19'4644'16,"0"6"-258"-16,0-25-645 15,12 19-4515-15,-1-14-645 16,7 5-1032-16,-2-6-903 16,1-4-903-16,4 8 0 15</inkml:trace>
  <inkml:trace contextRef="#ctx0" brushRef="#br0" timeOffset="53122.0384">8233 3742 5805 0,'-8'-27'4644'0,"8"27"-387"16,-8-10-258-16,8 19-5547 15,-10 8-2064-15,-1 8-1032 0,5 17-387 16</inkml:trace>
  <inkml:trace contextRef="#ctx0" brushRef="#br0" timeOffset="59665.4127">12007 4973 129 0,'0'0'4128'0,"12"-9"129"16,-8-7-1806-16,3-8-2064 15,5-1 258-15,-1-7-387 16,1 1-129-16,-4-2 258 16,4 6 0-16,-4-1 258 15,1 11-129-15,-9-1 0 16,0 18 129-16,0 0-129 0,0 7 0 15,-8 14-258 1,-4 14-129-16,1 10-129 16,-4 7 0-16,2 3 0 15,1 4 0-15,4 0 0 0,0-5 129 16,4-5 0-16,4-6 129 15,3-10-258-15,7-8 258 16,3-5-258-16,4-8 0 16,2-5-129-16,1-7-129 15,1 0-129-15,-3-9-516 16,1-1 0-16,-6-15-774 15,5 7-645-15,-12-12-1290 16,-3-10-1161-16</inkml:trace>
  <inkml:trace contextRef="#ctx0" brushRef="#br0" timeOffset="59889.4255">12036 4353 1677 0,'9'15'4386'16,"-1"-1"387"-16,10 11-516 16,-8 2-3999-16,7-3-903 15,-1-4-516-15,5 2-903 16,-6-8-774-16,0-7-516 15,0-3-129-15</inkml:trace>
  <inkml:trace contextRef="#ctx0" brushRef="#br0" timeOffset="60297.4488">12560 4623 3096 0,'-24'-21'2967'15,"16"27"129"-15,-12 1-4257 0,6 12 387 16,-10 6 0-16,4 12 774 15,-2 10 774-15,-5 3 387 16,9 13 258-16,-6 4-258 16,10 5 129-16,-6-6-387 15,11 3-129-15,-2-11-516 16,8-5-129-16,3-15-258 15,4-13-516-15,14-9-1032 16,0-15-1806-16,2-12-903 16</inkml:trace>
  <inkml:trace contextRef="#ctx0" brushRef="#br0" timeOffset="60845.4802">12735 4725 4257 0,'0'0'4773'16,"0"0"-645"-16,17 0-387 15,-6 2-4773-15,15 11 0 16,-4-6 258-16,10 7 129 15,-4 0 387-15,1-2 258 16,0 1 258-16,-4-1 387 16,-4 1-129-16,-5-2 129 15,-4 3-258-15,-10 0 0 16,-2 1-258-16,-5 2 0 15,-8 1 129-15,-7 1-258 16,0 0 129-16,-5-1-129 16,4 1 0-16,0-1 0 15,5 0 129-15,6 2-129 0,3 0 0 16,7 2 129-16,0 1-129 15,11-1 0 1,1 2 0-16,5-2 0 16,-3 0 0-16,5-3 0 0,-5-4-258 15,1 1-129-15,-15-16 0 16,18 14-258-16,-18-14-387 15,0 0-387-15,0-9-1419 16,-8-13-1806-16,3 7 258 16</inkml:trace>
  <inkml:trace contextRef="#ctx0" brushRef="#br0" timeOffset="61095.4945">12715 4971 1806 0,'45'34'5031'16,"-20"-23"-129"-16,4 5-645 16,3-6-3741-16,-8-2-387 15,0-5-516-15,-4 2 129 16,-4-5-129-16,0 0-129 15,-7-4-129-15,6 4-258 16,-15 0-516-16,20-11-645 16,-10 8-1032-16,-10 3-1290 15</inkml:trace>
  <inkml:trace contextRef="#ctx0" brushRef="#br0" timeOffset="61327.5078">13256 5156 1032 0,'15'23'4773'16,"-5"6"-258"-16,-10-29 0 15,0 19-3741-15,0-19-774 16,-1 21-129-16,1-21-129 15,-7 14-387-15,7-14-129 16,0 0-1032-16,0 0-1290 16,-5-16-1419-16,10 12 130 15</inkml:trace>
  <inkml:trace contextRef="#ctx0" brushRef="#br0" timeOffset="61618.5244">13559 4721 2451 0,'11'19'4773'15,"-11"-3"-516"-15,0 15 129 16,0-4-4386-16,0 12-129 0,-2 0 129 15,1 7 0 1,1-5 129-16,0-2 0 16,7-4 0-16,3-6 0 15,5-4 129-15,0-5-516 16,0-15-258-16,6 2-1032 0,-5-7-1548 15,-3-12-1677-15,7 3 0 16</inkml:trace>
  <inkml:trace contextRef="#ctx0" brushRef="#br0" timeOffset="61847.5375">13454 4878 258 0,'-9'19'4515'0,"9"-19"-129"0,22 14-258 16,4-6-3870-16,-3-3 0 16,2-4-774-16,6 0-516 15,-4-2-258-15,1-3-516 16,-5-9 0-16,1 2-645 15,-7-4 258-15,2 0 258 16</inkml:trace>
  <inkml:trace contextRef="#ctx0" brushRef="#br0" timeOffset="62118.553">14006 4669 2709 0,'57'56'4515'16,"-38"-31"-516"-16,4 3-2451 0,2 10-516 16,-8-4-387-16,2 2 0 15,-11-1-129-15,1 0 129 16,-9-2 0-16,0 3 0 15,-12-4-258-15,-4-1-258 16,-2 0-516-16,-7-7-1806 16,-2-3-2451-16,8 5-516 15,-5-15 258-15</inkml:trace>
  <inkml:trace contextRef="#ctx0" brushRef="#br0" timeOffset="62616.5815">14535 4818 3612 0,'38'14'4902'16,"-10"-4"-129"-16,-4-10-645 15,13 3-4515-15,-5-3-645 16,8 1 129-16,-4-1-387 16,5 0-129-16,-12 0 258 0,5 0-258 15,-10 0-387-15,-2 0-1032 16,-2 4-903-1</inkml:trace>
  <inkml:trace contextRef="#ctx0" brushRef="#br0" timeOffset="62848.5948">14500 5073 6450 0,'50'36'4902'0,"-24"-36"-2193"15,14-3-2709-15,8 2-5160 16,2-11-516-16</inkml:trace>
  <inkml:trace contextRef="#ctx0" brushRef="#br0" timeOffset="64637.6969">15371 4757 2451 0,'15'9'4515'0,"-15"-9"-258"16,18 0-258-16,-18 0-4128 15,28-6-516-15,-10-8 129 16,6 2 129-16,-5-5 129 15,2 3 387-15,-3-1 0 16,-2 4 258-16,-4 2-258 16,-12 9 0-16,0 0 129 15,0 0-129-15,0 0 0 0,-12 13-129 16,-2 8 0-16,-5 5 0 15,-2 5 129-15,1 5-129 16,-1 8 258-16,4 0-129 16,6-1 129-16,2 0 0 15,9-2 0-15,4-5 258 16,9-4-258-16,6-9 0 15,3-3-129-15,2-9 0 16,1-4-258-16,0-4-258 16,-1-9-516-16,-1 2-903 15,-7-14-903-15,-4 3-387 16,-1-9-516-16,-6 2 129 15</inkml:trace>
  <inkml:trace contextRef="#ctx0" brushRef="#br0" timeOffset="64828.708">15557 4378 2451 0,'3'6'4773'16,"9"14"-645"-16,-12-20-645 15,10 27-4902-15,-1-11-1032 16,3 0-258-16,-1-4-516 16,2-5 387-16</inkml:trace>
  <inkml:trace contextRef="#ctx0" brushRef="#br0" timeOffset="65094.723">16112 4093 6321 0,'-5'50'5031'0,"-3"-12"-258"15,-9-7-387-15,3 10-4902 16,-5-4 0-16,7 6-258 16,-9-12-516-16,14 9-903 15,-8-12-1677-15,7-13-1161 0,8 6 129 16</inkml:trace>
  <inkml:trace contextRef="#ctx0" brushRef="#br0" timeOffset="66829.8225">16182 4924 2322 0,'13'18'4902'16,"-1"-16"-258"-16,17 9-387 0,3-9-4257 15,8 1 0-15,4-3-258 16,7 0 0-16,0-1 0 16,3-3 0-16,-4-5-129 15,0 4-258-15,-12-10-645 16,2 5-1419-16,-8 4-1548 15,-18-14 0-15</inkml:trace>
  <inkml:trace contextRef="#ctx0" brushRef="#br0" timeOffset="67079.8367">16563 4747 4386 0,'-14'58'4773'0,"11"-16"-129"15,-1-4-3612-15,-5 1-258 16,8-1-387-16,-2-3-258 16,0-3-129-16,1-4 0 15,1-7 0-15,1-4-258 16,0-17-258-16,0 14-774 15,0-14-903-15,0-13-1161 16,10 4-1161-16</inkml:trace>
  <inkml:trace contextRef="#ctx0" brushRef="#br0" timeOffset="67536.8627">17132 4667 4644 0,'14'-25'4644'15,"-2"16"-774"-15,-12-16-129 0,16 13-5160 16,-8-9 258 0,12 11 258-16,-7-6 387 15,9 8 387-15,-2 2 258 16,1-1 387-16,4 7 387 0,-9 0 0 15,4 4-258-15,-11 6-387 16,-2 4-129-16,-7 7 129 16,-3 4-258-16,-9 4 129 15,-2 3-129-15,-3 3 129 16,2 2 0-16,1-2 129 15,7 0-258-15,3-3 129 16,4-6 0-16,6-3-129 16,9-3-129-16,2-2 0 15,4-10-258-15,8 4-774 16,-12-12-1419-16,3-6-2064 15,3 3-258-15</inkml:trace>
  <inkml:trace contextRef="#ctx0" brushRef="#br0" timeOffset="67802.8781">17216 4060 3612 0,'21'49'5418'0,"-6"-21"-516"16,10 11-774-16,-7-19-4128 15,15 19-1290-15,-6-18-129 0,7 11 0 16,-9-22 0-16,9 6 0 15,-10-16 129-15,8 0 129 16,-9-9 129 0,5-12-2193-16,5 11-129 0</inkml:trace>
  <inkml:trace contextRef="#ctx0" brushRef="#br0" timeOffset="68302.9065">17912 4417 4902 0,'-35'29'5160'0,"15"-9"-645"16,-4-2 0-16,5 12-4644 16,-3 4-129-16,5 3 129 15,2 5-258-15,5-2 258 16,5 0 0-16,5 1 258 15,0-4-129-15,8-4 0 16,5-5 0-16,-1-2-258 16,2-9-129-16,3 4-774 15,-6-16-903-15,7-5-2193 16,0 5-774-16,-6-12 130 15</inkml:trace>
  <inkml:trace contextRef="#ctx0" brushRef="#br0" timeOffset="68872.9393">18189 4381 4128 0,'0'-17'4515'0,"0"17"-387"16,0 0-645 0,23 0-4515-16,-23 0-129 15,26 11 129-15,-11-5 258 0,10 2 387 16,-2 5 645-16,2-4 129 15,4 5 516-15,-6-7 0 16,2 6 0-16,-10-6-387 16,2 4-129-16,-17-11-258 15,11 14 129-15,-11-14-258 16,-8 17-258-16,-6-10 258 15,-4 4 0-15,-3 1 0 16,-2 1 0-16,-1 5 0 16,3 1 0-16,-1 3 0 15,7 3 0-15,6 2 258 16,3 0-258-16,6 1 0 15,0 1 0-15,10-4 0 0,2 2 129 16,5-2-129-16,2-5 0 16,2-1 0-16,1-4 0 15,-1-4-129-15,2-4-129 16,-4-3-258-16,-3-7-1032 15,0-7-2322-15,0 2-645 16,-15-14-258-16</inkml:trace>
  <inkml:trace contextRef="#ctx0" brushRef="#br0" timeOffset="69150.9552">18144 4668 4257 0,'18'23'5160'0,"0"-12"-387"15,0-11-387-15,5 0-4515 16,2-4-258-16,7-2 0 15,-4-6 0-15,3 3-258 16,-2-3 0-16,3-1 0 16,-7-1-387-16,4 6-903 15,-3-1-1290-15,-9-8-1290 0,11 14 129 16</inkml:trace>
  <inkml:trace contextRef="#ctx0" brushRef="#br0" timeOffset="69370.9676">18776 4538 3483 0,'42'18'4257'15,"-19"-4"-258"-15,-1-7-3741 16,-5-5-129-16,6-2-387 15,-3 0-129-15,-2-2-129 0,-1-3-129 16,-1-4-258 0,2 0-387-16,-7 0-1161 15,-3-11-1290-15</inkml:trace>
  <inkml:trace contextRef="#ctx0" brushRef="#br0" timeOffset="69617.9819">18936 4389 645 0,'-4'38'4386'0,"4"-9"0"15,-3-8-258-15,1 8-3483 16,-2 7-516-16,-2-1 0 15,-2-1-258-15,3 0 129 16,-4-5-129-16,6-3 129 0,-2-6-645 16,5-4-645-16,0-5-1419 15,0-11-1806-15,0 0 387 16</inkml:trace>
  <inkml:trace contextRef="#ctx0" brushRef="#br0" timeOffset="70117.0104">19281 4464 3999 0,'14'36'4902'0,"-14"-16"-645"15,-8-8-129-15,-1 10-4386 16,-5-4-258 0,0 3 258-16,-5-1-129 0,1 1 387 15,-1-2 0-15,1-3 258 16,1 0-129-16,3-8 258 15,1 3-129-15,13-11-129 16,-9 12 0-16,9-12-129 16,0 0 0-16,16 7 0 15,-2-1 0-15,4-1 0 16,4 2 129-16,-1-1-129 15,3 0 129-15,2 0 0 0,-1-1 0 16,-1-3 0 0,0-2 0-16,-3-1 129 15,-4-6 129-15,-4-5-129 16,-1-2 0-16,-8-7 0 0,0 2 0 15,-4-5-129-15,-4 2 129 16,-3 0-258-16,-2-4 129 16,-1 2-258-16,-1 0 129 15,5 6-387-15,-4-5-129 16,6 9-645-16,-5-12-774 15,9 14-1806-15,0 12-1032 16,-1-22-258-16</inkml:trace>
  <inkml:trace contextRef="#ctx0" brushRef="#br0" timeOffset="70621.0393">19620 4367 2322 0,'3'13'4386'16,"-3"-13"0"-16,0 0-129 15,18 5-4257-15,-18-5 129 16,23 0 0-16,-12 0 129 15,4-1 0-15,1-3 129 16,2 4-258-16,-2 0 129 16,0 0-129-16,-3 2 0 0,-4 5-129 15,-1 6 0-15,-4 1-129 16,-2 3 129-16,-2 1-129 15,-7 2 0-15,-5 3 129 16,-1 3-129-16,0 1 129 16,-4-2-129-16,1 0 129 15,-4 1 0-15,6 1 0 16,-1-3 129-16,3 0-258 15,6-5 258-15,-1 3-129 16,7-3 129-16,0 0 0 16,7-1-129-16,4-2 129 15,5-2-129-15,3-1 129 16,3-1-129-16,1-2 0 0,-1-3-129 15,-1-3-129-15,-1-1-258 16,-7-3-129 0,2 0-1032-16,-15 0-1290 15,0-19-1677-15,0 19 129 0</inkml:trace>
  <inkml:trace contextRef="#ctx0" brushRef="#br0" timeOffset="70913.056">19467 4547 5676 0,'24'21'5160'0,"-7"-19"-387"16,8 5-645-16,0-7-4515 16,8 0-258-16,-3 0-258 15,10 2 129-15,-9-2 0 16,8 3-129-16,-10-3-387 15,9 0-1677-15,-4 7-1677 16,-12-7 516-16</inkml:trace>
  <inkml:trace contextRef="#ctx0" brushRef="#br0" timeOffset="71375.0824">20221 4738 6708 0,'-1'8'4773'16,"-3"4"-129"-16,-5-11-645 16,6 14-4773-16,-11-6 0 15,3 7-129-15,-7-4 129 16,2 5 0-16,0-11 258 15,6 10-1032-15,-3-7-2451 0,-2-9-774 16,15 0 516 0</inkml:trace>
  <inkml:trace contextRef="#ctx0" brushRef="#br0" timeOffset="71697.1009">20442 4392 2451 0,'18'22'4515'16,"-18"-9"0"-16,6 13-258 15,-6-1-3870-15,0 7-387 16,0-1-129-16,-2 1 258 15,-2 3-258-15,4-2 258 16,0-3-129-16,0-3 387 0,8-3-258 16,3-7 129-16,7 0 0 15,-1-10-129-15,6-5-258 16,3 1-258-16,-1-8-645 15,8 0-387-15,-10-11-645 16,8 7-903-16,-12-9-1032 16,-5-5-387-16</inkml:trace>
  <inkml:trace contextRef="#ctx0" brushRef="#br0" timeOffset="71910.113">20393 4535 903 0,'-78'-5'3999'0,"57"5"-258"16,5 5-2193-16,2-3-387 15,14-2-258-15,0 13-129 16,14-2-387 0,2-5 0-16,9 0-645 0,5 0-774 15,-1-3-645-15,6-3-645 16,-2-1-387-16,1-6 258 15,-1-4-387-15</inkml:trace>
  <inkml:trace contextRef="#ctx0" brushRef="#br0" timeOffset="72178.1284">20901 4301 1935 0,'49'63'4773'0,"-29"-29"-129"16,3 7-258-16,-7 4-3225 16,-4-5-516-16,0 2-258 15,-10-3 129-15,1 0-129 16,-4-8 129-16,-5 8-129 15,-10-11 129-15,2 5-258 16,-12-7-258-16,-5-4-903 16,-7-3-3612-16,-4 0-645 15,-11-10-516-15</inkml:trace>
  <inkml:trace contextRef="#ctx0" brushRef="#br0" timeOffset="94355.3967">4835 5692 1935 0,'-2'-16'3096'0,"4"-4"-1806"15,-2-2-1290-15,-5-5 0 16,-2 0 0-16,-4-5 0 16,-5 2 0-16,-2-4 129 15,-5 4 258-15,-6 4 129 16,0 4-129-16,-5 5 258 15,1 9 0-15,-5 8 129 16,6 5-129-16,-4 15 129 16,9 15-258-16,0 9-129 15,9 13-258-15,4 7-129 0,7 5 0 16,6-1-129-16,2-1 129 15,12-6 0 1,2-8 129-16,7-10 129 0,2-8 129 16,1-16-129-16,0-3 0 15,3-11 129-15,-5-5-258 16,1 0-645-16,-9-12-516 15,-2-1-1161-15,-7 1-1677 16,-7-16-258-16</inkml:trace>
  <inkml:trace contextRef="#ctx0" brushRef="#br0" timeOffset="94638.4128">4446 5734 1161 0,'-20'-21'3612'0,"12"10"-903"15,8 11-1290-15,13-1-774 16,4 1-129-16,6 2-387 0,7 4 129 15,5-2 258-15,4 0-129 16,2 0 258-16,-3-4 129 16,1 3-129-16,-7-3 129 15,0 1-129-15,-11-1 387 16,1 9-129-16,-10 0-258 15,0 15 0-15,-8 1-129 16,0 11-129-16,-3 5-258 16,3 7 0-16,0 5-645 15,-4-10-1032-15,7-1-2193 16,1 0-1032-16,-4-20-258 15</inkml:trace>
  <inkml:trace contextRef="#ctx0" brushRef="#br0" timeOffset="94921.4292">5084 5039 8901 0,'-17'79'4644'16,"14"-24"-4257"-16,-5 9-387 0,4-3-5547 16,-1 7-258-16</inkml:trace>
  <inkml:trace contextRef="#ctx0" brushRef="#br0" timeOffset="95702.4739">8540 5810 6708 0,'4'12'5031'15,"-4"-12"-645"-15,0-21-516 16,-2 6-4386-16,-4-8-258 16,0-1 129-16,-6-3 0 15,-1 3 387-15,-5-1 0 16,-1 8 258-16,-5 9 129 15,-4 5 258-15,2 11-129 16,-1 20-129-16,0 13 129 16,3 14-258-16,8 10 129 15,4 3-258-15,11 3 258 16,5-3 129-16,17-1-258 0,8-17 129 15,10-7-129 1,5-14-387-16,5-19-1032 0,1-10-2580 16,3 0-774-1,-11-22-129-15</inkml:trace>
  <inkml:trace contextRef="#ctx0" brushRef="#br0" timeOffset="95886.4844">8804 5142 3483 0,'12'-11'4515'0,"0"35"-387"0,-14 10-387 16,2 23-5547-1,0 17-2451-15,-17-1-258 16,4 16 258-16</inkml:trace>
  <inkml:trace contextRef="#ctx0" brushRef="#br0" timeOffset="96886.5416">5044 2078 4644 0,'8'70'3999'0,"0"-15"129"15,-4-7-1161-15,0 16-2838 16,0-2-387-16,1 4 387 15,2-11-387-15,-3 2 387 16,1-9-129-16,-5-12 258 0,5-9 387 16,-5-6-258-16,0-8 258 15,0-13-258-15,0 0 258 16,9-15-258-16,-2 3-129 15,2-5-129-15,3-1 0 16,5-1 0-16,6 4-129 16,3 3 0-16,4 6 0 15,5 2 0-15,0 4 0 16,5 0 0-16,-3 4-129 15,1 1 0-15,-6-1-129 16,-2 3-258-16,-10-7-516 16,2 13-774-16,-12-13-1032 15,0 0-1419-15,-10 0-387 0,12-19 646 16</inkml:trace>
  <inkml:trace contextRef="#ctx0" brushRef="#br0" timeOffset="97052.5511">5618 1720 1935 0,'9'-78'3870'0,"-9"78"129"16,0 7-387-16,-3 31-2451 15,-6 10-2193-15,-11 19-2322 16,6 18-387-16,-16 8-129 15</inkml:trace>
  <inkml:trace contextRef="#ctx0" brushRef="#br0" timeOffset="97938.6018">2259 4345 9159 0,'17'19'5160'0,"-8"5"-258"16,-2 4-645-16,-2 6-4773 0,7-1 0 15,4 11 0-15,-3-8-258 16,3 2 387-16,-7-13-129 15,3-2 258-15,-8-6 0 16,-4-17 387-16,4 13-258 16,-4-13 0-16,-7-12 258 15,-3-9-258-15,-1-6 129 16,-1-8-129-16,-2-12 0 15,1-6-129-15,2-3 129 16,3-2 129-16,7 2-129 16,1 3 129-16,4 6 0 15,9 9 0-15,8 10 0 16,4 14 129-16,4 11-129 0,4 3 0 15,-1 11 0-15,-1 9 129 16,-4 2-129-16,-5 8 0 16,-6 1 129-1,-8-3-129-15,-8 4 258 0,-1-7-129 16,-10-4 0-16,-9-3 0 15,-2-3 0-15,-3-8 0 16,4 0 0-16,-3-7 0 16,8 0 0-16,-1-1-129 15,5-4-129-15,12 5 129 16,0 0 0-16,0 0 0 15,19 3 0-15,6 6-129 16,3 5 129-16,8 3 0 0,4 1 0 16,2 3 0-1,-1-1 0-15,1 0-258 16,-5-5-387-16,0 6-1161 15,-12-8-1677-15,-6-10-1032 0,2 1-387 16,-12-9 259-16</inkml:trace>
  <inkml:trace contextRef="#ctx0" brushRef="#br0" timeOffset="98092.6106">2847 3928 5547 0,'11'-8'4515'16,"3"27"-387"-16,-14 13-3612 15,4 3-4257-15,4 15-903 16,-8 0-129-16</inkml:trace>
  <inkml:trace contextRef="#ctx0" brushRef="#br0" timeOffset="102917.8866">9615 3392 3225 0,'4'6'3612'16,"-4"19"-258"-1,0-2-3225-15,-1 8-258 0,-9 5 129 16,0 3 129-16,-3 4 258 15,-3-3-129-15,-1-2 258 16,-4-6 0-16,5-3 0 16,-3-12 0-16,6-4-129 15,1-11 0-15,12-2-129 16,-8-18-129-16,8-5-129 15,5-9-129-15,6-8 0 0,2-1 129 16,3-4 0-16,3 2 0 16,-1 5 0-1,2 4 0-15,2 10 129 16,2 11-129-16,1 11 129 0,-1 3-129 15,2 13 0-15,-2 6 0 16,2 3 0-16,-1 3 0 16,-1-1 0-16,-7-2 0 15,0-3 0-15,-6-8 129 16,-11-12 0-16,9 14-129 15,-9-14 129-15,-11-3-129 16,-3-8 129-16,-2-1-129 16,-6-6-129-16,1 4 0 15,-4-5-129-15,2 1 129 16,1 0 129-16,1 1-129 15,1 2 0-15,6 0 129 16,0 5-258-16,14 10 258 0,-14-12 0 16,14 12-129-16,0 0 129 15,0 8 0-15,5 5 129 16,4 3-129-16,-3 2 258 15,1 3 0-15,-3 3 0 16,-1-3 129-16,1 8 129 16,-4-3-129-16,0 5-129 15,-1-4 129-15,-2 8 0 16,-3-4-129-16,3 6-129 15,-2 1-129-15,2 3 0 16,0 3 129-16,2 3-129 16,0 4 0-16,1 2-129 15,0 8 129-15,0 1 0 0,1 4-129 16,0-2 129-16,1 9 0 15,-1-1-129-15,4 4 129 16,-4-3 0 0,2 4 0-16,1 1 0 0,0 0 129 15,1 1-258-15,2-1 129 16,1 3 129-16,-3-3-129 15,3 5-129-15,-1-4 258 16,1 0-258-16,-3 1 258 16,2 2-129-16,-2 2 0 15,1 1 0-15,-3-2-129 16,2-2 258-16,-2 2-129 15,-2 0 0-15,2-6 129 0,-3-2 0 16,0 1 0 0,-4-2-129-16,-3-1 129 15,2 3-129-15,-3-2 0 16,0 1 129-16,0-1-129 0,2 3 129 15,-1 0 0-15,0-1-129 16,1-1 129-16,3 0 0 16,-2-4 0-16,1-2 129 15,1 0-129-15,2-6 0 16,0-8-129-16,1-2 129 15,0-12-129-15,0-4 129 16,0-6-258-16,2-4 129 16,-1-6 0-16,1-5 0 15,-2 1 0-15,0-17 0 16,4 19 0-16,-4-19-129 15,1 13 129-15,-1-13-129 16,0 0 0-16,0 0-129 0,0 0 258 16,0 0-129-16,-8-11 0 15,-1-1 129-15,2 1-129 16,-2-3 129-16,-3-4 0 15,2-2 0-15,-3-3 0 16,1-2 0-16,0-2 129 16,1 1-129-16,1-4 129 15,2 2-129-15,1 5 129 16,1 3 129-16,2 7-129 15,4 13-129-15,0 0 129 16,0 12 0-16,0 16 0 16,6 10 129-16,1 8-258 0,5 12 129 15,-2 5 129-15,2 0-258 16,1-9 258-16,2-3-129 15,-2-15 129-15,2-10-129 16,-4-25 258 0,3-13-258-16,0-24 0 0,2-16 0 15,4-11-387-15,-2-19-903 16,6-3-3483-16,2 6-387 15,-7-1-387-15</inkml:trace>
  <inkml:trace contextRef="#ctx0" brushRef="#br0" timeOffset="104030.9501">9827 4147 1548 0,'15'9'1935'0,"-15"-9"-3225"16,16 19 645-16,-5-3 774 16,0 4 645-16,1 6 645 15,-3 7 258-15,3 5 387 16,-1 4-387-16,-1 5 0 15,-2-5-645-15,0 2-516 0,-3-7 129 16,2-2-516-16,-5-11 516 16,2-6-258-16,-4-18 129 15,0 0 0-15,0 0 0 16,10-20 129-16,-9-10-258 15,5-4 0-15,-3-9-387 16,4-4 129-16,-1-2-129 16,1 1 0-16,1 4 0 15,1 4 0-15,-1 9-129 16,0 3-129-16,1 14-258 15,-5 2-645-15,7 12-645 16,-11 0-1032-16,0 0-1548 0,11 20-129 16</inkml:trace>
  <inkml:trace contextRef="#ctx0" brushRef="#br0" timeOffset="104551.98">10272 4099 4128 0,'-7'8'4515'16,"4"9"-258"0,-5-3-258-16,5 7-4128 15,-3 4 0-15,5 7 0 16,1-2 129-16,0 2 0 0,0 1 0 15,7-1-258-15,-2-6 258 16,4 1-129-16,-2-5 0 16,3-2-129-16,-3-6-645 15,3 0-645-15,-10-14-903 16,11 12-645-16,-11-12-516 15,0 0 258-15</inkml:trace>
  <inkml:trace contextRef="#ctx0" brushRef="#br0" timeOffset="105306.0232">10454 4086 5160 0,'-7'-9'4386'0,"7"9"-387"15,0 0-645-15,0 5-4386 16,0-5 0-16,5 10 129 16,-5-10 129-16,15 13 129 15,-15-13 387-15,14 13 387 0,-4-4 516 16,-10-9-129-16,13 14 258 15,-13-14-258-15,10 12 129 16,-10-12-258 0,0 0 0-16,0 0 0 0,11 13-129 15,-11-13-129-15,0 0 129 16,0 0-129-16,0 0 0 15,0-8 0-15,0 8-129 16,-7-11 129-16,7 11-129 16,-9-14 0-16,9 14 0 15,-8-12 0-15,8 12 0 16,0 0 0-16,-5-11 0 0,5 11-129 15,0 0 129-15,0 0-129 16,12-7 129 0,-12 7 0-16,16-5 0 15,-6 3 0-15,2-1 0 16,0 2 0-16,0 1 129 0,0 0-129 15,-2 0 0-15,0 5 0 16,-10-5 0-16,11 21 0 16,-11-6 0-16,0 3 0 15,-4 6 129-15,-5 1-129 16,-2 0 129-16,1 4-129 15,-2-2 0-15,3 2 0 16,1 0 0-16,4-2-129 16,1-5 129-16,3 1 0 15,4-5 0-15,5-4-129 16,6-4 129-16,3-4 0 15,5-2-129-15,-1-3 0 0,2-2-258 16,-2-2-387-16,-4-9-387 16,1 9-1419-16,-7-6-774 15,-8-3-645-15,-4 12 258 16</inkml:trace>
  <inkml:trace contextRef="#ctx0" brushRef="#br0" timeOffset="105564.0379">10468 4321 903 0,'8'-18'3999'15,"-3"5"129"-15,10 12-258 16,-3 0-3354-16,2-5-516 15,3 2 129-15,3 1-129 16,0 2-129-16,0 1 0 16,-5-1-129-16,1 1 0 15,-2-2-387-15,0-2-516 16,-5-3-1290-16,-6-7-1290 15,9 11-129-15</inkml:trace>
  <inkml:trace contextRef="#ctx0" brushRef="#br0" timeOffset="105987.0621">10752 4160 1935 0,'48'0'2193'0,"-24"0"-645"15,0-1-387-15,4-2-645 0,-2-1-645 16,0-2-258-16,-2-1-387 15,-3-1 387-15,-5-1-129 16,-3-2 129-16,-6 0-129 16,-5-3 387-16,-2 1 0 15,-6-3 129-15,-2 3-129 16,-4-3-516-16,0 1 0 15,-1-1-129-15,1 3 129 16,-1 2 129-16,13 11 0 16,-15-7 516-16,15 7 387 15,-10 7 258-15,8 10 387 16,2 7 0-16,-1 4 0 15,1 7 0-15,0 2 0 0,-1 2-387 16,1-1-129-16,0 0-258 16,-3-4-258-16,3-5-129 15,-1-4 0-15,-2-9 0 16,3-16 0-16,0 0-129 15,4-12 129-15,3-14-387 16,5-9-258-16,1-9-645 16,3 4-903-16</inkml:trace>
  <inkml:trace contextRef="#ctx0" brushRef="#br0" timeOffset="107082.1248">11088 3993 1935 0,'-7'55'2193'0,"-2"-22"-387"16,-4 1-129-16,1 2-129 15,-4-4-258-15,7-1 0 16,-4-6-258-16,6 0-258 16,-1-10 0-16,8-2-258 15,0-13 0-15,0 0-258 16,15 0-129-16,-1 0 0 15,2-7 0-15,3-3-129 16,2 0 0-16,-3 1-129 16,3 1 129-16,-4-1-129 15,-3 4 129-15,-1 0 0 0,-13 5 129 16,13-10 0-16,-13 10 0 15,4-12 0-15,-4 12 129 16,-1-18 0 0,-6 6-129-16,1 1 0 15,-1-2 0-15,-2-2-129 0,1-5 0 16,1 4-129-16,2-2 0 15,-2-2-129-15,7 5-387 16,-4-7 129-16,4 9-516 16,0-6 129-16,0 19-129 15,0-23 0-15,0 23 387 16,7-16-129-16,-7 16 129 15,0 0 258-15,13-8 258 0,-13 8 129 16,12-1 0 0,-12 1 129-16,15-2 129 15,-5 2-129-15,-10 0 387 16,21 0-129-16,-9 0 129 0,2 0-129 15,2 0 258-15,3 0-258 16,-2 0 129-16,0 0-129 16,-3 0 0-16,0 0 258 15,-14 0-129-15,17 0 129 16,-17 0-258-16,1 11 0 15,-1-11 129-15,-5 28-129 16,-7-12-129-16,4 8-258 16,-2 1 0-16,2 3 0 15,-1-1 0-15,2 0 0 16,4-2-129-16,3-3 129 15,0 0 0-15,4-4 0 16,5-2-129-16,2-4 129 0,2-1-129 16,-1-2 0-16,1-3-129 15,-2-3 0-15,-1 3-129 16,-10-6 129-16,0 0-129 15,4-7-258-15,-4 7 258 16,-8-14-387-16,-2 2 258 16,-6-4-129-16,2 2 258 15,-5-4-129-15,2-2 258 16,-3-1 129-16,4-1 387 15,2 3-129-15,3 4 258 16,5 3 0-16,0 0-129 16,6 12 258-16,0 0-129 15,0 0-129-15,11 0 0 0,-1 3-129 16,1 6-129-16,2-1 0 15,0 2-129-15,1-4-129 16,1 4-129 0,-5-3 0-16,4 3-129 0,-14-10 129 15,20 15-129-15,-20-15 258 16,17 12 129-16,-17-12 0 15,20 6-258-15,-8-6-129 16,0 0-129-16,-1-1-129 16,3 0 258-16,-4 1 0 15,2 0 258-15,-3 4 258 16,-1 10 258-16,-3 6 516 15,-2 4 0-15,-2 6 0 0,-1 3-774 16,0 1-1290 0,-1-7-1677-16,1 12-645 15</inkml:trace>
  <inkml:trace contextRef="#ctx0" brushRef="#br0" timeOffset="107180.1304">11464 4402 903 0,'12'-81'3483'0,"6"38"-903"16,-7-11-3096-16,-2-13-1806 15,8 10-129-15,-4-2 775 16</inkml:trace>
  <inkml:trace contextRef="#ctx0" brushRef="#br0" timeOffset="107578.1531">11608 3852 1677 0,'13'0'2709'0,"-3"21"-258"15,-7 6-645-15,0 4-387 16,0 10-387-16,-2 0-258 15,3 2-258-15,-3-7-129 16,1-4 0-16,1-6-258 0,-2-7 129 16,1-5-516-16,-2-14 0 15,0 0 0-15,-7 5-258 16,7-5-258-16,-17-13 0 15,6 0-129-15,-4-3 0 16,-1 1 129-16,0-2 129 16,-1 2 0-16,2 0 129 15,1 2 258-15,5 5 258 16,9 8 387-16,-10-14-129 15,10 14 0-15,7-8 258 16,5 4 0-16,2 1-258 16,6 0 0-16,-3-1-258 0,6 0-516 15,-5-2-774-15,1-1-516 16,-4-3 258-16,-3 0 387 15,-4-1 387-15,-3-2 129 16,-2-1 387-16,-3-3 258 16,0-4 129-16,0-1 258 15,0-5-387-15,0 1-129 16,1 0-645-16</inkml:trace>
  <inkml:trace contextRef="#ctx0" brushRef="#br0" timeOffset="107734.1621">11730 3738 516 0,'42'-1'1419'0,"-19"16"258"15,3 10 387-15,-6 1 258 16,6 13-258-16,-13-4 0 0,9 15-258 15,-16-9-387-15,6 11-129 16,-12-12-516 0,0 6-129-16,-4-2-774 15,-10-10-2193-15,-9-1-2064 0,2-1-129 16,-9-15-387-16</inkml:trace>
  <inkml:trace contextRef="#ctx0" brushRef="#br0" timeOffset="108730.219">13281 6971 6321 0,'4'-41'5031'16,"8"8"-129"-16,11 6-903 15,-4-10-4773-15,13 6 129 16,-7-4-129-16,5 8 387 15,-11 5 129-15,-1 5 129 0,-9 7 129 16,-9 10 258-16,3 13 129 16,-11 14-129-16,-4 10 258 15,-2 11-387 1,-1 5 0-16,0 9 0 15,4-1-129-15,0 1 129 0,9-10-129 16,2-6 129-16,6-11 0 16,11-13-258-16,1-13 0 15,6-5-645-15,-5-13-2451 16,2-14-1677-16,3 0-258 15,-9-19 129-15</inkml:trace>
  <inkml:trace contextRef="#ctx0" brushRef="#br0" timeOffset="108920.2299">13448 6155 6966 0,'11'18'5031'15,"2"-6"-1161"-15,15 8-3870 16,-4 7-5031-16,2-3-516 16,2 4 259-16</inkml:trace>
  <inkml:trace contextRef="#ctx0" brushRef="#br0" timeOffset="109170.2441">14080 6192 8385 0,'-39'43'5160'16,"14"5"-774"-16,-15 1-3612 16,3 19-5676-16,1 7-903 15,1 8 0-15</inkml:trace>
  <inkml:trace contextRef="#ctx0" brushRef="#br0" timeOffset="109587.2681">14167 6757 3483 0,'-5'4'4515'0,"5"-4"-387"15,40 1-2709-15,-9 5-1419 16,5-2 258-16,3 1-129 16,5-3-129-16,-2 0-645 15,0 1-645-15,-9-2-903 16,-2-1-387-16,-12 1-516 0,-7 0 387 15</inkml:trace>
  <inkml:trace contextRef="#ctx0" brushRef="#br0" timeOffset="109784.2793">14142 6942 4257 0,'32'19'4644'16,"-6"-19"-258"-16,6 2-3483 15,10 2-258-15,4-4-387 16,2 0-1419-16,-4-7-2838 16,9 7-774-16,-12-11 387 15</inkml:trace>
  <inkml:trace contextRef="#ctx0" brushRef="#br0" timeOffset="111390.3712">14994 6452 5934 0,'-12'-19'4515'15,"8"5"-516"-15,8 1-2193 16,-4 13-2580-16,13 0-129 0,-13 0 258 15,18 9 0 1,-11 2 387-16,4 6 258 16,0 4 258-16,-4 4 258 15,4 8 0-15,-5 1-129 0,4 6 129 16,-5 2-258-16,4 2 0 15,-3-2-129-15,0-4 0 16,0-5-129-16,-3-3 0 16,4-8 0-16,-4-4 129 15,-2-7 0-15,-1-11 129 16,5 12 0-16,-5-12 0 15,0 0-129-15,0 0 129 16,8-11 0-16,-8 11-129 16,8-21 0-16,-3 7 0 15,1-6 0-15,0-3 129 16,2-4-129-16,0-2 0 15,1-8 0-15,-1-3 0 0,2-3 0 16,0-2 129-16,2 1-129 16,-3 8 129-1,0 0 0-15,2 7-129 0,-2 6 0 16,-2 6 0-16,-7 17-129 15,12-16 0-15,-12 16-129 16,0 0 129-16,10-7-129 16,-10 7 129-16,0 0-129 15,0 0-129-15,0 0-258 16,0 0-774-16,0 0-2580 15,5 15-1032-15,-5-15-129 16</inkml:trace>
  <inkml:trace contextRef="#ctx0" brushRef="#br0" timeOffset="111982.405">15609 6360 2322 0,'-23'3'3225'0,"3"2"-2838"16,7 12-645-16,0 1 258 15,-3 10 258-15,3 2 516 16,-4 9 0-16,5 7 0 15,0 3-129-15,5 3-129 16,1-3 0-16,3 0-387 16,3-6-258-16,0-4-774 15,6-14-1290-15,11 4-1935 16</inkml:trace>
  <inkml:trace contextRef="#ctx0" brushRef="#br0" timeOffset="112461.4324">15676 6474 3612 0,'33'-13'4902'0,"-10"13"-516"16,-11-7-645-16,7 7-4515 15,-5 0 0-15,7 3-129 0,-9-3 258 16,3 7 129-16,-15-7 258 15,13 6 258 1,-13-6 129-16,0 0 129 16,0 19 0-16,-8-8 129 0,-4 7-387 15,-3 2 0-15,-3 2 0 16,-4 5-387-16,1 1 387 15,-3 3-129-15,4-6 129 16,2-1 0-16,6-1 129 16,4-6 0-16,7 0-129 15,1-6 258-15,9-2-129 16,6-2 0-16,4-1 0 15,6-4 0-15,3 0-129 16,0 0-129-16,-2-2-258 16,0 0-645-16,-7 0-1935 15,-19 0-1290-15,22 0-258 16</inkml:trace>
  <inkml:trace contextRef="#ctx0" brushRef="#br0" timeOffset="112684.4451">15591 6597 4257 0,'51'-9'5031'16,"-25"0"-387"-16,8 9-903 0,-4-4-5547 16,4 0-2580-16,-3 4-387 15,-11-1-129-15</inkml:trace>
  <inkml:trace contextRef="#ctx0" brushRef="#br0" timeOffset="112944.4601">15979 6586 6063 0,'12'-4'5031'15,"-12"4"-903"-15,22 0-1419 16,-3-4-6321-16,-2 2-1419 15,4 2-258-15</inkml:trace>
  <inkml:trace contextRef="#ctx0" brushRef="#br0" timeOffset="113179.4735">16086 6436 1032 0,'0'0'3741'15,"0"14"-1290"-15,4 3-1161 16,-3 5-516-16,2 7 0 16,-3 3-516-16,1 0-129 15,-1 5-258-15,0-4-387 16,-1 3-903-16,-2-3-1419 15,-10-15-903-15</inkml:trace>
  <inkml:trace contextRef="#ctx0" brushRef="#br0" timeOffset="113741.5057">16321 6518 5031 0,'-24'56'4902'15,"5"-33"-387"-15,6 0-1032 16,-5 4-3741-16,2 3 129 15,3-8-129-15,1 0 129 16,4-8 0-16,3-4 0 16,5-10 129-16,0 0 129 0,0 0 0 15,9 1-129-15,3-1 129 16,4-4-129-16,3 0 129 15,4-1-129 1,1 0 0-16,0 2 0 0,2 0 0 16,-4 1 0-16,-1 0 0 15,-1-3 129-15,-3 0 0 16,-5-2 0-16,-12 7 0 15,13-19 0-15,-10 8 0 16,-3-3 258-16,0 3-258 16,-7-6 0-16,2 2-129 15,-3-2 129-15,0-1-129 16,2 0 0-16,-1 0 0 0,2 0 0 15,-2 3 0 1,3 2-129-16,0-2 0 16,4 15-129-16,-5-17-258 15,5 17-258-15,0 0-387 0,0 0-387 16,0 0-645-16,0 0-516 15,0 0 0-15,0 0-129 16,0 0 387-16</inkml:trace>
  <inkml:trace contextRef="#ctx0" brushRef="#br0" timeOffset="114223.5332">16464 6397 516 0,'24'-5'1419'15,"-13"3"0"-15,6 1 0 16,0 1-129-16,2-1 129 15,2 1 0-15,1-2-258 0,3 2 129 16,-4 0-129-16,6 0 129 16,-6 0-645-16,1 0 0 15,-5 2-387-15,0-1 0 16,-7 2 0-16,-10-3-129 15,11 14 0-15,-11-2-129 16,-1 1 129-16,-9 1-129 16,-4 5 0-16,-5 3 0 15,-3 3 0-15,0-2 0 16,-3 4 0-16,1 2 0 15,2-1-129-15,2-3 258 16,6 0-129-16,7-3 0 16,4-2 0-16,3-2 258 0,9-6-258 15,5-1 129-15,6-3-129 16,1-4 129-1,4-2-129-15,-2 1 0 16,1-1 0-16,-4 1 129 0,-3-2-258 16,-4-1 129-16,-2 0 0 15,-11 0-129-15,0 0-258 16,0 0-129-16,0 0-129 15,0 0-903-15,-8 0-1032 16,-3 0-2064-16,-7-4 129 16</inkml:trace>
  <inkml:trace contextRef="#ctx0" brushRef="#br0" timeOffset="114484.5482">16505 6570 903 0,'16'-16'4386'16,"5"16"129"-16,-13-9-516 16,8 6-3741-16,4 3-258 15,2 1 129-15,-1 3 0 16,3 1 0-16,-2 0 0 15,-3-2 129-15,2 1 129 16,-5-1-258-16,0 0 0 16,-4-2-129-16,-12-1-774 15,18 3-1677-15,-18-3-1806 16,0 0-258-16</inkml:trace>
  <inkml:trace contextRef="#ctx0" brushRef="#br0" timeOffset="115148.5861">17045 6706 4902 0,'0'0'4644'15,"0"0"-387"-15,1 11-774 16,-9-3-4773-16,4 18-129 0,-13-7-129 15,9 10-774-15,-13-5-1161 16,-3-6-1161-16</inkml:trace>
  <inkml:trace contextRef="#ctx0" brushRef="#br0" timeOffset="116293.6516">17112 6540 129 0,'0'0'645'0,"0"0"129"16,0-11 0-16,0 11 0 15,12-13 0-15,-12 13-387 16,16-14 129-16,-16 14-129 15,20-13-258-15,-20 13-129 16,19-11 258-16,-8 4-258 16,-2-2 387-16,-9 9 0 15,18-17 258-15,-18 17 0 16,12-21 129-16,-12 21 0 15,8-23 129-15,-4 11 0 16,-4-5 0-16,0 17-258 16,0-24 129-16,0 24 0 0,2-19-258 15,-2 19 0-15,0 0-258 16,0 0 0-1,0 0-129-15,0 10-129 16,0 11 0-16,0 5 0 0,-3 6 0 16,-1 5 129-16,-1 4-129 15,2-3 129-15,0-1-129 16,3-2 0-16,0-6 129 15,3-7-129-15,6-4 0 16,6-9 0-16,3-3-129 16,-1-6-258-16,3 0-129 15,-5-8-516-15,7 1-774 16,-14-5-903-16,-1-4-903 15,-7 16-645-15</inkml:trace>
  <inkml:trace contextRef="#ctx0" brushRef="#br0" timeOffset="116507.6639">17076 6475 1806 0,'15'-8'2322'0,"-3"3"-387"16,8-1-387-16,1 2-645 15,4 1-387-15,1 0-387 16,3 1-645-16,-4 1-516 16,1 0-903-16,-3-2-129 15,-2 0 129-15,-4-1 259 16</inkml:trace>
  <inkml:trace contextRef="#ctx0" brushRef="#br0" timeOffset="116842.683">17522 6246 3999 0,'37'24'4257'0,"-15"-2"-129"15,-14 0-3225-15,8-1-387 16,-4 5-258-16,-3 2-129 0,0 0 129 16,-3-2 0-16,-4 4 258 15,-2-1-258-15,-4 2 0 16,-6-1 0-1,1 1 258-15,-6-2-387 0,2 2 0 16,-3-1-129-16,-1-3 0 16,4-1-129-16,-1-6 0 15,4 0-516-15,-3-10-1032 16,13-10-2580-16,-7 16-516 15,7-16 258-15</inkml:trace>
  <inkml:trace contextRef="#ctx0" brushRef="#br0" timeOffset="117466.7187">17911 6470 5160 0,'-6'-10'5031'0,"6"10"-645"15,-1 15-258-15,-5-4-5031 16,9 8-129-16,-3-19 0 15,10 29 387-15,-10-29 0 16,11 18 258-16,-11-18 258 0,10 0 258 16,-10 0 258-16,9-13 0 15,-9 13 129-15,3-25-129 16,-3 13-129-1,-1-2 0-15,1 14 0 0,-11-18-129 16,11 18-129-16,-16-6 0 16,16 6 0-16,-13 0-516 15,13 0-1290-15,-17 0-2580 16,17 0-387-16,0 0 258 15</inkml:trace>
  <inkml:trace contextRef="#ctx0" brushRef="#br0" timeOffset="117965.7473">18366 6309 5934 0,'-17'-22'4902'15,"17"22"-1032"-15,-20-30-516 16,15 11-4773-16,-12-4 387 16,10 7 129-16,-7-2 516 15,2 1 129-15,-3 5 516 16,1-1 258-16,2 12 516 0,-8 1 0 15,4 12-516-15,-5 9-258 16,0 14-258-16,0 8 129 16,-4 8-258-16,4 6 129 15,1 5-129-15,4 0 129 16,4-1 0-16,11-6-129 15,1-6 258-15,7-7-129 16,11-13 129-16,4-10 0 16,9-8-129-16,-1-8 0 15,7-7-129-15,0-5 0 16,-3-11-258-16,3 0-129 15,-11-7-516-15,5 10-1032 0,-15-6-1419 16,-9-1-1032-16,-1 12-129 16</inkml:trace>
  <inkml:trace contextRef="#ctx0" brushRef="#br0" timeOffset="118225.7621">18212 6523 903 0,'-26'-9'2064'16,"26"9"-129"-16,0 0-129 15,3-12-516-15,16 10-258 16,1 0-129-16,9 1 0 15,0-3 129-15,5 4-129 16,-5-4-129-16,6 4 0 16,-11 0 129-16,3 6-129 0,-13-4 129 15,2 11-258-15,-12-2-129 16,0 8 0-1,-4 0-258-15,-4 3 0 16,-4 2-258-16,-3-4-129 0,2 4-387 16,-5-12-1161-16,14-12-2838 15,-13 24-258-15,2-24-258 16</inkml:trace>
  <inkml:trace contextRef="#ctx0" brushRef="#br0" timeOffset="118511.7785">18647 5863 7740 0,'0'41'5160'0,"-12"-14"-516"15,0 12-774-15,-13-4-5031 16,12 16-258-16,-12-6-258 15,10 8 0-15,-11-15-387 16,13 3-258-16,-4-13-1032 16,0-10-1161-16</inkml:trace>
  <inkml:trace contextRef="#ctx0" brushRef="#br0" timeOffset="119117.8132">18772 6277 6450 0,'-21'19'5031'0,"11"-5"-258"16,-6-10-516-16,4 11-4128 16,-4-7-774-16,8 7 129 0,-5-4 0 15,3 5 129-15,-2-4-129 16,6 3 387-1,-2 0 129-15,4 0 0 16,3 1 129-16,-2-1-129 0,2 3 0 16,1 0 0-16,0 2 0 15,0-2 0-15,3-2-129 16,1-2 129-16,1-2 0 15,0 0 129-15,-5-12-129 16,17 15 129-16,-5-13-129 16,0-2 258-16,4 3-258 15,4-3 129-15,0 0-129 0,3 0 0 16,1 0 0-1,-3 0 0-15,4 0 0 16,-9-3 129-16,2 2 0 16,-7-11 0-16,-11 12 0 15,9-22 129-15,-9 10-129 0,0-4 0 16,-5-1 0-16,-4-4 0 15,-4-1-129-15,1 4 129 16,-1 1-129-16,1 0 0 16,0 2 0-16,1 1-129 15,1 5-129-15,10 9-129 16,-15-15-903-16,15 15-1290 15,0 0-1935-15,0 0-645 16,0 0 387-16</inkml:trace>
  <inkml:trace contextRef="#ctx0" brushRef="#br0" timeOffset="119577.8395">18992 6240 3354 0,'14'10'4644'0,"-14"-10"-387"16,19 4 0-16,-8-1-4257 15,2-2 0-15,3 4 0 16,3-3 129-16,-1 3 0 15,-2-5-129-15,0 5 129 16,-2-5-129-16,-3 3 129 0,-11-3 0 16,13 11-129-16,-13-11 0 15,0 23 0-15,-3-6 0 16,-6 3 0-1,-3 5 0-15,0 5 0 0,2 2-129 16,-2-1 129-16,2 2 0 16,3-2 0-16,4-2 0 15,3-1 129-15,4-4-129 16,9-1 129-16,3-8 0 15,3-1-129-15,2-6 0 16,1-2-129-16,3-2 0 16,-5-4-258-16,1 0-387 15,-8-1 0-15,3 1-387 0,-16 0-645 16,11-11-1032-1,-11 11-1290-15,-6-14-258 16</inkml:trace>
  <inkml:trace contextRef="#ctx0" brushRef="#br0" timeOffset="119810.8528">19024 6406 4773 0,'3'8'5031'0,"-3"-8"-516"16,23 12 0-16,-5-6-4515 16,6 1-258-16,3-1-129 15,6 3-129-15,-4-8-258 16,4 7-1032-16,-8-1-2838 0,-6-7-258 15,1 7 129-15</inkml:trace>
  <inkml:trace contextRef="#ctx0" brushRef="#br0" timeOffset="124021.0936">19562 6462 1548 0,'0'0'4386'16,"-12"1"0"-16,12-1-258 16,0 0-3999-16,11 8-129 15,0-8-129-15,3 0 129 16,7-2 129-16,0-3 0 15,3 1-129-15,4-4 129 16,-1 3 129-16,1-1-129 16,2 1 0-16,-3 0-129 15,-2 0-129-15,0 3-516 16,-4-4-645-16,-4 5-1548 0,3 1-1548 15,-20 0 0-15</inkml:trace>
  <inkml:trace contextRef="#ctx0" brushRef="#br0" timeOffset="124280.1084">19735 6238 1419 0,'0'8'4257'0,"-4"5"129"16,5 15-387-16,-1 1-3870 0,4 7-129 16,1 5 129-16,1 5-129 15,-2 0 0 1,1-2-129-16,-2-6-129 15,-1 1-516-15,-2-15-645 0,0-5-1806 16,3 2-1161-16,-3-21 259 16</inkml:trace>
  <inkml:trace contextRef="#ctx0" brushRef="#br0" timeOffset="125314.1676">20492 6047 4257 0,'0'0'4644'0,"-4"-6"-774"15,4 6-645-15,0 0-4644 16,2-11 129-16,-2-1 0 16,0 12 258-16,-1-22 258 15,-3 10 387-15,-3-8 387 16,-4 2 258-16,-1 0 129 15,-5-3 387-15,2 6-129 16,-7 1-258-16,3 3 129 16,-4 10-387-16,-1 6 0 0,4 13 0 15,-3 10 0 1,4 11-258-16,-2-1 0 15,6 10 0-15,2-1 0 16,9-4 129-16,4-8 0 0,3-7-258 16,11-12 258-16,6-12 0 15,9-6 258-15,3-18-258 16,3-9 0-16,1-6 0 15,4-8 129-15,-5-7-129 16,-2-7-129-16,-3 0-258 16,-6-5 0-16,-5-2-258 15,-9-2 387-15,-2 5 0 16,-8 3 258-16,0 9-129 15,0 7 258-15,-5 10 0 16,0 10 258-16,-2 10 129 16,7 12-258-16,-13 14-129 15,10 10-129-15,2 10 0 0,1 8-129 16,0 10 258-16,4 7-129 15,1 7 0-15,7-2 0 16,1 2-129-16,-1-5-516 16,4-6-2709-16,1 6-774 15,-13-18 130-15</inkml:trace>
  <inkml:trace contextRef="#ctx0" brushRef="#br0" timeOffset="125597.1838">20091 6445 4128 0,'58'-2'5418'15,"-18"-9"-516"-15,15 6-645 16,-1-2-3354-16,17 7-3870 15,-2-2-1935-15,-2-5-516 16,-1 3 0-16</inkml:trace>
  <inkml:trace contextRef="#ctx0" brushRef="#br0" timeOffset="126643.2434">20319 6788 645 0,'-21'-27'4257'16,"21"27"129"-16,-28-28-387 15,13 19-3999-15,-2 0 0 16,3 7 0-16,-3 2-129 0,3 6 0 16,-4 8 129-16,4 5-129 15,-2 3 129 1,3 3 0-16,2 3 0 15,3 1 0-15,3-3 0 0,3-2 0 16,2-2 0-16,0-7 129 16,6-2 0-16,5-6 0 15,3-5 0-15,2-6 0 16,4-5 129-16,-3-9-129 15,5-2 0-15,-2-7-129 16,1-7 0-16,-2-5 0 16,-2-11-129-16,-8-1 129 15,0-5 0-15,-5-4 258 16,-1 8 0-16,-3-2 129 15,-3 12 129-15,-3 6-129 16,3 13-129-16,3 23 0 16,0 0 129-16,-12 13-387 0,12 17 129 15,0 15-258-15,1 5 0 16,5 7 129-16,0 0 0 15,2-2-258-15,4-3 516 16,0-8-516-16,0-6 516 16,1-12-516-16,0-6 258 15,-1-7 0-15,0-6-129 16,-12-7 0-16,15 5-258 15,-15-5 129-15,11 0-258 16,-11 0 0-16,0 0 0 16,0 0-516-16,0 0-1290 15,6-15-1806-15,-6 15-258 16</inkml:trace>
  <inkml:trace contextRef="#ctx0" brushRef="#br0" timeOffset="127153.2728">20484 6710 1032 0,'-6'-17'4128'16,"6"17"129"-16,12-12-1161 0,0 12-3096 16,4 1 0-16,1 2 0 15,6 1 0-15,0 0 258 16,0 0 0-16,1 2-129 15,-3-5 129-15,-6 1 129 16,-3-2 0-16,-1 3 0 16,-11-3-129-16,0 0 129 15,0 0-258-15,0 22 129 16,-12-13-129-16,1 8 0 15,-3-2-258-15,1 5 129 16,0 3 0-16,1-2 0 16,3 2-129-16,3-1 129 0,5 3-129 15,1-3 258-15,7 0 0 16,2-2-129-16,8-2 129 15,0-3 0 1,3-1 0-16,1-5-129 16,-4-2 129-16,-1-2-258 0,-4-1-258 15,-12-4-129-15,15 0-516 16,-15 0-129-16,0 0-774 15,-17-13-774-15,3 3-1419 16,2 8-128-16</inkml:trace>
  <inkml:trace contextRef="#ctx0" brushRef="#br0" timeOffset="128673.3597">20650 6518 3354 0,'0'-7'3612'15,"0"7"-3096"-15,0 0 0 0,0 0-258 16,0 0 129-16,0 0 129 15,0 0-129 1,0 0 0-16,-12 12 0 16,11 3 129-16,-6 4-387 0,3 7 129 15,2 4-258-15,-4 6 129 16,0 0-129-16,5 3 387 15,-2-4-258-15,3 4 0 16,0-8 129-16,0 0 258 16,5-4-258-16,7-2 129 15,0-3 129-15,6-2-258 16,2-4 129-16,1-5-258 15,2-3-129-15,-2-6-129 16,0 0-516-16,-4-4-516 16,1-4-645-16,-10-6-516 15,2 0-387-15,-9-1-129 16</inkml:trace>
  <inkml:trace contextRef="#ctx0" brushRef="#br0" timeOffset="128905.373">20502 6648 1677 0,'0'0'4386'0,"18"-5"0"16,-6-3-129-16,7 5-4128 15,6 2-258-15,6 1-129 16,-2-1-258-16,2 1-903 0,-7 0-903 16,1-8-2064-16,0 8 0 15</inkml:trace>
  <inkml:trace contextRef="#ctx0" brushRef="#br0" timeOffset="129703.4186">20831 5846 2580 0,'-3'28'3483'0,"-2"-15"387"16,3 11-3741-16,2 6 0 15,3 7-129-15,1 5 129 0,4-2 0 16,0 3-129-16,0-7 258 16,1-5-129-16,-1-5 129 15,3-7 129-15,-11-19 387 16,14 18 0-16,-14-18 0 15,12 0-258-15,-8-8 0 16,-4 8 129-16,8-27-387 16,1 10 0-16,-5-9-129 15,5 0 0-15,-2-4-129 16,4-2 258-16,-1-1 0 15,3-2-258-15,-1 0 129 16,1 2-129-16,2 2-129 16,-2 0-516-16,4 13-387 0,-10-6-1290 15,3 7-1419-15,2 10-903 16,-9-4 259-16</inkml:trace>
  <inkml:trace contextRef="#ctx0" brushRef="#br0" timeOffset="130135.4431">21154 5882 3225 0,'0'0'3225'0,"5"2"-129"16,-5-2-3999-16,0 0 0 16,-4 18 387-16,-4-6 258 15,3 6 645-15,-7-3 387 16,2 13 387-16,-6-6-129 15,4 11 129-15,-3-3-129 16,6 6-129-16,1-4-129 16,6 3-516-16,-1-5-129 15,3-2 0-15,4-7-129 16,3-2 0-16,4-5-129 15,1-7-516-15,6 2-1032 0,-4-9-1032 16,-1-4-1677-16,7 4 129 16</inkml:trace>
  <inkml:trace contextRef="#ctx0" brushRef="#br0" timeOffset="130551.4671">21210 5975 903 0,'20'-18'4257'16,"-1"18"-129"-16,-7-10-129 0,4 6-3870 15,5 2-129-15,1 2 0 16,2 0 0-16,-2 0-129 15,-4 0 129 1,-3 4 0-16,-3 2 129 0,-12-6-129 16,11 21 387-16,-11-7-387 15,-10 4 129-15,-3 1 0 16,-1 5 0-16,-5 0 0 15,2 2 0-15,-2-2-129 16,5-2 0-16,1-1 129 16,5-3 0-16,4 0 0 15,4-4-129-15,1-3 387 0,9 3-387 16,3-6 129-16,2 2 0 15,4-3-129 1,-1 1-129-16,2-3-387 16,-4-3-387-16,3 1-1548 15,-8 2-1677-15,-11-5-516 0</inkml:trace>
  <inkml:trace contextRef="#ctx0" brushRef="#br0" timeOffset="131197.5041">21204 6085 1677 0,'26'-1'1935'15,"-10"1"-387"-15,4 0 0 16,-2 0-516-16,4 2-129 0,-4 1-516 15,0 1-774-15,-3 2-129 16,-5-4-387-16,1 0-387 16,-11-2 387-16,13 0 0 15,-13 0 0-15,0 0 258 16,8-15 258-16,-8 15 387 15,5-17-258-15,-5 17 0 16,6-14 129-16,-6 14 0 16,10-5-129-16,-10 5 129 15,16 0 258-15,-3 3 129 16,2 1 258-16,3 3 516 15,2-2-129-15,2-1 129 16,2 4 0-16,0-6 0 0,1 1 0 16,-3-3-387-16,1 0 0 15,-6-3-387-15,0-3 0 16,-6-3-258-16,-11 9 0 15,13-20 0-15,-12 8-387 16,-1 2 0-16,0-5-516 16,-1 2-387-16,-3-4 0 15,-1 1 0-15,-1-4 129 16,1 4 258-16,2-4 387 15,-2 6 516-15,1-1 516 16,4 15 0-16,-4-11 387 16,4 11 258-16,-5 13-258 15,1 7 129-15,1 9-387 0,1-1-258 16,-1 10 129-16,-2-3-129 15,-1 3 0 1,1-4-129-16,-1-4 0 16,0-6 0-16,0-4-129 0,0-4-129 15,6-16-516-15,-10 13 0 16,10-13-903-16,-3-10-1161 15,10 6-1161-15</inkml:trace>
  <inkml:trace contextRef="#ctx0" brushRef="#br0" timeOffset="132285.5663">21796 5946 3870 0,'0'24'3870'16,"-5"-16"129"-16,-2 8-3741 0,-2 6-129 15,0-2-129-15,-1 3 129 16,-1-3-258-16,1-3 129 16,4-2 129-16,-2-1 0 15,5-2-129-15,3-12 129 16,0 17 129-16,0-17-129 15,8 16 129-15,0-5-129 16,4-3 0-16,4 1-129 16,1 0 129-16,2 1-129 15,0 0 387-15,-3-1-387 16,0-3 129-16,-3 2 129 15,-13-8 129-15,16 3 258 16,-16-3-387-16,4-6 258 0,-4-8 0 16,0-1-129-16,-4-6-129 15,1-3-129-15,1-4 0 16,-2 3-129-16,-2-5 0 15,4 3 0-15,-4 1 0 16,5 2 129-16,-3 5-258 16,3 1 0-16,1 18 0 15,-2-19-129-15,2 19 0 16,0 0 0-16,0 0-258 15,0 0 129-15,6 1 129 16,-6-1 129-16,0 0 0 16,0 0-129-16,0 0 258 0,0 0-129 15,0 0 129-15,10 2 129 16,-10-2-129-16,12 0 0 15,-3-2 0 1,3 1 258-16,3-3-258 0,3 3 0 16,2-4 0-16,4 4 129 15,4-2-129-15,1 2 0 16,-2 1 0-16,2 0 0 15,-4 1 0-15,-2 6 0 16,-4 2 0-16,-5 4 129 16,-8 1 0-16,-3 0 0 15,-3 3-129-15,-7 2 258 16,-6 0-258-16,-1 3 129 0,-5 1 0 15,1-3 0 1,0 2-129-16,4-1 258 16,2-3-129-16,2-2-129 15,4-2 129-15,5-1-129 0,1-13 129 16,3 19-129-16,-3-19 0 15,18 16 0-15,-5-10-129 16,1 3 129-16,0-6-129 16,2 2-258-16,-2 0 258 15,-3-3-129-15,0 1-129 16,-11-3-516-16,0 0-129 15,1-9-129-15,-1 9 129 16,-16-20 129-16,1 9-258 16,-8-9 258-16,-1 2 129 15,0-4 645-15,-2-1 258 16,2 6 258-16,0-1 0 15,7 4 129-15,1 2-129 0,7 6 129 16,9 6-129-16,0 0 129 16,0 0-129-16,4 0-129 15,9 1 129-15,7 5-129 16,-3-4 129-16,7 4 129 15,-2-4-258-15,1 1-129 16,-1 1-258-16,-5-3-258 16,2 6-516-16,-10-3-645 15,4 3-258-15,-13-7-258 16,12 11 258-16,-12-11-258 15,0 0-387-15</inkml:trace>
  <inkml:trace contextRef="#ctx0" brushRef="#br0" timeOffset="132503.5788">22363 6289 6450 0,'-27'27'4902'16,"8"-24"-903"-16,14 14-2709 15,-6-10-6450-15,-2 5-258 16,5 1 129-16</inkml:trace>
  <inkml:trace contextRef="#ctx0" brushRef="#br0" timeOffset="132886.6007">22506 5834 1419 0,'6'27'4386'0,"-6"-10"0"16,0 14-258-16,-6 0-3741 15,2 4-516-15,-2 3 129 16,1 1-129-16,1-1 258 15,-2-3 0-15,1-5-129 0,2-4 129 16,0 0 129-16,2-8 0 16,1-2-129-16,0-16 0 15,2 17-129-15,-2-17 0 16,16 9-129-16,-3-9-129 15,0 0-258-15,6-3 129 16,-2-5-387-16,4 5 129 16,-6-7-387-16,3 8-774 15,-3 2-2451-15,-14-10 258 16</inkml:trace>
  <inkml:trace contextRef="#ctx0" brushRef="#br0" timeOffset="133178.6174">22338 6037 2451 0,'0'0'4773'16,"0"0"-516"-16,0 0 129 15,6 4-4386-15,6 0-129 16,2-1 129-16,3 2 129 16,0-3-129-16,3 0 0 15,-3-2 0-15,1 0-129 0,-1 0 0 16,-3-7-258-16,4 4-387 15,-6-7-774 1,5 2-1548-16,3 3-1548 16,-10-10 516-16</inkml:trace>
  <inkml:trace contextRef="#ctx0" brushRef="#br0" timeOffset="133477.6343">22702 5921 3225 0,'22'25'4128'16,"-16"-14"-258"-16,7 6-3612 16,0 5 387-16,-1-2-258 15,1 3 129-15,-4-3-129 16,1 4 258-16,-6-5-129 0,0 4 258 15,-6-4 0-15,-2 7 0 16,-11-4-129-16,1 6-258 16,-7-6 129-16,4 6-258 15,-4-4 0-15,1-1-258 16,3-4-129-16,0-7-774 15,9 5-774-15,-5-9-1677 16,2-8-1419-16,11 0-129 16</inkml:trace>
  <inkml:trace contextRef="#ctx0" brushRef="#br0" timeOffset="134126.6716">22992 6307 5547 0,'0'0'4902'16,"0"0"0"-16,0 0-774 15,0 0-4386-15,0 0 0 16,0 9-129-16,0-9-129 15,0 0 387-15,1 11 129 16,-1-11 0-16,0 0 0 16,11 0 129-16,-11 0 0 15,0 0 129-15,12-9-258 0,-12 9 129 16,4-13 0-16,-4 13 0 15,0-13 0-15,0 13 0 16,0 0-129-16,-10-13 0 16,10 13 129-16,-11 0-129 15,11 0 0-15,0 0 0 16,-12 12-129-16,12-12 129 15,0 0 0-15,-3 14-258 16,3-14-1806-16,-10-1-2580 16,10 1-129-16,0 0-387 15</inkml:trace>
  <inkml:trace contextRef="#ctx0" brushRef="#br0" timeOffset="134845.7128">23450 6164 6450 0,'13'22'4773'16,"-13"-22"-516"-16,16 6-645 15,-16-6-4902-15,12 1 516 16,-12-1 258-16,0 0 0 16,10-13 387-16,-10-1 258 15,0 0 516-15,-8-5 0 0,3 5 0 16,-11-8-129-16,4 6-258 15,-6 1-129-15,-2 2-129 16,0 5 0-16,-3 2 0 16,0 6 0-16,1 0 0 15,-1 11-129-15,2 9 129 16,0 6-129-16,2 6 129 15,1 4 0-15,4 6 0 16,2 2 0-16,3-2 0 16,7-2 129-16,2 0 0 15,2-5 0-15,11-4 0 16,4-8 129-16,7-3-129 15,1-8 129-15,4-3-129 0,1-4-129 16,0-5-129-16,1 0-516 16,-8-10-774-16,6 2-1677 15,-10 0-1677-15,-7-11-387 16,1 7 517-16</inkml:trace>
  <inkml:trace contextRef="#ctx0" brushRef="#br0" timeOffset="135074.7259">23611 5661 5676 0,'0'28'5160'15,"-7"-7"-387"-15,-1 11-258 16,-5 3-4773-16,3 5-387 0,-8-5-387 16,7 13-1032-16,-8-12-1290 15,4-1-774-15,6-4-645 16</inkml:trace>
  <inkml:trace contextRef="#ctx0" brushRef="#br0" timeOffset="135561.7537">23865 6196 4773 0,'4'20'5676'0,"-12"5"-516"16,-6-12-387-16,-1-9-2193 16,-7 13-2967-16,5 4 129 15,-6 2 0-15,6-1 129 16,-5-8-258-16,7 2 258 15,2-4 129-15,13-12 0 16,-12 12 129-16,12-12-129 16,0 0 0-16,9 8 0 15,3-5 0-15,4 2 0 16,0-1 0-16,8 1 0 0,2-1-129 15,2-1 129-15,-2-1 0 16,2 0 0-16,-2-2 0 16,-1 0 129-16,0-4 0 15,-7-6 129-15,-4-3-129 16,-5-2 129-16,-5-3-258 15,-4-3 129-15,0 1-129 16,-9-3-129-16,-4-2 0 16,0 3-387-16,-2 0 129 15,3 6-516-15,-8-7-903 16,11 6-2709-16,0 6-645 15,-2 0-258-15</inkml:trace>
  <inkml:trace contextRef="#ctx0" brushRef="#br0" timeOffset="135989.7782">24195 6002 7353 0,'42'16'5160'16,"-23"-10"-258"-16,7 6-645 16,-8-7-4644-16,7 4 0 15,-3 0 0-15,0 0 129 0,-8-4 0 16,-2 6 129-1,-12-11 129-15,3 22 129 16,-7-4 0-16,-11 3 129 16,-8 5-129-16,-2 6 129 0,-3 1-258 15,0 3 129-15,2-2-129 16,6-1 0-16,3-2 0 15,4-6 0-15,12-2 0 16,2-2 0-16,10-4 0 16,3-2 0-16,6-1 0 15,2-1 0-15,0-4 0 16,2-1-129-16,-1-5-129 15,1 2-387-15,-9-5-774 16,9 0-1806-16,-7 0-1677 16,-9-9-258-16,4 0 258 15</inkml:trace>
  <inkml:trace contextRef="#ctx0" brushRef="#br0" timeOffset="136208.7907">24151 6229 3870 0,'0'0'5031'16,"14"3"-387"-16,13 8-258 16,-2 6-3483-16,7-9-387 15,12 5-258-15,-4 0-258 16,4-5-258-16,-1 4-516 15,-7-7-2322-15,-4-5-1548 16,1 6-258-16,-15-6-129 0</inkml:trace>
  <inkml:trace contextRef="#ctx0" brushRef="#br0" timeOffset="140556.0393">7076 3198 3612 0,'-13'-17'3741'0,"13"17"-645"0,-8 8-1806 16,8-8-2838-16,-4 17 258 15,4 0-129-15,-2-2 0 16,-1 4 516-16,-2-2-129 16,-4-3-1419-16</inkml:trace>
  <inkml:trace contextRef="#ctx0" brushRef="#br0" timeOffset="141026.0662">6988 8013 3225 0,'-5'36'3741'15,"5"-36"-2709"-15,-3 16-387 16,3-16 258-16,0 0-387 15,0-6-1161-15,0-4-1548 16,-4-22-1677-16,8 11 517 16</inkml:trace>
  <inkml:trace contextRef="#ctx0" brushRef="#br0" timeOffset="141375.0862">7177 3032 645 0,'-15'-32'3354'0,"0"23"-903"15,14 20-1161-15,1 15-4902 16,0-7-387-16</inkml:trace>
  <inkml:trace contextRef="#ctx0" brushRef="#br0" timeOffset="141676.1034">6967 7713 4386 0,'-17'-2'4257'0,"17"-9"-1419"15,-4-19-2838-15,2-22-5031 0,5 9-258 16</inkml:trace>
  <inkml:trace contextRef="#ctx0" brushRef="#br0" timeOffset="172092.8432">1891 10378 1677 0,'0'0'4257'15,"0"0"0"-15,0 0-258 16,12 3-2580-16,-1-2-1419 16,3 3 0-16,3 2 0 15,4-2 0-15,3-1 129 16,-3 2 129-16,4-1 258 15,-1-1-129-15,5 1-129 0,0-4 129 16,0 0 0 0,-1 0-129-16,3 0 129 15,-6-5-387-15,3 0-129 16,-4 5-903-16,-7 0-2193 0,-8-5-1161 15,7 8-387-15,-16-3 258 16</inkml:trace>
  <inkml:trace contextRef="#ctx0" brushRef="#br0" timeOffset="172822.8847">2518 10223 1806 0,'0'-11'2193'0,"0"11"-2064"15,2-17 0-15,2 7 387 16,-1-4-129-16,-1 2 774 16,4 0 0-16,-3-2-129 15,3 0 258-15,-2-1-129 16,-4 15-129-16,12-25-129 15,-12 25-258-15,12-18-129 16,-12 18-129-16,10-6-129 16,-10 6-129-16,0 0 258 15,0 0-258-15,4 17 129 0,-4 3-258 16,-4 0 258-16,-1 10-129 15,-7 5 387-15,3 11-387 16,-6 2 0-16,6 1 0 16,1-1 0-16,4-1 129 15,4-7-129-15,1-3 0 16,11-10 0-16,1-9-129 15,6-8-258-15,-2-10-903 16,5-4-1806-16,1-3-1290 16,-15-19-387-16,6 5 259 15</inkml:trace>
  <inkml:trace contextRef="#ctx0" brushRef="#br0" timeOffset="173055.8982">2471 9644 5934 0,'0'0'5031'0,"0"0"-516"15,7 0-387-15,4 6-4257 16,6 5-129-16,10 5-129 15,-3-3-645-15,8 10-516 16,-9-9-1161-16,0-1-1677 16,5 8-387-16,-13-10 388 0</inkml:trace>
  <inkml:trace contextRef="#ctx0" brushRef="#br0" timeOffset="173481.9226">2899 10002 903 0,'-27'29'4257'0,"18"-5"-129"16,-7-6 0-16,4 6-3483 15,4 5-129-15,1-3 129 0,5 8-258 16,2-6-258 0,0 2 0-16,3-2-258 15,3-4-387-15,6-1-1290 16,1 1-2064-16,-13-24-516 0,27 25 258 15</inkml:trace>
  <inkml:trace contextRef="#ctx0" brushRef="#br0" timeOffset="173908.947">3015 10103 1806 0,'15'-14'3483'0,"-15"3"645"16,11 2-3096-16,-11 9-258 0,17-11 0 16,-4 7-387-16,1-3 0 15,0 5 0-15,2 1-129 16,1 1-129-16,0 0 258 15,-1 2-129-15,0 6-129 16,-3 1 0-16,-4 6 129 16,-3 4-129-16,-6 2 129 15,0 6-129-15,-11 0-129 16,-2 6 129-16,-6-3 0 15,2 0-129-15,-1 0 129 16,2-5-129-16,1-1 129 16,7-6-129-16,5-2 129 15,3-4 0-15,6-3-129 0,6 1 0 16,5-5 0-16,0-2-258 15,7 2-645-15,-4-5-903 16,0 0-1806 0,3 0-774-16,-23 0 129 0</inkml:trace>
  <inkml:trace contextRef="#ctx0" brushRef="#br0" timeOffset="174113.9588">3028 10266 645 0,'-24'-22'3999'15,"24"22"0"-15,0 0-258 0,4-14-2967 16,14 13-516 0,5 1-258-16,3-3-129 15,7 3-774-15,-3 0-645 16,4 0-1032-16,0 3-1032 0,-8-6-387 15</inkml:trace>
  <inkml:trace contextRef="#ctx0" brushRef="#br0" timeOffset="174311.9701">3401 10151 516 0,'26'-2'1935'15,"-15"3"0"-15,5 3-387 16,0 1-258-16,3 0-1032 15,1 1-516-15,0-5-1032 16,1 3 0-16,-5-4-258 0,0 0 0 16,-4-4 258-16</inkml:trace>
  <inkml:trace contextRef="#ctx0" brushRef="#br0" timeOffset="174512.9814">3605 10109 129 0,'-17'-37'645'16,"8"19"0"-16,0 3-258 16,2 3 129-16,7 12-258 15,-14-12 387-15,14 12-258 16,-7 6 258-16,7 8 0 15,0 6 0-15,0 3-387 16,0 6 0-16,0 1 129 16,0 4-129-16,0-2-129 0,0-3-129 15,0-2-129 1,0-3-129-16,0-8 129 0,4-4-258 15,-4-12-516-15,0 0-1806 16</inkml:trace>
  <inkml:trace contextRef="#ctx0" brushRef="#br0" timeOffset="174953.0068">3840 10069 6708 0,'-10'28'4386'16,"-6"-14"-129"-16,7-3-1806 15,-6 8-2451-15,3 1-129 0,-1 1 0 16,0-3 0-16,1-1 0 15,4-5 129-15,8-12 0 16,-9 19 0-16,9-19 0 16,0 14 129-16,0-14-129 15,13 15 0-15,-1-9 129 16,4-2-129-16,-2 1 0 15,3-3 129-15,2-2 0 16,-2 0 0-16,-2-7 129 16,-4-1 129-16,0 0-129 15,-7-4 0-15,1 1 0 16,-5-2 0-16,0 1 0 15,-5-3-129-15,-4 0-129 0,-2 1 0 16,0-2 0-16,0 5-387 16,-4-6-516-16,15 17-1290 15,-21-13-2322-15,8 0-129 16,13 13-387-16</inkml:trace>
  <inkml:trace contextRef="#ctx0" brushRef="#br0" timeOffset="175329.0283">3936 9954 1161 0,'32'0'3999'0,"-32"0"387"15,30 0-516-15,-20 8-3354 16,6-4-387-16,-1 2-129 15,1 0 129-15,-3-1-129 16,-1-2 129-16,-3 5 0 16,-9-8 0-16,6 21 129 15,-8-7 129-15,-6 4-258 16,-6 3 129-16,-2 7-129 15,-2 1 0-15,-4 2-129 16,3-2 129-16,0-2-129 16,6 0-129-16,1-1 129 15,11-4 0-15,1-2 129 16,4-3-129-16,10-5 0 0,6-1-129 15,3-4 0-15,3-1-516 16,-2-6-516 0,3 1-645-16,-4-1-516 15,-1-10-1161-15,2 6-903 0</inkml:trace>
  <inkml:trace contextRef="#ctx0" brushRef="#br0" timeOffset="175527.0396">4001 10090 1032 0,'-13'-12'4128'16,"13"12"129"-16,14 8-387 15,2-1-3225-15,-3-3-516 16,3-1-774-16,3 2-1677 15,7 8-1548-15,-15-12-387 0</inkml:trace>
  <inkml:trace contextRef="#ctx0" brushRef="#br0" timeOffset="175681.0484">4324 10302 2580 0,'0'33'1290'0,"0"-13"-1677"16,-1-7-1548-16</inkml:trace>
  <inkml:trace contextRef="#ctx0" brushRef="#br0" timeOffset="175992.0662">4486 9936 3483 0,'0'46'4128'0,"0"-9"-387"0,-2 0-2967 16,-5 0 0-16,7 4-129 15,-4-4 0-15,4 2-129 16,0-9 129 0,7-1 0-16,-1-8 0 0,8-3-258 15,0-8 0-15,3-6-516 16,4-2-1032-16,-1-2-2580 15,-8-13-645-15,10 4-387 16</inkml:trace>
  <inkml:trace contextRef="#ctx0" brushRef="#br0" timeOffset="176225.0795">4345 10079 6708 0,'2'-16'5160'0,"12"11"-774"16,-1-4-129-16,14 6-4773 15,-5-3-516-15,14 10-903 16,-9-4-1548-16,5 0-903 15,0 9-645-15</inkml:trace>
  <inkml:trace contextRef="#ctx0" brushRef="#br0" timeOffset="176511.0959">4763 9887 1419 0,'15'0'2064'0,"7"0"-258"0,-5 10-129 15,1 4-258-15,5 7 0 16,-6 2-129-16,9 12 129 16,-8-7 129-16,4 12-129 15,-8-7-129-15,0 7-387 16,-6-4 129-16,-3 5-516 15,-5-7-129-15,-2 4-258 16,-10-4 0-16,-4-4-129 16,-1-1-387-16,-8-10-1419 15,-2-4-2709-15,8 3-258 0,-8-15-258 16</inkml:trace>
  <inkml:trace contextRef="#ctx0" brushRef="#br0" timeOffset="176856.1156">5117 10097 4257 0,'38'6'5289'0,"-13"-2"-516"0,-3-4-258 15,14-4-2838-15,-2 2-1935 16,11 2-129-16,-4 0 0 16,4 0 129-16,-4 2-129 15,-2-2 129-15,-7 0-387 16,-4 0-387-16,-10-6-1290 15,-2-2-1806-15,-1 8-516 16,-15-15 0-16</inkml:trace>
  <inkml:trace contextRef="#ctx0" brushRef="#br0" timeOffset="177060.1273">5352 9872 3096 0,'-15'40'4515'16,"10"-13"0"-16,6 15-129 15,-1-1-4128-15,4 9-129 16,3 0-516-16,3 6-516 16,-5-5-516-16,11-1-645 15,-8-11-645-15,4-12-1419 16,10 1-129-16</inkml:trace>
  <inkml:trace contextRef="#ctx0" brushRef="#br0" timeOffset="177477.1511">5801 9985 6321 0,'42'-34'4902'0,"-26"9"0"16,11 9-903-16,-13-9-3483 15,4 9-1161-15,-6-2 0 16,3 9 0-16,-15 9-129 0,0 0 258 15,0 0 258 1,-3 23 129-16,-6 2 387 16,-6 8 0-16,5 8 129 15,-5 1-129-15,6 5 129 0,-1-3-129 16,3 0-129-16,3-7 129 15,4 0-129-15,0-9 0 16,5-5-129-16,2-5 129 16,5-8-129-16,1-5 0 15,-1-5-258-15,5-2 0 16,-5-11-1032-16,8 0-2064 15,-3 2-1161-15,-11-12-516 16,8 7 258-16</inkml:trace>
  <inkml:trace contextRef="#ctx0" brushRef="#br0" timeOffset="177671.1622">5813 9572 4257 0,'13'-18'5160'0,"-2"18"-1032"16,16 6-3612-16,-4 19-3096 16,-2-16-2580-16,8 9-258 15</inkml:trace>
  <inkml:trace contextRef="#ctx0" brushRef="#br0" timeOffset="177932.1772">6276 9811 4128 0,'-24'54'4902'0,"12"-19"-516"15,-10-10 0-15,7 12-4257 16,-2 4-129-16,4-1 0 16,1-1-129-16,4-2 0 15,4-6-387-15,4-2-774 0,0-3-2064 16,0-26-1161-16,16 23-129 15</inkml:trace>
  <inkml:trace contextRef="#ctx0" brushRef="#br0" timeOffset="178281.1971">6381 9865 4773 0,'26'-12'5031'16,"-4"12"-516"-16,-8 0-258 15,9 0-4386-15,-3 4-129 16,5 6 0-16,-3-3 129 16,-2 2 0-16,-4 1 129 15,-4 0 0-15,-6 1 129 16,-6 3-129-16,0 2 129 0,-10 4 0 15,-3 0-129-15,-5 3 129 16,-1 1 129-16,0 0-129 16,-1 1-129-16,7-1 129 15,4-1 0-15,5-5-129 16,4 1 0-16,5-5 0 15,8-2-129-15,3 2-516 16,-2-12-774-16,6 0-2451 16,0 3-645-16,-20-5-516 15</inkml:trace>
  <inkml:trace contextRef="#ctx0" brushRef="#br0" timeOffset="178471.208">6346 10002 2967 0,'0'7'5160'16,"13"15"-516"-16,-1-20-645 15,18 8-3741-15,-5 3-3870 16,4-4-903-16,8 11-387 15</inkml:trace>
  <inkml:trace contextRef="#ctx0" brushRef="#br0" timeOffset="178668.2193">6773 10103 129 0,'26'-16'1032'0,"-15"14"387"16,-11 2 258-16,14 0 0 0,-14 0 129 15,3 15 0-15,-3 0-387 16,-5 5-516-16,-4 3-1032 15,-2 2-1290-15,-4-1-645 16,5 2-516-16,-3-6 129 16,4-7 258-16</inkml:trace>
  <inkml:trace contextRef="#ctx0" brushRef="#br0" timeOffset="178935.2345">7030 9783 1935 0,'19'0'3999'16,"-10"18"0"-16,-6 10-2580 16,-3-3-387-16,0 16 129 15,-6-5-129-15,2 11 0 16,-4-10 0-16,7 6-258 15,-4-11 0-15,5 1-129 16,-3-10-129-16,3-5-645 16,0-4-903-16,0-14-1806 15,0 0-1806-15,0-11-258 16,0-14 129-16</inkml:trace>
  <inkml:trace contextRef="#ctx0" brushRef="#br0" timeOffset="179134.2459">6910 9913 5031 0,'24'15'4773'16,"-8"-15"-258"-16,15 0-1419 15,2 0-2838-15,4 0-387 16,4-2-516-16,1 2-645 15,-5-7-1161-15,3 1-516 16,-7-4 0-16,-1-3-129 16,-5-1-129-16</inkml:trace>
  <inkml:trace contextRef="#ctx0" brushRef="#br0" timeOffset="179383.2602">7384 9687 2967 0,'18'16'2838'0,"-6"3"-258"16,1 6-516-16,7 11-129 15,-2-2-387-15,7 10-387 16,-5-5-258-16,3 8 258 16,-10-9-258-16,4 9 129 15,-13-11-387-15,1 6-129 16,-7-8-129-16,-8 0-129 0,-8 0 0 15,-5-3-258 1,1 1-516-16,-10-11-1161 16,3 0-2967-16,11 0-387 15,-2-12-258-15</inkml:trace>
  <inkml:trace contextRef="#ctx0" brushRef="#br0" timeOffset="179782.283">7938 9874 5934 0,'43'-4'5031'0,"-20"4"-387"16,11 1-516-16,-4 3-4773 15,10 9 0-15,-9-8-516 16,8 9 129-16,-13-10-516 16,6 8-645-16,-13-4-1290 0,-19-8-1161 15,19 13 259-15</inkml:trace>
  <inkml:trace contextRef="#ctx0" brushRef="#br0" timeOffset="179995.2952">7746 10069 6708 0,'-18'24'5289'16,"18"-24"-258"-16,24 18-387 15,5-2-4257-15,10-10-258 16,9 1-129-16,7-2-258 0,-1-3-258 15,12 4-903 1,-12-3-2967-16,-4-5-516 16,-1 0-516-16,-13-10 258 15</inkml:trace>
  <inkml:trace contextRef="#ctx0" brushRef="#br0" timeOffset="181365.3733">8742 9363 2322 0,'0'0'4386'16,"6"8"-129"-16,-6-8-387 15,5 21-3612-15,4 1-516 0,1 9 258 16,0 9-129-16,1 6 0 16,0 5 258-16,1 3-129 15,-2 1 0-15,-2-1-129 16,2-2 258-16,-1-8 0 15,0-7 129-15,-1-9 0 16,4-9 0-16,-2-12 0 16,3-7 0-16,1-10 129 15,0-13-129-15,2-11-129 16,-1-9 0-16,0-8 129 15,5-7-129-15,-3-7 129 16,0 5 0-16,-1-2 0 16,4 11 129-16,-7 3-129 0,1 13-258 15,-2 10-645-15,-6 5-1032 16,-1 6-2967-16,-5 14 0 15,0 0-387 1</inkml:trace>
  <inkml:trace contextRef="#ctx0" brushRef="#br0" timeOffset="181714.3933">9396 9415 5289 0,'-4'-15'5418'15,"-16"5"-903"-15,11 16-129 16,-9 16-4515-16,3 3-129 16,-2 7 0-16,5 9 0 15,-2 1 129-15,7 10 0 16,-1-1-129-16,7-4 129 15,1-4 129-15,6-2-516 16,1-15-903-16,8-2-1290 16,2-5-1806-16,-17-19-387 15</inkml:trace>
  <inkml:trace contextRef="#ctx0" brushRef="#br0" timeOffset="182065.4136">9372 9524 516 0,'24'-1'4386'0,"-24"1"0"16,34-2-258-16,-14 0-2838 15,9 2-1161-15,1 2-129 16,2 3 0-16,0 3 0 15,-5 1 0-15,-5 4 0 16,-7 1 0-16,-8 4 0 0,-7 2 0 16,-2 1 258-16,-15 1-129 15,-2 1 0-15,-5 0-129 16,0 0 129-16,0 1 0 15,5-4-129-15,2-1 129 16,6-2 0-16,7-2-129 16,4 1 0-16,4-5-129 15,-4-11-258-15,24 22-774 16,-11-16-1290-16,0-6-1290 15,7 8-774-15</inkml:trace>
  <inkml:trace contextRef="#ctx0" brushRef="#br0" timeOffset="182309.4275">9379 9655 3612 0,'1'-12'4386'0,"11"12"-2064"15,5 0-774-15,8 4-516 16,3-1-387-16,8 7 0 16,2-3-645-16,1 0-645 15,2 3-387-15,-4-7-387 16,-2 2-774-16,-1-1-1548 15,-12-8-387-15</inkml:trace>
  <inkml:trace contextRef="#ctx0" brushRef="#br0" timeOffset="182577.4429">9918 9613 7224 0,'1'-10'4257'16,"-1"10"-903"-16,22-6-2064 0,-4 5-6450 16,2 1-258-16,5 5 129 15</inkml:trace>
  <inkml:trace contextRef="#ctx0" brushRef="#br0" timeOffset="182869.4594">10062 9443 516 0,'-5'54'3354'16,"6"-10"129"-16,0-4-3096 16,-1 5 258-16,0 1 0 0,0-3 129 15,0 2-129-15,0-8 129 16,0-1-129-16,0-11-258 15,0-2-387-15,3-11-1419 16,1 1-2580-16,-4-13 129 16</inkml:trace>
  <inkml:trace contextRef="#ctx0" brushRef="#br0" timeOffset="183409.4903">10397 9483 4773 0,'0'0'5160'0,"2"-12"-645"16,1 20-774-16,-13-6-3483 16,7 22-1806-16,-13-8 0 15,6 15 129-15,-11-7 387 16,5 12 129-16,-8-9 387 15,4 2 516-15,3 3 645 0,-1-11 0 16,7 0 0-16,3-3 0 16,4-6-129-16,4-12-258 15,3 10 129-15,6-10-258 16,7-3 129-16,1-4 0 15,4-2 0-15,3 1-129 16,1-1-129-16,3 0 258 16,-3 0-258-16,-2 0 0 15,-3-1 0-15,-3 0 0 16,-4 1 129-16,-6-4-129 15,-7 13 129-15,0-24-129 16,-2 12 129-16,-9-3-129 16,-3 3 0-16,-2-2 0 0,-3-1-258 15,2 1-129-15,-1-4 0 16,5 2-387-16,-4 0-516 15,11 4-1290 1,-2 0-645-16,-4-6-1419 0</inkml:trace>
  <inkml:trace contextRef="#ctx0" brushRef="#br0" timeOffset="183825.5142">10642 9363 3612 0,'37'25'4515'15,"-25"-20"-516"1,13 6-2193-16,-2 3-1806 16,-4-4 258-16,1 0-129 15,-3-5 0-15,-1 2 0 0,-4-4 129 16,-3 1 129-16,-9-4 0 15,4 14-129-15,-8-4 0 16,-5 3-129-16,-8 4 258 16,0 3-258-16,-3 2-129 15,-1 3 0-15,0 2 0 16,2 0 0-16,5 5 0 15,2-6 129-15,8 1-129 16,4-4 129-16,0 1 0 16,9-3 0-16,3-5 0 15,5 0-129-15,-1-6 0 16,1-2-129-16,2-1 0 15,-6-5-258-15,1 0-129 0,-14-2-129 16,20 0-516-16,-20 0-1290 16,0-22-1806-16,0 22-258 15</inkml:trace>
  <inkml:trace contextRef="#ctx0" brushRef="#br0" timeOffset="184067.5281">10570 9552 6321 0,'6'-1'5160'0,"18"1"-129"15,-4-1-774-15,9 1-4257 16,1 0-516-16,7 4 0 15,-7-4-258 1,11 13-645-16,-16-13-258 0,10 10-645 16,-17-10-387-16,5 8-903 15,-2-1-1290-15</inkml:trace>
  <inkml:trace contextRef="#ctx0" brushRef="#br0" timeOffset="184291.5409">11122 9772 6966 0,'0'25'5031'0,"-10"-14"-387"15,2 10-903-15,-20-10-5418 16,11 10-1290-16,-11 0-1419 16,-1-8-903-16,8 2 129 15</inkml:trace>
  <inkml:trace contextRef="#ctx0" brushRef="#br0" timeOffset="184633.5605">11360 9341 6063 0,'0'0'5289'16,"-6"7"-516"-16,5 12-258 16,1 4-4902-16,-7 11 129 15,-3 2 0-15,-1 11 0 16,2-1 129-16,0 2 0 15,0-2 129-15,2-6 0 16,7-3 0-16,3-7 0 0,7-10 0 16,8-5-258-16,1-15-774 15,10 1-1677-15,3-2-2064 16,-6-19-387-1,3 7 129-15</inkml:trace>
  <inkml:trace contextRef="#ctx0" brushRef="#br0" timeOffset="184969.5797">11242 9479 5805 0,'9'0'5160'15,"-9"0"-516"-15,24 0-387 16,-7 0-4644-16,10 0-129 16,-2 0 129-16,9 0-258 15,-4 0-129-15,11 0-645 16,-9-6-516-16,6 1-1419 15,-3 2-645-15,-8-6-645 16</inkml:trace>
  <inkml:trace contextRef="#ctx0" brushRef="#br0" timeOffset="185335.6006">11851 9173 4128 0,'29'7'4902'0,"-17"3"0"16,7 13-387-16,-8-2-4386 15,4 12 0-15,2 1-129 0,-1 9 129 16,-4-1-258-16,0 4 387 16,-6 0-129-16,-5-2 0 15,-1 5 0-15,-7-7 129 16,-5 6 129-1,-9-5-258-15,-4 2 258 0,-7-4-258 16,-2-2 0-16,1-3-129 16,-4-7-258-16,8 0-645 15,-6-19-1935-15,8-4-1806 16,14-3-516-16,6-10-129 15</inkml:trace>
  <inkml:trace contextRef="#ctx0" brushRef="#br0" timeOffset="185636.6178">12172 9493 6063 0,'13'10'4902'0,"-13"-10"-1677"15,8 16-3225-15,0 5-4902 0,-7-5-516 16</inkml:trace>
  <inkml:trace contextRef="#ctx0" brushRef="#br0" timeOffset="186145.6469">12842 9328 6321 0,'9'-29'5031'0,"-9"8"-387"16,0 3-387-16,-9-7-4773 16,2 5 258-16,-6-8 0 15,2 5 0-15,-6-2 0 16,-1 6 129-16,-3 1 0 15,-3 9 129-15,-2 7 0 16,-5 6 129-16,0 12-129 16,-5 13-129-16,-1 10 258 0,-1 8 0 15,0 9 0-15,1 5 0 16,5 2 0-1,4-2 129-15,9-4-258 16,7-3 387-16,9-4-258 0,7-13 0 16,15-11 0-16,7-10-129 15,7-9 0-15,4-7 0 16,4-4-387-16,6-4-258 15,-10-15-1290-15,3-1-2322 16,-6 5-645-16,-14-7-516 16</inkml:trace>
  <inkml:trace contextRef="#ctx0" brushRef="#br0" timeOffset="186409.662">12561 9437 3354 0,'-15'-11'4386'0,"21"11"0"0,6 0-3354 16,2-4-387-16,9 4-258 15,4-3-129-15,2 2 129 16,3 0 0-16,1 1-129 16,-7 0 129-16,0 5-129 15,-7 2 258-15,-2 8 0 16,-10 1-129-16,-2 7-129 15,-5 1 0-15,-6 2 129 16,-5-1-258-16,-2 0-516 16,2 5-645-16,-7-10-2322 15,-1-7-1419-15,10 0-258 16</inkml:trace>
  <inkml:trace contextRef="#ctx0" brushRef="#br0" timeOffset="186651.6759">13036 8788 3483 0,'15'13'5676'0,"-12"11"-645"16,-7 0-516-16,4 1-3225 0,-14 5-3354 16,11 20-516-16,-15-9-903 15,6 10-387-15,-8-9-645 16</inkml:trace>
  <inkml:trace contextRef="#ctx0" brushRef="#br0" timeOffset="187137.7037">13241 9261 6063 0,'-10'39'5418'0,"-9"-20"-645"16,1 11-387-16,5-1-4515 0,-12 6-129 15,-6-4 0-15,3 0 0 16,1-5 0-16,2-4 129 15,5-5 129-15,4-4 129 16,16-13 0-16,-9 5 0 16,9-5-129-16,13-2 0 15,2-3 0-15,7-5-129 16,3 3 129-16,3-3-129 15,2 3 129-15,1 1 0 16,-2 2 0-16,-3-2 0 16,-1 2 129-16,-5-1-129 15,-4-1 129-15,-6-2-129 16,-10 8 129-16,12-24 0 0,-11 7 0 15,-1-2-129-15,0-2 258 16,-6-2-387-16,2 2 129 16,-4-2-129-16,3 4 0 15,-2 3-774-15,-2-1-1677 16,-2 2-2451-16,11 15-129 15,-10-12 0-15</inkml:trace>
  <inkml:trace contextRef="#ctx0" brushRef="#br0" timeOffset="187520.7256">13534 9129 1548 0,'45'-2'4386'15,"-29"2"129"-15,8 10-258 16,-12-1-3870-1,7-1-258-15,-2 1-129 0,-1 1 129 16,-2-1-129-16,-4 0 258 16,-1 3 0-16,-9-12 0 15,5 24 129-15,-9-6 0 16,-6 5 0-16,-7-1 0 15,-5 10-258-15,-5 1 0 16,1 1 0-16,-2 4 0 16,0-1-258-16,6-2 129 0,6-1 0 15,7-4-129-15,6-4 258 16,3-4-129-1,12-2 0-15,5-4 0 16,4-4 0-16,4-5-258 16,-2-5-129-16,3 8-387 0,-9-11-516 15,4 1-1032-15,-11-5-774 16,-10 5-1032-16,16-11-258 15</inkml:trace>
  <inkml:trace contextRef="#ctx0" brushRef="#br0" timeOffset="187747.7386">13400 9386 5160 0,'23'2'5031'0,"5"5"0"15,-2-7-774-15,9 6-4128 16,4 3-258-16,5-1-129 16,-2-4-387-16,6 5-1161 15,-11-2-2451-15,1-7-645 16,3 0-129-16</inkml:trace>
  <inkml:trace contextRef="#ctx0" brushRef="#br0" timeOffset="188145.7613">14186 9401 516 0,'14'9'-258'0,"10"6"258"16,-2-9 645-16,5 0 258 15,3-3 774-15,0-1 387 16,2-1 0-16,2-1-258 16,-3 0-516-16,-1-1-1032 15,-1-2-774-15,-4-7-1548 16,4 10-1935-16,-20-15 258 15</inkml:trace>
  <inkml:trace contextRef="#ctx0" brushRef="#br0" timeOffset="188704.7933">14407 9235 5031 0,'0'0'4902'16,"0"12"-645"-16,0-12-387 15,0 0-4515-15,5 12 0 16,2 0 387-16,-7-12-129 0,8 17 258 16,-8-17 387-1,7 18 516-15,-5-2 0 16,-2-6 129-16,0 8-387 15,0-2 0-15,0 6-129 0,-8-2 129 16,4 5-387-16,-3 0 129 16,1 2 0-16,-3-3-129 15,6 2 129-15,-3-4 129 16,3-1-258-16,1-4 0 15,2 0 129-15,0-5-258 16,0-12 129-16,2 17 0 16,-2-17-129-16,0 0 0 15,0 0 0-15,9 12 129 16,-9-12-258-16,0 0 129 15,0 0 0-15,0 0-129 16,0 0 129-16,0 0-129 0,0 0 0 16,0 0-129-16,0 0 0 15,0 0-258-15,1-6-258 16,-1 6-1806-16,11-7-2322 15,-11-4-129-15,0 11-387 16</inkml:trace>
  <inkml:trace contextRef="#ctx0" brushRef="#br0" timeOffset="190194.8785">15183 9078 3870 0,'0'19'3870'16,"1"-6"-774"-16,-1-13-1806 15,3 16-2322-15,-3-16 387 16,0 0 516-16,10 2 516 16,-10-2 129-16,0 0 516 15,3-7 516-15,-3 7-258 16,0 0-258-16,0-13-387 15,0 13-387-15,0-12-258 16,0 12 0-16,-3-12 0 0,3 12 0 16,-3-15 129-16,3 15-258 15,0-14 129-15,0 14 0 16,0-12 0-16,0 12 0 15,0 0 0-15,10-8-129 16,-10 8 0-16,0 0 129 16,0 0 0-16,0 0 0 15,9 6 0-15,-9-6 0 16,0 0 129-16,0 13-129 15,0-13 0-15,0 0 129 16,0 0 0-16,-1 11 0 16,1-11 0-16,0 0 0 15,0 0 0-15,0 0 0 0,0 0 0 16,0 0 0-16,-8-7 0 15,8 7-129-15,0 0 258 16,-4-11-258 0,4 11 0-16,0 0 0 0,0 0 0 15,0 0 0-15,-12-10-258 16,12 10 258-16,0 0 0 15,0 0 0-15,0 0-129 16,-9 0 129-16,9 0 0 16,0 0 0-16,0 0 0 15,0 0 0-15,0 0 0 16,0 0 0-16,0 0 0 15,0 0 0-15,0 0 0 0,0 0 0 16,0 0 0 0,0 0-129-16,0 0 129 15,0 0 0-15,0 0 129 16,0 0-129-16,0 0 0 0,0 0 0 15,0 0 0-15,0 0-129 16,0 0 129-16,0 0 0 16,-12-14 0-16,12 14-129 15,-11-15 129-15,11 15-129 16,-17-18 0-16,3 10 129 15,-1 0-129-15,-3 1 0 16,-2 1 129-16,-4 6-129 16,2 0 129-16,-5 6 0 15,1 5 0-15,2 7-129 16,-2 5 258-16,6 5-258 15,-2 2 0-15,6 1 0 0,0 1 129 16,10-5-129-16,4-3 129 16,2-6 0-16,12-6 0 15,4-7 0-15,8-5 0 16,9-8 0-16,1-7 0 15,5-8 0-15,1-3-129 16,-1-7 129-16,-3-7 0 16,-3-2 0-16,-7-8 0 15,-5 0 0-15,-7-6-258 16,-5 1 516-16,-4-4-258 15,-5 4-258-15,0 10 516 16,-5 4-516-16,1 10 258 16,-3 9 0-16,7 22 258 0,-15-1-258 15,7 15-258-15,0 19 258 16,-4 9-129-16,3 10 258 15,-3 11-129-15,2 4 0 16,1 2 0-16,8-4-129 16,1-1 516-16,1-7-645 15,13-7 516-15,5-11-645 16,1-10-258-16,8-5-1548 15,1-2-2064-15,-11-18-387 16,5 6 259-16</inkml:trace>
  <inkml:trace contextRef="#ctx0" brushRef="#br0" timeOffset="190456.8933">14769 9382 5805 0,'51'6'5289'0,"-10"-6"-516"16,14-2-258-16,-2-5-4515 15,15 2-516-15,0-4 129 16,0 4-387-16,-10-8-129 15,3 9-129-15,-20-9-387 16,0 11-516-16,-15-5-645 16,-11-1-1806-16,-3 10-129 15</inkml:trace>
  <inkml:trace contextRef="#ctx0" brushRef="#br0" timeOffset="191296.9416">14986 9695 4644 0,'21'0'4773'15,"-17"-18"-774"-15,12 12-645 16,-16-19-4515-16,4 12-258 16,-4-9 387-16,-1 6 129 0,-10-4 387 15,-2 5 258-15,-6 7 774 16,-8-1 387-16,1 9 129 15,-9 6-258-15,4 12-258 16,-5 5-258-16,1 8-129 16,0 8-129-16,2 3 129 15,3 1-258-15,3 4 258 16,9-6-129-16,6-3 129 15,7-9 0-15,5-4 0 16,6-14 0-16,15-7 129 16,4-7-129-16,6-12 0 15,3-6-129-15,2-9-129 0,-1-1 0 16,-2-6-258-16,0-3 129 15,-8-2-258-15,-2 4 258 16,-8-8-258 0,0 5 258-16,-10 1 129 15,2 3 0-15,-6 5 258 0,-1 5 0 16,0 10 0-16,-4 5 129 15,4 12 129-15,0 0-258 16,-9 13-129-16,5 10 0 16,2 2-129-16,-1 7 129 15,3 5 0-15,0 5-258 16,0-1 258-16,3 0 0 15,3-4 0-15,3-2 0 0,3-7 258 16,5-8-258 0,0-8 129-16,3-8-129 15,3-6 0-15,-1-8 0 16,0-5 0-16,1-5 0 0,0-4-129 15,-1-1 129-15,-4-5 0 16,2-1 0-16,-3-1 129 16,0-1 129-16,-1 4 129 15,-4 0 0-15,-3 9 0 16,-3 2 129-16,-6 18-258 15,0 0 129-15,5 16-129 16,-8 12-129-16,-5 8-129 16,0 9 0-16,-5 6 0 15,3 3 0-15,-1-1-129 16,4-3 0-16,-2-5-129 15,7-1-645-15,-6-11-1935 16,-3-13-1548-16,11 2-516 0,-9-21 259 16</inkml:trace>
  <inkml:trace contextRef="#ctx0" brushRef="#br0" timeOffset="191503.9533">15074 9681 3612 0,'6'-15'4902'15,"6"15"-258"-15,14 0-258 16,-5 1-4386-16,15-1-645 16,1-6-516-16,6 0-516 15,-3-8-903-15,6 2-387 0,-8-5-258 16,-1 1 129-16</inkml:trace>
  <inkml:trace contextRef="#ctx0" brushRef="#br0" timeOffset="191980.9805">15593 9046 6321 0,'9'-21'5031'0,"-9"21"-129"15,13 17-387-15,-11 7-4644 16,4 5-129-16,-2 5 129 0,1 8 0 15,-1 2 129-15,0 0 0 16,-4-2-129-16,2 0 258 16,-2-6-129-16,0-4 258 15,0-4-258-15,0-7 0 16,0-2 0-16,0-8 129 15,0-11 0-15,0 0-129 16,0 0 129-16,12-17-129 16,-1-6 129-16,2-12-129 15,5-8 129-15,4-11-258 16,3-7 258-16,3-7-258 15,1 0 258-15,1 3-258 16,-1 3 129-16,-4 8 0 0,-1 7-129 16,-3 15-129-16,-7 8-129 15,3 15-387-15,-14-1-645 16,11 10-903-16,-14 0-1806 15,2 8-903-15,5 10 0 16</inkml:trace>
  <inkml:trace contextRef="#ctx0" brushRef="#br0" timeOffset="192518.0114">16148 9082 3225 0,'-44'18'4773'0,"18"-11"-516"15,9 14-387-15,-12 0-4128 16,6 6 0-16,-3 1 0 15,5 4 129-15,2 3 129 16,5-2 0-16,5-1 129 16,7-2 129-16,4-3-258 15,8-1-258-15,2-10-1290 16,6-8-2451-16,8 5-645 15,-12-13 258-15</inkml:trace>
  <inkml:trace contextRef="#ctx0" brushRef="#br0" timeOffset="192937.0354">16202 9068 645 0,'17'4'4128'0,"7"-2"0"16,-24-2-258-16,28-2-3741 0,-6 2 0 15,-3 0 129-15,3 0-129 16,-1 0 258-16,-1 0-129 15,-6 0-129-15,2 6 129 16,-16-6 0-16,12 19-129 16,-12-5-129-16,-4 8 258 15,-8 0-258-15,-2 3 129 16,-4 1 0-16,-1 4 0 15,-2-1 0-15,1-2 129 16,4-2-129-16,1 1 0 16,5-2 0-16,5-3-129 15,3-5 258-15,2-2-516 16,10-3 129-16,4-3-258 0,3-5-129 15,-1-3-774-15,6 0-1161 16,-3-3-1032 0,-6-10-1161-16</inkml:trace>
  <inkml:trace contextRef="#ctx0" brushRef="#br0" timeOffset="193171.0488">16226 9275 3354 0,'9'-12'4902'0,"5"12"-645"15,-3-6 0-15,9 1-4257 16,2 4-258-16,2 1-387 15,-3 0-129-15,8 1-516 0,-5-1-1161 16,2 0-903-16,2 1-1419 16</inkml:trace>
  <inkml:trace contextRef="#ctx0" brushRef="#br0" timeOffset="193437.0639">16643 9245 4902 0,'14'2'5160'0,"15"-2"-774"16,-16-4-129-16,6 4-4515 15,6-4-387-15,5 1 258 16,-1-1-129-16,8-1-258 16,-10-5-258-16,8 9-1161 15,-11-5-1161-15,-7-6-1161 16,4 11 129-16</inkml:trace>
  <inkml:trace contextRef="#ctx0" brushRef="#br0" timeOffset="193599.0733">16873 9124 774 0,'-24'4'2709'0,"14"8"-1161"16,2 4-516 0,3 4-129-16,-1 2-129 0,0 4-387 15,3 1-1548-15,3 8-2193 16,-12-20 0-16</inkml:trace>
  <inkml:trace contextRef="#ctx0" brushRef="#br0" timeOffset="194053.0992">17070 9106 3612 0,'0'29'3999'15,"-11"-20"-258"-15,-1 12-3741 16,-1 5 387-16,-5-1 0 16,-1 4 0-16,-4-4 258 15,3 1 129-15,-2-5-258 16,9 2 258-16,0-9-129 15,7 0 129-15,6-14-387 16,0 11-129-16,10-11 0 16,10-3-129-16,-1-5 0 15,6 1 0-15,0-1-129 16,2 2-129-16,-2 1 258 15,-4 0-258-15,-1 5 129 16,-5 0 129-16,-4 0-129 0,-11 0 129 16,12 0-258-16,-12 0 258 15,2-9-129-15,-2-4 0 16,0-3 0-16,-3-4 0 15,-1-5 0-15,-2 2 0 16,2-4-129-16,-3 1-387 16,5 6-1032-16,-3 4-2967 15,-4-7-129-15,9 11-258 16</inkml:trace>
  <inkml:trace contextRef="#ctx0" brushRef="#br0" timeOffset="194437.1212">17273 9004 3612 0,'43'4'4902'15,"-23"-4"-258"-15,10 6-258 16,-10 9-4257-16,8-7-258 15,-3-1 0-15,0 3 0 16,-4-1 0-16,-5 0 129 16,-3 1 0-16,-13-10 0 15,12 22 0-15,-12-7 0 16,-7 2 0-16,-6 2 129 0,-7 4-129 15,-2 3 129-15,-4 2 0 16,-1 0-129 0,2 0 129-16,2-2 0 15,5 1-258-15,5-4 258 16,5-3-129-16,8-3 0 0,4-3-129 15,8-2 129-15,0-1-387 16,8-3-387-16,-6-4-903 16,3-4-1935-16,4 4-1161 15,-21-4 0-15</inkml:trace>
  <inkml:trace contextRef="#ctx0" brushRef="#br0" timeOffset="194688.1355">17261 9180 3096 0,'-12'12'4644'15,"12"-12"0"-15,17 14-387 16,-5-4-3870-16,9-3-516 15,3 2 129-15,1-3-129 16,3-1 0-16,1 2-387 16,-3-7-258-16,4 7-645 15,-6-7-1161-15,1 0-774 16,4 0-1290-16</inkml:trace>
  <inkml:trace contextRef="#ctx0" brushRef="#br0" timeOffset="194912.1484">17718 9388 2967 0,'0'40'4644'15,"-1"-11"-258"-15,-16-18-645 16,9 7-4128-16,-9-5-387 15,4 5-258-15,-8-12 387 16,5 5-387-16,1-11 129 16,15 0-258-16,-14-6-645 15,6-14-2064-15,17 12 387 16</inkml:trace>
  <inkml:trace contextRef="#ctx0" brushRef="#br0" timeOffset="195176.1635">17994 9055 4773 0,'3'23'5031'0,"-6"0"-516"15,-14-4-129-15,-2 3-4515 16,6 7 0-16,0-1 129 15,3 2 0-15,3-5 129 16,3 0 0-16,4-3 129 16,7-4-129-16,4-4 129 15,8-1-258-15,9-5-387 16,-6-8-1290-16,11-4-2322 15,0 2-903-15,-9-13-129 0</inkml:trace>
  <inkml:trace contextRef="#ctx0" brushRef="#br0" timeOffset="195379.1751">17783 9133 3483 0,'0'0'5031'15,"19"11"-774"-15,-5-11-258 16,14 9-4902-16,-3-7-516 16,16 6-774-16,-8-7-774 0,4-1-1161 15,4 1-387-15</inkml:trace>
  <inkml:trace contextRef="#ctx0" brushRef="#br0" timeOffset="195677.1921">18210 8831 3225 0,'41'31'3741'0,"-17"-8"-2451"0,2 9-129 16,2 0 129-16,4 8-129 15,-8-5 129-15,6 8-129 16,-13-8 0 0,3 7-129-16,-15-7-258 15,3 3 0-15,-8-5-129 0,-3 2-258 16,-9-8 0-16,-2 4-258 15,-2-5 0-15,-2-4-645 16,6 4-1161-16,-4-6-2967 16,0-15-516-16,16-5 0 15</inkml:trace>
  <inkml:trace contextRef="#ctx0" brushRef="#br0" timeOffset="196078.2151">18900 9125 5160 0,'-8'22'5289'15,"8"6"-645"-15,0-28-774 16,0 17-5031-16,0-17-1032 16,0 0-2193-16,4 17-903 15,-4-17 387-15</inkml:trace>
  <inkml:trace contextRef="#ctx0" brushRef="#br0" timeOffset="197045.2704">19330 9081 4773 0,'15'2'5160'16,"3"-16"-516"-16,-15-8-387 15,2 5-4386-15,-5-7-387 16,-4 3 129-16,-5-5 129 15,-3 7 0-15,-8 0 129 16,-2 9 129-16,-6 5 0 16,-4 7 258-16,0 16 0 15,-3 8-258-15,4 8 129 16,1 6-129-16,6 1 129 0,7 2-258 15,7 2 258 1,7-7-129-16,6-2 258 16,10-11 0-16,12-1-129 15,2-8-129-15,3-6-387 0,7-2-903 16,-7-8-2193-16,3-9-1290 15,0-1-387-15</inkml:trace>
  <inkml:trace contextRef="#ctx0" brushRef="#br0" timeOffset="197290.2843">19554 8582 1419 0,'12'-79'4257'15,"-12"50"129"-15,0 29-387 16,0 7-3483-16,-5 11 0 15,-2 5-516-15,-1 9 129 0,-2 4-129 16,-3 3 129-16,-2 1 0 16,1-1 0-16,1-3-387 15,2-1-645-15,-1-10-516 16,8-4-1548-16,5 0-1419 15,-1-21 129-15</inkml:trace>
  <inkml:trace contextRef="#ctx0" brushRef="#br0" timeOffset="197833.3154">19814 8950 7611 0,'0'0'4902'0,"0"0"-516"16,-12 20-516-16,8 2-4773 15,-9-4 0-15,6 9 0 16,-10-4 387-16,7 6-129 16,-5-7 516-16,2 0 129 15,4-1 258-15,-2-7-129 16,5 1 0-16,2-4 0 0,4-11 0 15,-1 15 0 1,1-15 129-16,5 6-129 16,4-6 0-16,3 0 258 15,5-5-129-15,-1-2-129 0,4 0 0 16,-2-4 0-16,2 1-129 15,-3-2 0-15,-1 2 129 16,-4-5-129-16,-2 1 0 16,-2-3 0-16,-3-1 0 15,-2-2 129-15,0-5-129 16,-3-2 0-16,0 0 0 15,-2 2 129-15,-2 1-129 16,-1 4-129-16,-3 2-129 16,8 18-258-16,-13-20-516 15,13 20-516-15,-12-1-258 16,12 1-645-16,0 0-129 15,0 7-387-15,0-7-129 0,8 0-128 16</inkml:trace>
  <inkml:trace contextRef="#ctx0" brushRef="#br0" timeOffset="198165.3342">20140 8811 1548 0,'46'-1'3096'15,"-25"5"-903"-15,0 0-645 16,0 3-387-16,-6-1-258 15,3 3-129-15,-7-2 0 16,0 7 0-16,-9-2-129 0,1 5 0 16,-7 1-129-16,-8 8 0 15,-4 0-258-15,-8 7 0 16,0 0-129-16,2 2 0 15,-2-4-129-15,7 2 129 16,4-4-129-16,6-2 258 16,7-7 0-16,8 0-129 15,8-6 0-15,5-2 0 16,3 0-129-16,1-4-129 15,4 1-516-15,-7-7-387 16,3 3-1935-16,-1 0-1806 16,-24-5 129-16</inkml:trace>
  <inkml:trace contextRef="#ctx0" brushRef="#br0" timeOffset="198415.3487">19971 9030 2967 0,'4'14'4515'16,"8"-11"129"-16,17 11-516 15,1-1-3870-15,3-2-129 16,11 1 0-16,-1-1-129 15,2-4 0-15,-3 0-258 16,-3-5-516-16,1 3-645 16,-8-5-1419-16,-8 0-1419 15,6 7-516-15</inkml:trace>
  <inkml:trace contextRef="#ctx0" brushRef="#br0" timeOffset="219311.5439">16492 1387 774 0,'38'-57'903'0,"-38"57"-129"16,0 0-258-16,18-56-258 0,-18 56 129 15,0 0 129-15,25-72 129 16,-25 72-258-16,21-51 129 15,-21 51 516 1,0 0-258-16,31-65 0 16,-31 65-129-16,0 0-258 0,0 0 129 15,0 0-387-15,44-11 258 16,-44 11-387-16,13 49 387 15,-13-49-387-15,12 93 258 16,-7-33 0-16,-5-3 387 16,3 14 774-16,-3-7-645 15,0-2 516-15,0 4-645 16,4-11 774-16,1-2-774 0,12-12 516 15,-4 1-645 1,14-11 0-16,-2-2-387 16,8-11 129-16,2-11 0 15,5-4-129-15,-3-3 0 0,1-2 0 16,-2-10-129-16,-3 1 0 15,-3-7 0-15,-2 3 0 16,-6-1-129-16,-3-1-258 16,-2 1-258-16,-9-6-516 15,4 13-1161-15,-12-3-1548 16,0 12-903-16,-8-17-129 15</inkml:trace>
  <inkml:trace contextRef="#ctx0" brushRef="#br0" timeOffset="219698.5661">16385 410 7611 0,'0'0'5160'16,"0"0"-903"-16,0 0-645 16,0 0-4515-16,50 2 129 0,-50-2 258 15,52 27 129-15,-52-27 129 16,53 26-129-16,-53-26 387 15,43 15 0 1,-43-15 0-16,0 0-129 0,49 21-129 16,-49-21-516-16,0 0-774 15,54 30-1419-15,-54-30-1419 16,51 43 129-16</inkml:trace>
  <inkml:trace contextRef="#ctx0" brushRef="#br0" timeOffset="220170.5931">17316 1144 7353 0,'44'-40'5160'0,"10"20"-1419"16,-54 20 516-16,70-40-5934 15,-24 30 129-15,-46 10 129 16,91-24 0-16,-91 24 387 16,85-26-387-16,-85 26 129 15,66-19-258-15,-66 19-258 16,0 0-387-16,48-12-258 15</inkml:trace>
  <inkml:trace contextRef="#ctx0" brushRef="#br0" timeOffset="220453.6092">17460 1423 5934 0,'41'-14'4773'0,"-41"14"-903"16,67-35-258-16,-67 35-3999 16,86-41 387-16,-36 18 129 15,4 1-129-15,0 1 0 0,2 7-258 16,-4-4 129-1,0 2 129-15,-5 3-258 16,-47 13-516-16,85-22-1290 16,-85 22-1548-16,56-2-258 0,-56 2-129 15</inkml:trace>
  <inkml:trace contextRef="#ctx0" brushRef="#br0" timeOffset="222375.7192">18440 235 3096 0,'0'0'3354'15,"0"0"-2580"-15,0 0 0 16,0 0 129-16,0 0 258 15,0 0-129-15,0 0 0 16,0 0 0-16,0 0 0 16,0 0-387-16,0 0 129 15,42 46-645-15,-42-46 129 16,36 71 0-16,-36-71-258 15,42 82 258-15,-42-82-258 16,45 83 129-16,-45-83 0 16,43 58 129-16,-43-58 0 15,0 0 0-15,60 20 0 0,-60-20 0 16,38-44-129-1,-38 44 258-15,42-95-129 0,-18 42-258 16,-2-8-129-16,-2 7 129 16,-2 4 0-16,-18 50-516 15,32-76 129-15,-32 76-258 16,0 0-774-16,19-61-774 15,-19 61-1806-15,0 0-774 16,0 0 258-16</inkml:trace>
  <inkml:trace contextRef="#ctx0" brushRef="#br0" timeOffset="222744.7403">18602 1171 2451 0,'0'0'3096'0,"0"0"258"0,0 0-258 16,0 0-2838-1,0 0 0-15,0 0 516 16,69-61-258-16,-26 38 258 15,7-3 0-15,-1 2-258 16,4-4-387-16,-3 3-129 0,-6 0-387 16,-44 25-387-16,68-39-129 15,-68 39-1677-15,46-17-2451 16,-46 17 387-16</inkml:trace>
  <inkml:trace contextRef="#ctx0" brushRef="#br0" timeOffset="223540.7858">18859 1463 4128 0,'-1'35'3999'16,"-5"-8"129"-16,6 6-645 15,-2 1-3096-15,2 2-516 16,0 2 903-16,3 1-516 15,2 12 258-15,-1-6-258 16,0 0-258-16,1-1 258 16,0-3-258-16,-2-4 129 15,1-3-129-15,-1-6 0 16,-1-5-387-16,1-5 129 0,-2-7 129 15,-1-11 0-15,0 0-129 16,0-11 129-16,-1-13 0 16,-2-12-129-1,-2-8 258-15,1-14-258 0,-1-12 516 16,0-3-516-16,1-1 129 15,4-4 0-15,0 3-258 16,0 2 387-16,9 6-387 16,3 10 387-16,5 5-516 15,-17 52 516-15,42-72 0 16,-42 72 129-16,53-29-129 15,-53 29 0-15,55 10 258 16,-55-10-129-16,53 52 0 0,-53-52 0 16,42 58 129-1,-42-58 0-15,30 62-129 16,-30-62 258-16,7 57-129 15,-8-33-129-15,-11 5 258 0,-7 0-129 16,-3-8 258-16,-6 3-387 16,-1-1 645-16,-2-3-516 15,3-1 516-15,-1-2-516 16,8-2 0-16,2-8 129 15,13 6-258-15,4 2 0 16,2-15-129-16,19 19 0 16,3-10 129-16,11 3-129 15,7-1 129-15,3 12-129 16,6-15 129-16,1 6 0 15,0 1 258-15,-2 2-387 16,-2-1 129-16,-8-1 0 16,-7-3-129-16,-8 3 0 0,-9 3-258 15,-4 0-516-15,-10-18-1161 16,-4 18-2580-16,4-18-129 15,-20 18-516-15,12-8 258 16</inkml:trace>
  <inkml:trace contextRef="#ctx0" brushRef="#br0" timeOffset="229721.1393">20078 1213 5289 0,'57'-26'4515'15,"-5"10"129"-15,-52 16-1161 16,53-14-3741-16,-53 14-516 15,71-33 129-15,-71 33-774 16,78-49-2322-16,-78 49-516 0,66-44-387 16</inkml:trace>
  <inkml:trace contextRef="#ctx0" brushRef="#br0" timeOffset="229934.1515">20281 1307 5289 0,'0'0'4515'0,"67"34"-516"16,-67-34 0-16,78-11-3999 15,-78 11-258-15,88-51-774 0,-44 21-1290 16,-1 4-2064-16,-43 26-516 15,75-50 516-15</inkml:trace>
  <inkml:trace contextRef="#ctx0" brushRef="#br0" timeOffset="230326.1739">20906 856 645 0,'47'-7'4515'15,"-47"7"258"-15,25 71-129 0,-10-11-2967 16,5 1-645 0,-6 8-258-16,14 12 774 15,-8-9-774-15,6-1 387 16,-3-3-516-16,4-8 0 0,-3-13-387 15,2-18 0-15,-3-11-129 16,2-11 129-16,-25-7 0 16,47-39-516-16,-24-14 387 15,0-26-258-15,-4-14 387 16,2-12-903-16,-5-10 774 15,-3-8-129-15,0 15 129 16,-2 16-258-16,-5 17 129 16,0 24-387-16,-6 51-516 15,0 0-645-15,0 0-2451 16,0 0-1419-16,45 50-129 15,-31 3 129-15</inkml:trace>
  <inkml:trace contextRef="#ctx0" brushRef="#br0" timeOffset="230684.1944">22122 810 4257 0,'0'-61'5676'16,"0"61"-1032"-16,-18-54-2967 15,18 54-645-15,-54-40 516 0,54 40-1032 16,-77 4 0-16,33 26 0 15,44-30-387-15,-87 103 0 16,48-29 0 0,6 14-129-16,6 0 0 0,10-6-129 15,7 1 129-15,10-9 258 16,6-7-258-16,15-16 0 15,-21-51 0-15,58 68-387 16,-58-68-258-16,78 17-516 16,-78-17-1419-16,68-17-1548 15,-68 17-129-15,0 0-387 16</inkml:trace>
  <inkml:trace contextRef="#ctx0" brushRef="#br0" timeOffset="230976.2111">21824 1360 3096 0,'-49'0'4128'16,"49"0"387"-16,0 0-1161 0,0 0-1548 15,0 0-516-15,30-66-129 16,-30 66-387-16,70-55 0 16,-70 55-129-16,81-38 0 15,-81 38-258-15,68-8 129 16,-68 8-129-16,0 0-258 15,49 79 129-15,-46-31 258 16,-6 7-258-16,-3 3 387 16,-5-6-645-16,2-2 258 15,-1-8-129-15,4-4 258 16,2-11-516-16,4-10 0 15,0-17-645-15,0 0-1935 0,16-10-2064 16,-7-1-387-16,1-1 0 16,1-8-645-16</inkml:trace>
  <inkml:trace contextRef="#ctx0" brushRef="#br0" timeOffset="298861.0939">1651 11914 1548 0,'0'0'3999'0,"0"0"258"15,-1-16-258-15,1 16-3096 16,13-5 129-16,0-2 129 15,10 7-129-15,0-7-129 16,6 6-258-16,-1-4-258 16,5 1-387-16,1 4-1290 15,-3-1-2967-15,-12-9-129 0,2 10-516 16,-21 0 0-16</inkml:trace>
  <inkml:trace contextRef="#ctx0" brushRef="#br0" timeOffset="301061.2197">1597 11874 2193 0,'0'0'3096'16,"-12"-14"258"-16,12 14-516 15,-8-13-516 1,8 13-645-16,0 0-258 16,0 0-387-16,0-10-129 15,7 10-387-15,-7 0-129 0,24 0-129 16,-6 2-129-16,6 4 129 15,3-4 0-15,8 5-129 16,3-5 129-16,1-1-258 16,0-1 129-16,-1 0 0 15,-5 0-129-15,-3-1-129 16,1 1-1161-16,-12 0-2967 15,-7-7-258-15,0 4-516 16,-12 3 0-16</inkml:trace>
  <inkml:trace contextRef="#ctx0" brushRef="#br0" timeOffset="301829.2637">2756 11377 1548 0,'5'-10'3612'16,"-1"-11"387"-16,16 9-387 15,-1-6-3483-15,2 0 129 16,1 1 0-16,-1 1 129 15,-1 7 0-15,-4-1 129 16,-3 10 387-16,-13 0-258 16,1 28 387-16,-7-5-258 15,-1 14 387-15,-11-2-258 16,7 9 0-16,-6-7-258 0,8 9 0 15,-3-16-129-15,7 1-129 16,3-9-258-16,2-5 129 16,6-6-258-16,-6-11-258 15,22 10-774-15,-22-10-3483 16,21-8-258-16,-5-7-516 15,-8-6 0-15</inkml:trace>
  <inkml:trace contextRef="#ctx0" brushRef="#br0" timeOffset="302003.2736">2825 11067 7224 0,'-7'-19'4902'16,"7"3"-258"-16,5 14-387 15,-5 2-4257-15,23 0-258 16,-6 3-516-16,8 10-2709 15,-1 4-1161-15,-6-4-387 16,6 7 0-16</inkml:trace>
  <inkml:trace contextRef="#ctx0" brushRef="#br0" timeOffset="302257.2881">3149 11093 4128 0,'0'13'4902'0,"-12"3"-516"15,-1 11 129 1,-8 3-3870-16,-4 4-258 16,5 10 258-16,-3-1-129 0,7 7 129 15,-3-8-258-15,11-1 0 16,2-7 0-16,6-4-387 15,10-5-516-15,6-14-516 16,17-1-2838-16,-3-2-903 16,3-8-129-16,7-1-387 15</inkml:trace>
  <inkml:trace contextRef="#ctx0" brushRef="#br0" timeOffset="302581.3066">3348 11281 5160 0,'-14'-28'4902'0,"14"28"-387"15,-9-23-258-15,9 23-3999 16,5-13-258-16,5 10 129 16,5 3-129-16,-2 3 0 15,6 3 0-15,-5 9-129 16,0 3 258-16,-6 7-258 15,-4 6 129-15,-4 4-129 16,-9 0 129-16,-7 2 0 16,-6 3 129-16,2-5-129 15,-1-3 129-15,1-2 129 16,7-5-129-16,5-6 0 15,8-3 0-15,8-6 0 0,11-3-258 16,6-5-258-16,0-3-1161 16,5-8-2838-16,3 2-129 15,-11-8-387-15</inkml:trace>
  <inkml:trace contextRef="#ctx0" brushRef="#br0" timeOffset="302775.3176">3260 11446 4773 0,'-25'-24'4773'16,"25"24"-258"-16,0-14-1419 16,5 3-2322-16,16 7-129 0,2-4-258 15,5 5-258-15,3 3-645 16,-1-5-1161-16,2 4-2709 15,7 3-129 1,-11-2-258-16</inkml:trace>
  <inkml:trace contextRef="#ctx0" brushRef="#br0" timeOffset="303219.3432">3671 11326 2322 0,'-14'-8'4515'0,"3"6"0"16,11 2-258-16,0 0-3225 15,8 0-387-15,5 0-129 0,-1-4-258 16,7 2-258-16,2 0-258 16,-2-3-645-16,7 3-1419 15,-4 2-2064-15,-9-8-258 16,6 6 0-16</inkml:trace>
  <inkml:trace contextRef="#ctx0" brushRef="#br0" timeOffset="303378.3521">3781 11200 1161 0,'-29'-11'4644'0,"29"11"0"15,-20 0 0-15,3 1-3225 16,14 16-516-16,-6 1-258 0,5 10-258 16,0 2-1161-16,-2 3-1806 15,1-2-1806-15,7 4-387 16,1-14 0-16</inkml:trace>
  <inkml:trace contextRef="#ctx0" brushRef="#br0" timeOffset="303721.3717">4014 11214 5934 0,'-1'16'5031'0,"-16"-3"-387"15,1 13-258-15,-12-2-4386 0,5 6 0 16,1-1 129-16,0 1-129 15,4-1 0 1,3-4-129-16,7-1 258 16,5-7-129-16,3 0 0 0,11-8 129 15,5 0-129-15,1-7 129 16,5-2 0-16,0-5 0 15,0-7 0-15,-1-6 0 16,-4-1 0-16,-8-5 0 16,-5-2-129-16,-4 1 129 15,-4 0-129-15,-7 4 0 16,-7-1-387-16,7 12-774 15,-8-8-1935-15,3 1-1677 16,16 17-129-16,-9-19-258 16</inkml:trace>
  <inkml:trace contextRef="#ctx0" brushRef="#br0" timeOffset="303998.3876">4032 11195 1806 0,'48'2'4644'0,"-29"-2"0"16,10 0-387-16,-3 7-3096 15,-5-6-258-15,7 6-258 16,-11-2-129-16,4 6-258 15,-12 4-129-15,-1 7 129 16,-8 0-129-16,-4 5 129 16,-9-2 0-16,0 6 0 15,-7-6 129-15,4 2-129 16,0-8 0-16,4 0 0 15,2-7-129-15,9 0 0 16,1-12-129-16,1 14-387 0,11-5-645 16,-12-9-2838-16,16 1-645 15,-3 0-516-15,-13-1-129 16</inkml:trace>
  <inkml:trace contextRef="#ctx0" brushRef="#br0" timeOffset="304165.3973">4166 11380 4386 0,'-17'-22'4902'15,"9"11"-129"-15,8 11-387 16,4 5-3870-16,-4-5-258 16,21 1-258-16,-4 6-1032 15,0 4-3096-15,-1-9-516 0,8 10-129 16,-6-7 130-16</inkml:trace>
  <inkml:trace contextRef="#ctx0" brushRef="#br0" timeOffset="304314.4058">4392 11505 5805 0,'0'26'4902'0,"0"-26"-129"16,0 22-516-16,0-22-4386 16,-2 20-387-16,2-20-1290 15,0 0-2580-15,19-6-387 16,-6-11-129-16</inkml:trace>
  <inkml:trace contextRef="#ctx0" brushRef="#br0" timeOffset="304530.4182">4658 11197 3999 0,'21'-51'5160'0,"-21"51"-129"15,0-10-129-15,-11 10-3483 16,6 18-387-16,-12 3-129 16,12 12-387-16,-6-1-129 15,7 10 0-15,-1-3-129 16,5 0-129-16,9-3 0 15,6-7-258-15,8-5-516 16,-7-14-1548-16,7-3-2451 16,-4-2-645-16,-3-9-129 15,-4-4 0-15</inkml:trace>
  <inkml:trace contextRef="#ctx0" brushRef="#br0" timeOffset="304681.4268">4556 11333 4128 0,'-18'-10'5031'16,"18"10"-387"-16,5-16-258 15,16 1-3741-15,-1 5-516 16,8 2-258-16,-5-4-1677 16,1-1-2451-16,8 13-516 15,-11-10-129-15</inkml:trace>
  <inkml:trace contextRef="#ctx0" brushRef="#br0" timeOffset="304929.441">4841 11114 2451 0,'17'-32'4902'16,"-8"19"-258"-16,9 9 129 15,-5 9-3612 1,1-2-129-16,10 14-129 0,-7 1 0 16,6 15-258-16,-10 1 0 15,0 11-129-15,-9-2-258 16,-1 6-129-16,-7-2 0 15,-7 1-129-15,-9-5 0 16,-3-6 0-16,-4-1-387 16,1-14-903-16,11 5-2322 15,-1-9-1290-15,7-12-258 16,9-6-258-16</inkml:trace>
  <inkml:trace contextRef="#ctx0" brushRef="#br0" timeOffset="305162.4543">5213 11382 4773 0,'0'0'5289'0,"13"5"0"16,-1-5-387-16,12 0-3870 15,-6-4 0-15,15 4-129 16,-1-11-387-16,5 1-645 16,5 7-2709-16,0-5-1935 15,-5-3-387-15,-3 6-516 16</inkml:trace>
  <inkml:trace contextRef="#ctx0" brushRef="#br0" timeOffset="305594.479">5681 11208 2967 0,'-17'-7'5160'0,"17"7"-258"16,5-22-1290-16,14 20-2322 15,-5-17 129 1,13 11-258-16,-6-11-516 0,5 11-258 16,-5-5 0-16,-1 9-258 15,-7 4 0-15,-9 8 0 16,-4 15 0-16,-4 8 0 15,-10 4 129-15,-4 8 0 16,-1 0 0-16,4 2 0 16,1-4-129-16,3-9 0 15,7-7 0-15,4-8-258 0,8-2-258 16,3-15-774-16,14-3-2580 15,-6-12-1419 1,-1-6 0-16,0-5-516 16</inkml:trace>
  <inkml:trace contextRef="#ctx0" brushRef="#br0" timeOffset="305744.4876">5843 10836 5160 0,'3'-28'5031'0,"10"28"-645"16,-13 0-129-16,21 4-6063 15,0 15-2838-15,2-7 258 16,4 12-645-16</inkml:trace>
  <inkml:trace contextRef="#ctx0" brushRef="#br0" timeOffset="305961.5">6070 11062 7998 0,'-43'52'5289'0,"20"-20"-129"16,3-9-1419-16,7 21-3096 15,0-3-129-15,9 2 0 16,1-5-129-16,3 2-387 16,10-5-258-16,2-12-258 15,11 6-1032-15,-7-15-2967 16,9-10-645-16,2-2-258 15,-1-6-258-15</inkml:trace>
  <inkml:trace contextRef="#ctx0" brushRef="#br0" timeOffset="306292.5187">6255 11113 3870 0,'8'-24'5031'0,"1"23"-387"15,-9 1 0-15,17-7-3870 16,0 13-129-16,-8 4-129 15,6 8 0-15,-8 9-258 16,-3 6 0-16,-4 4-129 16,-7 5 0-16,-9-2-129 15,-2 1 129-15,-4-4-129 0,2 1 129 16,2-11-129-16,1 0 258 15,9-9-129 1,4-5 0-16,6-3 0 16,12-2 0-16,3-2-258 0,3-3 0 15,5 3-645-15,-8-6-774 16,4-2-3096-16,-2 2-387 15,-19 0-258-15,9-7 388 16</inkml:trace>
  <inkml:trace contextRef="#ctx0" brushRef="#br0" timeOffset="306426.5266">6205 11368 2709 0,'0'-24'4773'16,"13"20"-129"-16,0-9-516 15,3 7-3483-15,7 1-1290 16,4-1-3225-16,3 10-387 0,-10-4-387 15</inkml:trace>
  <inkml:trace contextRef="#ctx0" brushRef="#br0" timeOffset="306591.5361">6503 11454 7482 0,'-7'35'5418'0,"7"-20"-516"16,0-15-129-16,-12 18-4773 15,12-18-387-15,25 11-1548 16,-1-11-2838-16,5-14-258 15,7-3-387-15,1-13 388 16</inkml:trace>
  <inkml:trace contextRef="#ctx0" brushRef="#br0" timeOffset="306811.5486">6888 11113 5676 0,'14'-44'5547'0,"-14"44"-258"16,0 0-516-16,0 14-3483 16,-8 7-645-16,4 15 0 15,-5 0-258-15,4 8 129 16,-2 3-387-16,7-3 0 15,0-2-129-15,0-5 0 16,11-5-258-16,-2-12-387 16,11-2-516-16,-20-18-774 0,28 0-1935 15,-15-6-1419-15,-8-11-258 16,-2 2 0-1</inkml:trace>
  <inkml:trace contextRef="#ctx0" brushRef="#br0" timeOffset="306975.5578">6757 11290 4644 0,'-30'-18'5160'0,"30"18"-258"15,0-17-1677-15,12-2-1548 16,18 9-516-16,-6-7-387 16,13 6-258-16,-7 4-645 15,-1-5-1290-15,4 6-3096 16,-5 6-387-16,-11-2-516 15,0 2 0-15</inkml:trace>
  <inkml:trace contextRef="#ctx0" brushRef="#br0" timeOffset="307190.5703">7100 10981 1677 0,'41'-50'5289'16,"-16"34"-129"-16,-1 0-129 16,-1 4-2064-16,8 21-1935 15,-13-2 129-15,9 21-387 16,-10-2-129-16,-3 14-387 15,-6 2 0-15,-5 5-129 16,-6 8-387-16,-17-5-516 16,-1 6-3741-16,-21 1-516 15,-16-4-387-15,-18 1-387 16</inkml:trace>
  <inkml:trace contextRef="#ctx0" brushRef="#br0" timeOffset="307655.5969">2992 12175 4773 0,'53'-14'5031'16,"14"7"-387"-16,13-8 129 15,14 1-4128-15,35 9 0 16,22-10 129-16,23 8 0 15,15-9 0-15,20 2-258 16,14-3-129-16,14-1-129 16,6-3 0-16,5-4-129 15,-9 0 258-15,-6 3-258 16,-22 3 0-16,-17 6-129 15,-30 2 0-15,-29 6-129 16,-27 5-516-16,-32 0-1548 16,-28 4-2709-16,-24 9-258 15,-24 3-516-15,-24 5 129 0</inkml:trace>
  <inkml:trace contextRef="#ctx0" brushRef="#br0" timeOffset="308130.6241">4781 12365 3870 0,'0'0'5031'16,"-12"0"-516"-16,-6 6 0 15,1 9-3096-15,-12 12-1548 16,0 4 387-16,-1 4-258 16,-2 2 258-16,2 2-129 15,2-6 129-15,10-3 0 16,5-7 0-16,12-2 129 15,2-7-129-15,17-3 129 16,4-9 129-16,9-2-129 0,-1-6-129 16,6-4 0-16,-5-6 0 15,1-1 0-15,-7-8-129 16,-5 3 0-1,-8-3 0-15,-3 1 0 0,-9-2-258 16,0-1 0-16,-5 0-645 16,-10-7-903-16,13 5-2451 15,-4 3-903-15,0-2-387 16,4 5-258-16</inkml:trace>
  <inkml:trace contextRef="#ctx0" brushRef="#br0" timeOffset="308553.6481">4955 12390 3999 0,'23'0'5160'16,"-2"-5"-516"-16,-21 5 0 15,24-21-3612-15,-9 11-645 16,-4-3 0-16,8 4 0 16,-5 1-258-16,5 3 0 15,-3 3 0-15,1 2 0 16,0 0-129-16,-4 7 0 15,3 6 0-15,-4 4 129 16,-6 5 0-16,-3 3-129 16,-4 3 258-16,-7 3-258 15,-8 0 516-15,3 3-387 16,-9-7 258-16,7 3-129 0,-2-6 0 15,6-1 0-15,2-6 0 16,9-2 129-16,0-15-258 16,17 15 0-16,2-15 129 15,3 0-129-15,4-1-645 16,-3-10-387-16,11 7-2580 15,-11-5-1290-15,-9-1-774 16,-14 10 0-16</inkml:trace>
  <inkml:trace contextRef="#ctx0" brushRef="#br0" timeOffset="308719.6576">5098 12557 8901 0,'-14'-5'5547'0,"14"5"-387"16,6-13 0-16,21 9-4773 15,7-4 0-15,13 2 0 16,8-1-774-1,-4-2-4257-15,11-6-387 0,1-2-516 16,-7-1-387-16</inkml:trace>
  <inkml:trace contextRef="#ctx0" brushRef="#br0" timeOffset="309551.7054">7510 11886 1161 0,'45'-5'3999'0,"-4"2"129"15,-7-17-387-15,19 9-3999 0,-2 0-1548 16,-7-7-1935-16,9 15-258 15</inkml:trace>
  <inkml:trace contextRef="#ctx0" brushRef="#br0" timeOffset="309734.7158">7630 11958 5547 0,'-31'17'4902'15,"31"-17"129"-15,6 11-645 16,15-11-3999-16,12 0-258 15,13-3-1290-15,11-7-2967 0,-7-6-774 16,11 2-258-16,-4-8 130 16</inkml:trace>
  <inkml:trace contextRef="#ctx0" brushRef="#br0" timeOffset="310332.75">8606 11388 1419 0,'12'1'4386'0,"-12"-1"516"0,13 15-258 16,-9 7-3483-1,0-4-258-15,8 16 387 16,-7-4-258-16,4 16-129 16,-4-6-258-16,4 10 0 0,-5-6-258 15,2 1-129-15,-2-3 0 16,-1-5-129-16,0-10-129 15,-1-4 258-15,-2-6-258 16,1-4 258-16,-1-13-129 16,0 0 0-16,8-13 0 15,0-9 0-15,0-8 0 16,7-7 0-16,0-10-129 15,7-8 0-15,1-3 0 16,2 1 0-16,0-1-129 0,0 3 129 16,-1 7-258-1,-5 6-258-15,2 19-516 16,-16-6-1935-16,3 18-1935 0,-8 11-387 15,10 3-258-15</inkml:trace>
  <inkml:trace contextRef="#ctx0" brushRef="#br0" timeOffset="310643.7676">9099 11610 2709 0,'-17'-41'4773'0,"17"41"-129"15,-26-11-1677-15,5 11-1032 16,8 16-258-1,-10 1-516-15,10 15-387 0,-6-2 0 16,10 11-129-16,0-3-129 16,9 6-258-16,0-8-387 15,12-8-516-15,9 6-1935 16,5-14-2064-16,-2-10-387 15,8-5-387-15</inkml:trace>
  <inkml:trace contextRef="#ctx0" brushRef="#br0" timeOffset="310965.7862">9193 11596 2451 0,'-8'-22'4386'0,"12"-2"0"15,11 19-387-15,-4-2-3483 16,8 2-516-16,5 5 129 15,1 0-129-15,1 6 0 16,-8 11 258-16,-2 6-258 16,-9 3 387-16,-4 6-387 15,-6 4 516-15,-9 4-129 16,-7-3 258-16,1 4 129 15,-6-9-129-15,7 2 0 16,-1-10 0-16,11 3 129 16,1-13-258-16,8-1-258 15,9-7-129-15,6-6-387 16,8 4-1032-16,-4-5-2322 0,3-10-1290 15,1 3-129-15,-7-5-387 16</inkml:trace>
  <inkml:trace contextRef="#ctx0" brushRef="#br0" timeOffset="311164.7976">9189 11789 5160 0,'-32'-12'5031'0,"32"12"0"16,-1-13-516-16,6 3-3999 15,16 5-129-15,7-4-129 0,4-1-516 16,6 9-2193-16,1-3-1806 16,-7-3-774-16,5 4 0 15</inkml:trace>
  <inkml:trace contextRef="#ctx0" brushRef="#br0" timeOffset="311330.8071">9469 11743 5547 0,'14'0'4644'15,"7"-3"0"-15,-2-4-774 16,8-3-3870-16,6-5 129 16,3 3-903-16,-6-7-1419 0,-5-1-2193 15,6 11-129-15,-17-9-258 16</inkml:trace>
  <inkml:trace contextRef="#ctx0" brushRef="#br0" timeOffset="311497.8166">9662 11560 903 0,'-32'-9'4644'16,"17"9"258"-16,7 9 0 15,5 11-3225-15,-6-6-516 16,9 11-258-16,-5-1-387 16,5 3-645-16,0 7-903 15,0-8-2193-15,0-7-1548 16,12 3-129-16,-12-22-129 0</inkml:trace>
  <inkml:trace contextRef="#ctx0" brushRef="#br0" timeOffset="311829.8357">9840 11585 2709 0,'12'-6'5289'16,"-12"6"-387"-16,-1 10-129 16,-12 5-3612-16,3 14-258 15,-8-7 129-15,5 12-387 16,-7-6 0-16,7 3-387 15,1-8 0-15,7-1-129 16,5-7 0-16,1-3 0 16,12-6 0-16,6-5 0 15,3-1 0-15,6-5-129 16,1-3 0-16,1-4 0 15,-1-1 0-15,-5 0 129 0,-7-3-129 16,-9 0 0-16,-7 2 129 16,-2 2-258-16,-15-1 129 15,-5-2 0-15,-3 6-387 16,-6-8-516-16,10 11-1806 15,-5-4-2064-15,4-5-387 16,9 1-258-16</inkml:trace>
  <inkml:trace contextRef="#ctx0" brushRef="#br0" timeOffset="312112.8517">10015 11431 1677 0,'53'-2'4773'15,"-27"2"0"-15,-9 7-1290 16,-4-7-1935-16,8 14 129 15,-21-14-387 1,17 30-387-16,-17-12-387 0,-4 9-129 16,-9 3 0-16,1 6-129 15,-6-2 0-15,3 2-129 16,2-5 129-16,5-2-129 15,4-4 129-15,4-5-258 16,13-7 0-16,7-7-129 16,5 0-387-16,-4-7-1548 15,7-4-2580-15,0 2-387 0,-10-6-258 16,-2 4 259-16</inkml:trace>
  <inkml:trace contextRef="#ctx0" brushRef="#br0" timeOffset="312295.8623">10050 11707 6450 0,'-37'-12'5289'0,"37"12"-129"16,-12-15-645-16,8 2-3870 16,18 8-129-16,5-6-258 15,10 4-129-15,4 4-387 16,-1-5-1032-16,13 5-3096 15,-6 3-516-15,-3 5-258 0,2 4-258 16</inkml:trace>
  <inkml:trace contextRef="#ctx0" brushRef="#br0" timeOffset="312477.8726">10479 11775 7482 0,'3'23'5289'0,"-3"-23"-516"15,-6 14-774-15,-2 0-3612 16,-5 0-258-16,-2 1-516 15,3 5-1032-15,-6-1-2967 16,1-6-516-16,9-2-387 16,8-11-129-16</inkml:trace>
  <inkml:trace contextRef="#ctx0" brushRef="#br0" timeOffset="312770.8895">10799 11437 3870 0,'12'-26'4773'16,"-12"14"387"-16,0 12-516 16,0 0-3354-16,0 0-903 15,0 27 258-15,-8-6 0 16,7 14 129-16,-10 0 0 15,8 11-258-15,-3-4-129 16,6 4-129-16,0-4 258 16,3-6-387-16,8-5 0 15,5-9-387-15,8-4-387 0,-6-15-129 16,10 7-1032-16,-12-11-2322 15,1-11-1032-15,-2-3-129 16,-10-4-387 0</inkml:trace>
  <inkml:trace contextRef="#ctx0" brushRef="#br0" timeOffset="312942.8993">10734 11637 2709 0,'-19'-9'5289'0,"8"-7"-387"15,11 16-258-15,19-8-3354 16,-5-2-516-16,14 8-129 15,0-5-516-15,2-4-1677 0,1 2-2838 16,8 7-516 0,-5-6-258-16</inkml:trace>
  <inkml:trace contextRef="#ctx0" brushRef="#br0" timeOffset="313201.9141">11134 11375 3870 0,'28'0'5160'0,"-5"5"-258"15,-3 3 0-15,-3 3-4128 16,12 16 129-16,-7-9 0 16,0 15 129-16,-13-2-258 15,-1 11-258-15,-9-2 0 16,-10 5-129-16,-7 0-129 15,-9-1-129-15,-7 0 0 16,-2-3-129-16,2-6-258 0,0-7-387 16,11-1-387-16,-3-21-1806 15,14-1-2064-15,12-5-258 16,8-7-516-16</inkml:trace>
  <inkml:trace contextRef="#ctx0" brushRef="#br0" timeOffset="313391.925">11502 11590 8256 0,'12'0'5547'0,"2"6"-645"16,-14-6-774-16,0 0-8385 15,10-3-774-15,-10 3-129 16,1-15-645 0</inkml:trace>
  <inkml:trace contextRef="#ctx0" brushRef="#br0" timeOffset="314228.9729">12007 11298 774 0,'15'-37'4515'15,"-13"22"387"-15,-3-10-387 16,-11 2-3483-16,8 12-129 15,-4-5-129-15,8 16-129 16,-25-11-129-16,8 11-258 16,-7 12 0-16,-5 16 0 15,-7 8 129-15,1 13 0 0,-7 5 0 16,5 13 0-16,3-4 129 15,10 7 0-15,8-10-129 16,16-5-129 0,9-8 0-16,16-13-387 0,11-5-258 15,5-21-903-15,9-5-2967 16,-3-3-516-16,-7-11-516 15,-4-3 0-15</inkml:trace>
  <inkml:trace contextRef="#ctx0" brushRef="#br0" timeOffset="314488.9878">11892 11581 4644 0,'-13'-13'4902'16,"13"13"-258"0,12-18-258-16,5 6-4128 15,11 0-129-15,7 1 0 16,5 5 129-16,-4 0 0 0,-2 6 129 15,-8 7 0-15,-2 10 0 16,-15 3 258-16,-1 11-129 16,-8-4 129-16,-4 4-258 15,-9 0-129-15,-3-9-645 16,9 4-1032-16,-8-11-2967 15,15-15-645-15,-12 0-258 16,11-15-258-16</inkml:trace>
  <inkml:trace contextRef="#ctx0" brushRef="#br0" timeOffset="314655.9973">12247 10877 6708 0,'0'0'5160'16,"0"0"-258"-16,-5 26-774 0,2 7-5160 15,-7 18-3483-15,0 1-129 16,9 9-516-16,0-7-129 16</inkml:trace>
  <inkml:trace contextRef="#ctx0" brushRef="#br0" timeOffset="314916.0122">12589 11556 5547 0,'-11'4'5160'0,"23"0"-258"15,13-4-387-15,21-1-4257 16,-4-6 0-16,10 1-129 16,4-1-774-16,-4-5-2451 15,-2 1-1419-15,3 5-516 16,-15-4-129-16</inkml:trace>
  <inkml:trace contextRef="#ctx0" brushRef="#br0" timeOffset="315111.0233">12838 11309 4773 0,'-30'2'5418'16,"16"20"-129"-16,6 12-516 15,7 9-3870-15,-8 5 0 16,7 12-387-16,0 2-903 15,-7-7-2967-15,9-1-1419 16,2-4-258-16,5-13-516 16</inkml:trace>
  <inkml:trace contextRef="#ctx0" brushRef="#br0" timeOffset="316015.075">13715 10965 1032 0,'0'0'4644'0,"0"0"-129"15,16 0-258-15,-16 0-3870 16,9-18 0-16,-8 7 0 16,-1-5-258-16,-2 0-129 15,-9 7-129-15,-6 0 129 16,-7 9 0-16,-6 5 0 15,-3 9 258-15,-4 12 0 0,-4 0 258 16,4 9-129 0,3-1 0-16,9 2-129 15,5-6 0-15,12-5 0 16,8-6 0-16,12-12-516 0,13-7 0 15,8-11-129-15,9-8-387 16,2-13-387-16,11-1-258 16,-8-11-387-16,6 4-258 15,-16-9 129-15,0 2 0 16,-13-7 516-16,-2 4 774 15,-14 1 1161-15,-8 2 387 16,0 8 645-16,-7 4 258 16,0 16 387-16,-13 4 258 15,13 21-387-15,-13 8-387 16,14 25-258-16,-11-4-387 15,14 15-129-15,-7 1-129 16,10 8-258-16,-2-1-129 0,2-5-516 16,3 5-774-16,-3-11-2193 15,-4-1-1548-15,0 2-645 16,-8-12-258-16</inkml:trace>
  <inkml:trace contextRef="#ctx0" brushRef="#br0" timeOffset="316219.0867">13476 11346 5805 0,'-12'0'5160'0,"12"0"-258"16,20-11-1032-16,10 11-3483 15,11-2 129-15,17-1 0 0,4-4-129 16,10 3-387-16,3 4-774 15,-9-3-1548-15,-3 3-2322 16,-4 3-516 0,-18 4 0-16</inkml:trace>
  <inkml:trace contextRef="#ctx0" brushRef="#br0" timeOffset="316750.1169">13596 11800 2580 0,'0'-15'4257'16,"0"-6"-129"-16,0 5-2838 0,0 16-516 15,-12-23 258-15,2 17-258 16,-7-2 258-16,-3 8-129 16,-9 0-129-16,2 13 258 15,-7-1-129-15,4 16-129 16,-7-8 0-16,13 9-129 15,-5-6 0-15,12 2-258 16,8-5-258-16,5-5 0 16,4-15-129-16,13 7 0 15,8-7-129-15,2-13-129 16,8-4 0-16,0-7-129 15,3-2-258-15,-4-7 129 16,1 2-129-16,-8-13-129 0,2 5-129 16,-10-9 129-16,-5 10 258 15,-7-1 258-15,-2 6 129 16,-1 11 258-16,-9 6 258 15,9 16 258-15,-22 6 258 16,8 26-129-16,-3 0 129 16,7 14-258-16,-2-1 129 15,5 9-387-15,5-2-129 16,2-1-387-16,2-4-774 15,6-14-2451-15,3-7-1290 16,7-7-387-16,-1-16-387 16</inkml:trace>
  <inkml:trace contextRef="#ctx0" brushRef="#br0" timeOffset="317300.1483">13789 11582 2709 0,'38'-1'5031'16,"-13"2"-387"-16,-6 2 129 15,-5 3-3999-15,16 8 129 16,-7-9 0-16,7 6-258 16,-12-6 0-16,2 2-258 15,-8-3 129-15,1 5-129 16,-13-9 0-16,14 5-258 0,-14-5 0 15,0 0 0-15,0 0 0 16,9 6-129 0,-9-6 0-16,0 0 0 15,0 0 129-15,0 0-129 0,0 0 129 16,0 0 0-16,0 0-129 15,0 0 129-15,0 0 0 16,0 0-129-16,0 0 129 16,0 0-258-16,0 0 129 15,0 0 0-15,0 0 0 16,0 0 0-16,0 0 0 15,0 0 0-15,0 0 0 16,0 0 0-16,0 0 0 16,0 0 0-16,0 0 0 15,0 0-129-15,0 0 129 16,0 0 0-16,0 0 0 15,0 0-129-15,0 0 129 0,0 0 0 16,0 0-129-16,0 0 129 16,0 0 0-16,0 0 0 15,0 0-129-15,0 0-387 16,0 0-1935-16,0 0-2193 15,0 0-387-15,0 0-516 16,-8-4 388-16</inkml:trace>
  <inkml:trace contextRef="#ctx0" brushRef="#br0" timeOffset="317614.1665">13991 11453 2967 0,'-11'-7'3999'16,"-1"25"-2322"-16,1-7-129 16,6 16 387-16,-8-3 129 15,8 22-129-15,-15-8-258 16,12 19-258-16,-8-11-387 15,8 12-129-15,-1-10-129 16,9 2-129-16,-2-15-258 16,7-3-129-16,4-10 0 15,11-7 0-15,0-7-129 16,3-8-129-16,5 0-387 0,-6-11-774 15,9 3-3225-15,-8-3-516 16,-7-1-387 0,0 3-129-16</inkml:trace>
  <inkml:trace contextRef="#ctx0" brushRef="#br0" timeOffset="318349.2086">14390 10928 645 0,'0'0'4386'16,"0"0"645"-16,3 15-516 16,-3 9-3354-16,6 18 0 15,-6 2 0-15,7 21 0 0,-7-1-258 16,5 11-129-16,-4-5-258 15,5 2 129-15,-4-14-387 16,5-6 258 0,-4-15-258-16,6-7 129 0,-4-17-129 15,8-12 0-15,3-10-129 16,5-16 129-16,5-13 0 15,5-9-258-15,3-12 0 16,1-6-258-16,4 0-129 16,-6-3-387-16,1 20-1677 15,-10-3-2451-15,-4 12-258 16,-4 13-516-16</inkml:trace>
  <inkml:trace contextRef="#ctx0" brushRef="#br0" timeOffset="318662.2265">14891 11130 645 0,'-11'0'4644'16,"1"17"516"-16,-7 5-258 15,-5 6-3612-15,11 17 129 16,-10-5-129-16,9 14-258 15,-4-7-387-15,10 1-258 16,3-3-516-16,3-13-516 0,16-2-2580 16,1-11-1677-16,1-16 0 15,7 1-516-15</inkml:trace>
  <inkml:trace contextRef="#ctx0" brushRef="#br0" timeOffset="319324.2643">15048 11149 129 0,'32'-12'3354'15,"-24"5"0"-15,10 7-3225 0,-2 0 258 16,-4 0 387-16,-3 9 129 15,-9-9 129 1,3 15 129-16,-3-15 129 16,-7 13 129-16,-7-11-258 0,14-2 0 15,-16 11-129-15,16-11-258 16,-12 4 0-16,12-4-129 15,0 0-129-15,0 0 0 16,0 0 0-16,0 0 0 16,-9-5 0-16,9 5-129 15,0 0-258-15,0 0 129 16,0 0-129-16,0 0-129 0,0 0 0 15,0 0 0 1,0 0 0-16,0 0-129 16,0 0 258-16,0 0-129 15,0 0 0-15,0 0 0 0,0 0 0 16,0 0 0-16,0 0 0 15,0 0 0-15,0 0-129 16,0 0 129-16,0 0 0 16,0 0 0-16,0 0 0 15,-3 12-129-15,3-12 129 16,-5 26 0-16,-2-4 0 15,-2 4 0-15,-3 2 0 16,-3 5 0-16,1-1 0 16,-2-3 0-16,3 1 129 15,2-3 0-15,4-5 0 16,5-1 0-16,2-6 0 15,9 1 0-15,7-6 0 0,4 1 0 16,4-4-129-16,1 2 0 16,4-6 0-16,-4 2 0 15,0 0 0-15,-1-2-129 16,-4 4-387-16,-10-6-387 15,7 10-2451-15,-17-11-1548 16,0 0-387-16,0 14-258 16</inkml:trace>
  <inkml:trace contextRef="#ctx0" brushRef="#br0" timeOffset="319543.2768">14914 11453 2967 0,'-17'-16'4773'15,"1"2"258"1,16 14-516-16,0 0-3612 0,11-1-129 16,7 1-129-16,-1 0-258 15,7 4-387-15,2 2-387 16,2-6-1419-16,3 0-2709 15,1 1-387-15,0-1-129 16</inkml:trace>
  <inkml:trace contextRef="#ctx0" brushRef="#br0" timeOffset="319826.293">15280 11396 1935 0,'25'-1'4902'0,"-12"-7"129"16,10 7-645-16,2 0-3483 15,-4-9-258-15,8 4 0 16,0 2-1548-16,-6 2-2580 16,-5-10-1032-16,6 12-387 15,-12-8 259-15</inkml:trace>
  <inkml:trace contextRef="#ctx0" brushRef="#br0" timeOffset="320030.3047">15471 11209 1161 0,'-5'12'4902'16,"-1"3"258"-16,4 9-387 15,-4 8-3225-15,-3-5-903 16,6 14 129-16,-1-6-516 15,0 1-903-15,4-3-3225 16,0 1-774-16,-4-10-516 16,4-1 259-16</inkml:trace>
  <inkml:trace contextRef="#ctx0" brushRef="#br0" timeOffset="320451.3286">14939 11165 129 0,'-11'-12'4644'0,"11"12"129"16,0 0-129-16,-6-16-3354 15,12 16 0-15,-6 0-258 16,20 0-129-16,-5-2-387 15,5 2-129-15,3 0-129 16,3 0-129-16,5 0-129 16,-2 0-516-16,6 2-1677 15,-2 2-2322-15,-12-4-258 16,3 0-516-16</inkml:trace>
  <inkml:trace contextRef="#ctx0" brushRef="#br0" timeOffset="321157.3692">15746 11205 1806 0,'10'-1'5031'0,"-10"1"0"0,0 0-258 15,-14 16-3999-15,4 7-129 16,-8-3 258-16,6 7-258 15,-9-2-258-15,6-1-258 16,1-6 0-16,2 0 0 16,0-7-129-16,12-11 129 15,-6 14 0-15,6-14-129 16,5 6 129-16,8-4-129 15,1 0 129-15,5-1-129 16,1-1 129-16,5 0 0 16,-4 0 0-16,0 0 0 15,-1-5 129-15,-3-2 129 16,-9-4-258-16,0-1 0 0,-8-2 0 15,0-3-129-15,-3-5 129 16,-6 0-258-16,1 3-258 16,-5-10-1161-16,8-1-2838 15,-2 5-516-15,-1-4-516 16,8 4 258-16</inkml:trace>
  <inkml:trace contextRef="#ctx0" brushRef="#br0" timeOffset="321538.391">15879 11003 3870 0,'46'-4'4773'0,"-21"4"129"0,-4 6-2451 16,-1-6-1290-16,14 7-129 15,-10-7 129-15,12 7-258 16,-14 0-258-16,6 1-129 15,-7 1-387-15,-4 2 258 16,-5 4-258-16,-5 5-129 16,-7 3 0-16,-6 8 129 15,-8 1-129-15,-5 6 0 16,-1 2 0-16,-2-1 129 15,1-2-258-15,1-1 258 16,4-5-129-16,7-2 129 16,4-7 0-16,5-3 0 0,6-3 0 15,9-3 0-15,2-4 0 16,7 0-129-16,-2-3 0 15,1-4-129 1,3 5-774-16,-13-9-903 0,7 2-2709 16,-8 0-774-16,-12 0 0 15,0 0 130-15</inkml:trace>
  <inkml:trace contextRef="#ctx0" brushRef="#br0" timeOffset="321738.4024">15916 11350 2709 0,'-33'-39'5289'0,"25"24"0"15,8 15-387 1,13-17-2967-16,5 9-1161 16,13 8-129-16,3-2 129 15,8 4-516-15,-1 5-258 0,4-4-903 16,7 8-3225-16,-5 5-645 15,-7-6-516-15,-1 9-387 16</inkml:trace>
  <inkml:trace contextRef="#ctx0" brushRef="#br0" timeOffset="321938.4138">16475 11512 4257 0,'0'0'5289'16,"0"0"-258"-16,1 10-258 15,-1-10-4257-15,-7 18-129 0,-4-3 129 16,2 4-387-16,-3 4-516 16,-5-5-1677-16,2 1-2580 15,7 0-258-15,-1-5-387 16</inkml:trace>
  <inkml:trace contextRef="#ctx0" brushRef="#br0" timeOffset="322237.4309">16799 11111 4644 0,'3'-21'5289'0,"-3"21"-516"15,0 0 0-15,0 21-4257 16,-9 7-258-16,5 6 258 15,-5 2-129 1,2 11 129-16,-1-6 0 0,7 6-258 16,-2-10 0-16,6-1-129 15,3-9 0-15,8-2-129 16,0-9 0-16,5-10-258 15,7 0-387-15,-5-10-903 16,8-6-2967-16,-4 0-516 16,-6-5-387-16,-6 1-128 15</inkml:trace>
  <inkml:trace contextRef="#ctx0" brushRef="#br0" timeOffset="322405.4406">16669 11318 2709 0,'-28'-15'5289'0,"28"15"-387"15,0-22-258-15,9 8-3612 16,18 8-387-16,2-5-258 16,10 1-516-16,5 9-1290 15,-4 1-3096-15,-1-4-387 16,6 4-258-16</inkml:trace>
  <inkml:trace contextRef="#ctx0" brushRef="#br0" timeOffset="322673.4559">17170 10983 1677 0,'54'0'5031'15,"-24"14"129"-15,-1 4-258 16,-6 3-3612-16,11 25 0 15,-14-4-129-15,6 16-129 16,-18-3-129-16,0 7-129 16,-12-2-387-16,-8 2 0 15,-17-4-129-15,-6-4-129 16,-8-8-129-16,-1-10-774 15,8-7-3612-15,-3-6-516 16,8-17-516-16,10-4-516 0</inkml:trace>
  <inkml:trace contextRef="#ctx0" brushRef="#br0" timeOffset="323291.4912">17635 11236 3354 0,'20'9'5031'16,"-3"3"-258"-16,-17-12-129 15,0 0-4257-15,6 15-129 16,-6-15 0-16,0 0 0 16,0 0-129-16,0 0-129 15,0 0 0-15,0 0-129 16,0 0-387-16,0 0-2064 0,2-15-1935 15,-2 15-129-15,7-18-387 16</inkml:trace>
  <inkml:trace contextRef="#ctx0" brushRef="#br0" timeOffset="323805.5206">18263 11095 4257 0,'37'6'5031'16,"-18"-8"-129"-16,-9-2-2193 15,-1-12-2193-15,6 5 129 16,-10-9-129-16,2 2-387 16,-7 0 0-16,-5-2-258 15,-10 7 129-15,-5 2-129 0,-7 7 258 16,-8 4-129-16,-7 11 387 15,0 13 0 1,-5 9 0-16,4 14 129 16,0 3 0-16,10 7 0 0,5 0 0 15,15 3 0-15,7-5-258 16,12-2 0-16,12-10-129 15,15-10 129-15,7-11-258 16,5-6 0-16,6-9-258 16,-1-7-645-16,8 0-2838 15,-8-11-1290-15,-9-5-129 16,-3 0-645-16</inkml:trace>
  <inkml:trace contextRef="#ctx0" brushRef="#br0" timeOffset="324033.5337">18730 10447 6321 0,'20'-51'5676'0,"-20"51"-387"16,-7 8-387-16,-11 20-4515 15,-11 15-258-15,1 11 0 16,-2 8-1290-16,-5 4-3225 16,4-5-516-16,11 2-516 15,4-18-387-15</inkml:trace>
  <inkml:trace contextRef="#ctx0" brushRef="#br0" timeOffset="328089.7657">195 12523 5160 0,'-1'-41'4644'16,"2"12"-645"-16,-1-21-129 16,0-9-3612-16,8-13 0 15,0-18 258-15,9-10-387 16,-1-20 129-16,0-14-129 15,2-11 0-15,-2-1-258 16,0 1 0-16,-8 9-258 16,0 15-129-16,-8 13 129 15,0 20 129-15,-8 25 0 16,-4 22 129-16,-6 17 129 15,-4 21 0-15,0 18 258 16,-6 23-129-16,3 22 129 16,-1 28 0-16,1 18 258 0,1 18 0 15,7 10-258-15,4 0 258 16,11-2-258-1,2-5 0-15,10-12 0 16,5-26 0-16,5-11-129 0,0-22 0 16,2-12 129-16,-3-17 0 15,-2-8 129-15,-4-16-129 16,-1-6 0-16,-4-16 0 15,3-12-129-15,-4-9 0 16,4-5 0-16,0-3 0 16,-2 2-129-16,1 3 0 15,2 8 0-15,0 11 0 16,0 17 0-16,5 7 0 15,2 15 129-15,4 11-129 16,9 4 129-16,4 4 0 16,5 1 129-16,5-5-129 15,4-7 129-15,-1-8 0 0,3-8-129 16,-2-7-129-16,-2-3 0 15,-10-6 0-15,-4-2-129 16,-6 0-129-16,-9 2 129 16,-5 5-129-16,-14 4-258 15,0 0-516-15,0 0-1161 16,0 0-2451-16,-9 0-129 15,-8-6-387-15,-2-9 258 16</inkml:trace>
  <inkml:trace contextRef="#ctx0" brushRef="#br0" timeOffset="328256.7752">637 11586 3612 0,'-45'-86'4644'0,"35"62"-129"16,2 8-129-16,8 16-2838 16,9 1-645-1,4 15-387-15,11 9-387 0,2 12-1032 16,6 4-3096-16,-4-6-258 15,6 4-516-15,-8-8-129 16</inkml:trace>
  <inkml:trace contextRef="#ctx0" brushRef="#br0" timeOffset="329516.8471">220 12595 774 0,'0'0'2709'0,"8"-5"516"0,-8 5-2580 0,0 0 258 0,0 0 258 0,11-2 129 0,-11 2 0 15,0 0 258-15,0 0 129 16,0 0-258-16,0 0-258 15,0 0 0-15,0 0-258 16,0 0-129-16,9 2-129 0,-9-2 0 16,12 0-258-16,-12 0-129 15,22-2 0-15,-10 1 0 16,0 1-129-1,0 0 0-15,-2 0-129 0,1 2 129 16,-11-2-129-16,9 19 129 16,-8-3 0-16,-1 3 0 15,-2 6-129-15,-7 4 129 16,-2 3 0-16,-3 1-129 15,0 3 129-15,1 0-129 16,-3-2 129-16,3-6-258 16,2-2 258-16,2-6-129 15,4-2 258-15,4-6-129 0,1-1 0 16,0-11-129-1,0 0 258-15,9 10-129 16,-9-10 0-16,16 0 0 16,-16 0 0-16,14-2-129 0,-14 2 129 15,13-5-129-15,-13 5 129 16,0 0-129-16,0 0 129 15,0 0-129-15,0 0 0 16,0 0 0-16,0 0 0 16,11-1 0-16,-11 1 0 15,0 0 0-15,17-3 0 16,-9-2 0-16,4 0 0 15,4-1 0-15,-2-3 0 16,3-4 129-16,-2 0-129 16,-2-1 0-16,0-7 0 15,-5 4 129-15,-4-4-129 16,-3 0 0-16,-1-2 129 0,-6 0-129 15,-1-1 0-15,-3-2 129 16,-2 4-129-16,-1-3 0 16,2 2-129-16,-1 3 129 15,3 4-129-15,0 3 0 16,1-2-387-16,8 15-516 15,0 0-774-15,0 0-2322 16,0 0-774-16,0 0-387 16,0 0 0-16</inkml:trace>
  <inkml:trace contextRef="#ctx0" brushRef="#br0" timeOffset="329908.8697">513 12563 4773 0,'0'-11'4386'16,"0"11"-258"-16,8-15-258 16,1 11-3354-16,3 0-258 15,-1 3-129-15,3 1 387 16,-1 0-387-16,4 8 129 15,-6 1 0-15,2 4 0 16,-4 1-129-16,2 7 129 16,-10 3-129-16,3 1 129 0,-4 2 0 15,0 4 0-15,-8 3-129 16,3 3 129-1,-2-4 0-15,4 0 0 16,0-5 0-16,3-2 0 0,0-6 0 16,5-2-129-16,-5-18 0 15,21 18 129-15,-9-16-258 16,3-2-258-16,3 1-516 15,-7-5-1677-15,1-1-1806 16,1-1-516-16,-13 6-129 16,14-14 0-16</inkml:trace>
  <inkml:trace contextRef="#ctx0" brushRef="#br0" timeOffset="330101.8808">589 12751 4902 0,'-22'-17'4515'0,"6"-3"0"16,16 20-516-16,0 0-3096 15,11-14-258-15,7 12-258 16,-2 0-129-16,8 2 0 16,-2 2-645-16,-3 2-2322 15,-2-1-1419-15,5 11-129 16,-13-10-645-16</inkml:trace>
  <inkml:trace contextRef="#ctx0" brushRef="#br0" timeOffset="330366.8959">770 12658 3999 0,'0'0'4515'15,"3"-12"0"-15,9 12-387 16,-12 0-3096-16,21-2-258 16,1 2-129-16,-5-1 0 15,7 1-387-15,-3-1-387 16,2 0-258-16,-2 1-645 15,-6 0-1935-15,-1-2-1290 16,-1 2-258-16,-13 0-258 16</inkml:trace>
  <inkml:trace contextRef="#ctx0" brushRef="#br0" timeOffset="330554.9067">819 12783 4386 0,'-9'2'4515'0,"9"-2"-387"15,14 8-258-15,-3-8-3354 16,3 0-387-16,7 0-387 16,1 0-774-16,0 0-2838 15,-5-2-258-15,8 2-258 16</inkml:trace>
  <inkml:trace contextRef="#ctx0" brushRef="#br0" timeOffset="331192.9432">1079 12686 903 0,'0'0'2451'0,"0"0"-129"16,0 0-258-16,0 0 0 0,0 0-516 15,0 0 0-15,0 0-129 16,0 0-129-16,0 0 0 16,0 0-258-16,0 0 129 15,0 0-258-15,0 0-129 16,0 0-258-16,0 0 129 15,0 0-387-15,0 0-129 16,0 0 0-16,0 0-129 16,0 0 0-16,0 19 0 15,0-5 0-15,5 1 0 16,0 1 0-16,4 3 129 15,2-2-129-15,2 0 129 16,-1-6 0-16,1-2 0 0,-1-6 129 16,4-3-129-16,-3-8 0 15,-1-1 0 1,0-10 0-16,1-3 0 15,-2-2 0-15,-2-1-129 0,-2 0 0 16,-1 0 129-16,-5 3-129 16,-1 0 0-16,-4 0 0 15,-5 1 0-15,-4 2 129 16,-2 2-129-16,-2 1 0 15,-1 3 0-15,1 4 0 16,1 1-129-16,1 8 0 16,2 4-258-16,8 13-645 15,-7-3-2580-15,8 4-1161 16,2 4-129-16,0-1-387 15</inkml:trace>
  <inkml:trace contextRef="#ctx0" brushRef="#br0" timeOffset="331644.969">799 12666 2322 0,'0'0'4386'0,"0"0"129"16,-2 9-1419-16,2-9-645 15,0 0-387-15,-8-10-387 16,8 10-516-16,0 0-129 15,11-3-258-15,-11 3-387 16,27-1-129-16,-13 0-129 16,5 1 0-16,3 0-129 15,-1 0 0-15,-1 0 258 16,0 0-516-16,-4 0 258 15,-4 0-129-15,-3 0-129 16,-9 0-258-16,14 1-645 0,-14-1-1806 16,0 0-1806-16,-6 0 0 15,-5 0-645 1</inkml:trace>
  <inkml:trace contextRef="#ctx0" brushRef="#br0" timeOffset="332209.0013">703 12669 774 0,'0'0'3870'0,"0"0"387"0,10 3-1677 15,5 7-129 1,-3-9-129-16,10 12-387 15,-5-11-516-15,10 11-516 16,-10-11-129-16,8 5-129 0,-7-6-516 16,1 4 0-16,-7-1-129 15,-3-4-129-15,-9 0-387 16,0 0 129-16,0 0 0 15,0 0 0-15,-12 3-129 16,-5-3 258-16,0 0 0 16,-3 0 0-16,2 0 387 15,-1 1 0-15,2-1 129 16,6 0 129-16,2 0 0 15,9 0 0-15,0 0 0 16,0 0 129-16,15 0 0 16,4 0-258-16,3 0 0 15,4 0 0-15,-1-3-129 0,2 1 0 16,-4-1-258-16,-2 2 129 15,-5-1-129-15,-7 2 0 16,-9 0 0-16,0 0 0 16,0 0 0-16,-12 10 0 15,-2-5 0-15,-5-3 129 16,1 2 129-16,-2-3 0 15,4-1 0-15,2 0 0 16,14 0 0-16,-16-4 0 16,16 4-258-16,0-11-774 15,12 7-2451-15,2-1-1161 16,-14 5-387-16,24-14-129 15</inkml:trace>
  <inkml:trace contextRef="#ctx0" brushRef="#br0" timeOffset="332621.0249">831 12569 4773 0,'-25'-14'4515'0,"25"14"129"15,-12-5-645-15,12 5-2967 16,0 0-258-16,6-2-129 15,12 6-129-15,-4 2 0 16,6 6 0-16,-2-1-129 16,4 3-129-16,-5-1 0 0,1 5-129 15,-5-2 0 1,0 0 0-16,-2-2 129 15,-6 0-129-15,-1 0 129 16,0 0 0-16,-4-14 0 0,0 22 258 16,0-22-258-16,0 19 129 15,0-19-129-15,-8 13 0 16,8-13 0-16,0 0 0 15,-10 14 0-15,10-14-129 16,-12 15 0-16,12-15 0 16,-21 19 0-16,5-1 0 15,-4 3-129-15,-5 1-258 16,3 13-1548-16,-10-6-3096 15,3-4 0-15,0-5-516 16,5-4-516-16</inkml:trace>
  <inkml:trace contextRef="#ctx0" brushRef="#br0" timeOffset="341274.5198">3427 14483 1806 0,'-13'0'3741'0,"13"0"0"15,0 0-2322-15,0 0 0 16,7 3 0-16,-7-3-258 16,14 0 0-1,-3-1-258-15,13 1 0 0,-6-1 0 16,12 1-387-16,1 0 0 15,6 0-129-15,-3-1-258 16,3 1 129-16,-3 0-129 16,-1 0-129-16,-5 0 0 15,-5 0-387-15,-3 3-903 16,-4 0-2967-16,-16-3-258 15,0 0-516-15,0-11 129 0</inkml:trace>
  <inkml:trace contextRef="#ctx0" brushRef="#br0" timeOffset="343053.6216">4606 14047 2709 0,'-2'-10'3741'0,"2"10"0"16,-3-14-2838-16,3 14 129 15,0-12 0-15,0 12-129 16,0-14-258-16,0 14 0 15,0-16-258-15,0 16-129 16,0-20-258-16,-5 9 0 16,-2-2 0-16,-3 2-129 15,-2-1 0-15,-4 2 0 16,-4 2 0-16,0 5 129 15,-6 3 0-15,0 4 258 16,-2 12 129-16,1 10 258 0,-3 4 0 16,6 11 0-16,1-3 129 15,7 9-129-15,3-8 129 16,10 4-387-1,3-12 0-15,8-7-129 0,10-12-129 16,8-12 0-16,5-13-129 16,3-15-129-16,6-9-258 15,-3-12 129-15,5-6-387 16,-12-9 129-16,4 2-258 15,-15-10-129-15,1 9-129 16,-16-11 0-16,-1 8 516 16,-6 0-258-16,-3 8 516 15,-5 7 129-15,-1 5 516 0,1 16 258 16,-2 3 129-1,13 27 258-15,-17-3-129 16,17 21 129-16,-8 13-129 16,8 19-129-16,-5 5-258 0,5 19 258 15,-1 4-258-15,1 7-129 16,0-3 129-16,5 2-258 15,-1-11 0-15,5-4 0 16,2-13-129-16,2-9-258 16,5-3-645-16,-5-21-1290 15,5 1-2451-15,0-7-516 16,-3-4-387-16,-5-1 0 15</inkml:trace>
  <inkml:trace contextRef="#ctx0" brushRef="#br0" timeOffset="343314.6365">4231 14545 4773 0,'-27'0'4773'16,"15"0"-129"-16,21 0-258 15,18 0-3870-15,6-13 129 16,17 4 0-16,5-11 129 16,19 4 0-16,0-3-258 15,9 3-258-15,-5 0-129 16,-3-3-516-16,-1 18-1290 15,-14-2-2967-15,-12 3-129 16,-14 5-645-16,-19 7 258 0</inkml:trace>
  <inkml:trace contextRef="#ctx0" brushRef="#br0" timeOffset="344432.7004">4469 14876 1419 0,'-11'15'4128'0,"11"-15"129"16,0 0 0-16,-1 12-3612 0,1-12 0 15,0 0 0-15,-4-15 0 16,4 15 129-1,-8-23-387-15,2 7 258 16,-7 0-387-16,-3 6 129 0,-5 2-258 16,-3 8 258-16,-4 3 0 15,2 18 129-15,-6 1 0 16,7 17 0-16,-4-2 129 15,11 7-129-15,1-6-129 16,10 3 129-16,5-7-258 16,4-8 0-16,10-10-129 15,9-15-129-15,5-7 129 16,5-18-258-16,3-8 129 15,-1-16-258-15,4-2 0 16,-8-10 129-16,0 0-258 16,-7-4 0-16,-8 4 0 15,-8-4 129-15,-2 12-258 0,-4 4 387 16,-9 9 0-16,-3 7 0 15,-1 13 258-15,0 13 129 16,-2 8 129-16,5 19 0 16,-2 8-129-16,6 11 129 15,-1 6 0-15,7 13-258 16,0-2 258-16,2 5-258 15,6-3-129-15,5-7 129 16,3-1-129-16,5-9 0 16,3-11-129-16,0-8 0 15,3-10-129-15,1-13 0 16,2 0-258-16,-7-12-258 15,6 1-129-15,-14-13-129 0,8 9 129 16,-15-10 0-16,6 11 0 16,-10-5 258-16,3 8 258 15,-7-3 0-15,0 3 258 16,0 11 129-16,0-17 129 15,0 17 0-15,0-15 129 16,0 15-129-16,0-16 0 16,0 16 129-16,0-18-129 15,3 6 129-15,-3 12-129 16,9-21 129-16,-9 21-258 15,9-14 258-15,-9 14 129 16,0 0-258-16,11-9 0 16,-11 9 129-16,0 0 0 0,0 0-129 15,0 0 129-15,0 0-129 16,0 0 0-1,0 0 0-15,0 0 0 16,0-11 129-16,0 11 0 0,0 0 0 16,9-6-129-16,3 6 129 15,-2-5 0-15,9 4 129 16,-1-3-129-16,5 1-129 15,-1-1 0-15,3 1-129 16,-4 0 129-16,-1 3-129 16,-3 0 0-16,-4 3 0 15,-4 9 129-15,-4 7-129 16,-5 2 0-16,-6 9 0 15,-8 4 129-15,-3 8 0 16,-3 0 0-16,-3 1 0 16,2 2 0-16,3-6 0 15,3-6 0-15,10-1 129 0,1-7-258 16,4-8 129-16,12-6-129 15,4-7-129-15,4-4-258 16,-3-6-645-16,9 5-2193 16,-5-12-1677-16,-7 0-258 15,-3 0-387-15</inkml:trace>
  <inkml:trace contextRef="#ctx0" brushRef="#br0" timeOffset="344633.7119">4778 14987 4128 0,'-17'-11'5289'15,"6"0"-129"-15,11 11-258 0,12 0-2064 16,4-6-2451-16,14 0 0 16,2-8 0-16,7 3-258 15,3-1-903-15,-6-1-3096 16,4-5-1032-16,-6 0-258 15,-5 1-387-15</inkml:trace>
  <inkml:trace contextRef="#ctx0" brushRef="#br0" timeOffset="345630.769">5168 14043 3483 0,'0'-15'4644'0,"0"-2"-387"16,0 5-2193-1,0 12-258-15,8-23-387 0,1 19-258 16,-5-13-516-16,7 7-129 16,-6-4-129-16,7 5-129 15,-8-1-129-15,-4 10 0 16,13-9 129-16,-13 9 129 15,0 0-258-15,9 20 258 16,-9 1 0-16,0 9-129 16,-5 1 258-16,2 9-129 15,-2 1 0-15,4 7-129 0,-3-6 258 16,4-2-258-1,0-5 0-15,5-1-129 16,3-9 0-16,3-3-129 16,1-10-258-16,-2-12-258 0,6 2-1161 15,-12-13-2709-15,4-9-774 16,-3-8-129-16,-5-8-387 15</inkml:trace>
  <inkml:trace contextRef="#ctx0" brushRef="#br0" timeOffset="345811.7793">5183 13573 8385 0,'4'-39'5418'16,"5"31"-516"-16,8 8-387 15,1 0-4386-15,5 5-129 0,2 5-387 16,7 10-1419-16,-6-1-2580 15,0-1-645-15,-2 5-387 16,-8 0 129-16</inkml:trace>
  <inkml:trace contextRef="#ctx0" brushRef="#br0" timeOffset="346079.7946">5552 13822 1419 0,'20'1'4644'16,"-11"0"258"-16,-9-1-129 15,0 0-3096-15,0 19-387 0,-14-3 129 16,7 19-129-16,-14-7 129 16,6 17-645-16,-6-7-129 15,4 9 129-15,0-6-387 16,5-3-129-16,4-5-258 15,8-7-129-15,3-2-516 16,-3-24-516-16,31 29-2322 16,-10-27-1419-16,2-2-387 15,1-1-387-15</inkml:trace>
  <inkml:trace contextRef="#ctx0" brushRef="#br0" timeOffset="346454.8161">5610 13949 4773 0,'0'-19'4773'16,"6"11"-129"-16,-6 8-129 15,20-19-3999-15,5 17-129 16,1-4 0-16,5 6 129 15,-2 0-129-15,1 6-129 16,-6 5 0-16,-4 2 0 16,-9 6 129-16,-6 6-387 15,-5 2 258-15,-11 4 0 16,-8 0 258-16,-1 9-129 15,-7-9 129-15,6 5-258 16,-1-6 387-16,6-2-258 16,4-8-129-16,8-2 0 15,4-18 0-15,11 15-258 0,6-15 0 16,4-2-129-16,5-6-258 15,-5-9-516-15,14 11-2580 16,-12-10-1419-16,-4 3-387 16,-3-3-387-16,-7 7 388 15</inkml:trace>
  <inkml:trace contextRef="#ctx0" brushRef="#br0" timeOffset="346650.8273">5735 14100 7224 0,'-38'-9'5289'16,"26"4"-387"-16,12 5-129 15,0 0-3870-15,0-13-387 0,15 9 0 16,7-7 0-16,6 3-258 16,3 1-258-16,4-6-516 15,7 12-645-15,-12-11-2709 16,6 9-1032-16,-3 1-258 15,-7 1-516-15</inkml:trace>
  <inkml:trace contextRef="#ctx0" brushRef="#br0" timeOffset="347130.8546">6130 14093 1677 0,'-18'6'5031'0,"18"-6"0"15,0 0-129-15,0 10-3096 16,0-10-129-16,-2 18-516 16,-11-4-129-16,10 7-516 15,-9 0-258-15,1-1-516 16,6 7-1290-16,-8-9-2838 15,13-18-516-15,0 0-387 16,0 0-258-16</inkml:trace>
  <inkml:trace contextRef="#ctx0" brushRef="#br0" timeOffset="347393.8698">6350 13721 6321 0,'-9'19'5160'0,"2"7"-387"16,-5 7 0-16,0 3-4257 16,8 9 258-16,-2-4 0 15,6 9-258-15,1-12 129 16,10 3-258-16,3-11-129 15,4-6-258-15,6-8-645 16,-1-16-903-16,4-2-3354 0,-2-8 0 16,-6-7-516-16,-6-5-258 15</inkml:trace>
  <inkml:trace contextRef="#ctx0" brushRef="#br0" timeOffset="347575.8802">6173 13897 8256 0,'-13'3'4902'0,"13"-3"-129"16,21 9-516-16,4-9-4902 16,17 0-1161-16,7-2-2709 15,-8-10-387-15,9 1-387 0,-8-8 259 16</inkml:trace>
  <inkml:trace contextRef="#ctx0" brushRef="#br0" timeOffset="347824.8945">6687 13615 7224 0,'32'-2'5031'0,"-15"21"0"16,-1 5-129-16,5 7-4128 16,4 5-387-16,0 3 0 15,8 4 129-15,-9-1 129 16,1 6-258-16,-12-4-129 15,-2 6-129-15,-11-4 0 16,-11 5-129-16,-14 2-129 16,-11-7-129-16,-3 5-387 15,-10-21-1806-15,4 4-2580 16,4-12-129-16,2-10-516 0,15-10 0 15</inkml:trace>
  <inkml:trace contextRef="#ctx0" brushRef="#br0" timeOffset="351315.0941">7369 13788 4773 0,'-13'-11'4515'15,"13"11"129"-15,11 2-387 0,14 7-3741 16,6-6-258-16,10 7 258 15,4-6-258-15,6 2 129 16,1-1-129-16,2-3-516 16,0 5-774-16,-12-2-2838 15,-5-3-516-15,-4 9-774 16,-15-6 387-16</inkml:trace>
  <inkml:trace contextRef="#ctx0" brushRef="#br0" timeOffset="351533.1066">7543 14004 6837 0,'-25'1'4902'16,"9"4"-129"-16,16-5-1161 15,24 0-3096 1,1-2-129-16,16 2 129 0,1 0 0 15,12 0-516-15,4 1-645 16,-5 0-3096-16,2-1-903 16,5 4-387-16,-9-4-387 15</inkml:trace>
  <inkml:trace contextRef="#ctx0" brushRef="#br0" timeOffset="363387.7846">8354 13377 516 0,'-1'-20'2967'0,"1"20"-129"16,0 0-258-16,0 0-387 15,5 0-258-15,-5 15-516 16,8 14-129-16,-7 4-129 16,10 17-129-16,-4 3-258 15,6 11 0-15,-5-1-387 16,6 2 0-16,-2-5-129 15,3-6 0-15,-1-10 129 16,2-10-129-16,-4-12 258 16,5-10-258-16,-4-12 0 0,1-17 0 15,1-17 0-15,-2-9-129 16,0-14 0-16,2-8-258 15,2-6 258-15,-1-1-258 16,1 6 129-16,0 6-258 16,-1 15-516-16,-7 1-1161 15,9 19-2580-15,-8 17-258 16,-10 8-774-16,12 7 516 15</inkml:trace>
  <inkml:trace contextRef="#ctx0" brushRef="#br0" timeOffset="363796.8078">8940 13483 645 0,'0'-25'4128'15,"-12"17"258"-15,12 8-1677 16,-17 13-645-16,-4 0-387 0,9 17 129 15,-11-2-516-15,12 16-129 16,-9-6-387-16,13 12 0 16,-1-9 0-16,8 2-258 15,0-5-258-15,12-3-129 16,6-7-129-16,1-6-645 15,10 3-2064-15,0-11-1935 16,-5-8-258-16,2-5-516 16</inkml:trace>
  <inkml:trace contextRef="#ctx0" brushRef="#br0" timeOffset="364348.8396">9115 13508 129 0,'0'-8'4257'0,"0"8"516"0,0 0-516 16,-5-18-2451-16,5 18-258 15,0 0-258-15,9-6-258 16,-9 6-387 0,17-5-129-16,-5 2-129 0,7 3-129 15,3 0 0-15,4 0-129 16,1 3 0-16,-1 3 0 15,2 4-129-15,-2 1 0 16,-3 4 0-16,-6 6 0 16,-8 6 0-16,-8 6 0 15,-3 3 0-15,-13 3 0 16,-6 2-129-16,-4 2 258 15,-3-1-129-15,1-2 387 0,0-10-258 16,6 1 129 0,7-8-129-16,10-4 258 15,4-6-129-15,14-7 0 16,9 0-258-16,6-6-129 0,7 2-774 15,-4-5-2967-15,5-9-774 16,-1 1-645-16,-10-6 0 16</inkml:trace>
  <inkml:trace contextRef="#ctx0" brushRef="#br0" timeOffset="364538.8504">9196 13685 4902 0,'-16'-11'4902'15,"16"11"-258"-15,13-8-258 0,11 8-3870 16,6 2-645-16,5 1-1161 16,5 0-2580-16,9 12-645 15,-6-7-129-15,5 11-257 16</inkml:trace>
  <inkml:trace contextRef="#ctx0" brushRef="#br0" timeOffset="364718.8606">9682 13798 5547 0,'-18'16'5289'16,"18"-16"-516"-16,-21 18-129 16,14-7-3225-16,-2 6-1161 0,7 2-645 15,2-4-387-15,7 5-2322 16,5 0-1548-16,0-6-129 15,9-5-387-15</inkml:trace>
  <inkml:trace contextRef="#ctx0" brushRef="#br0" timeOffset="364942.8736">9984 13488 6321 0,'20'-59'5418'15,"-16"46"-516"-15,-4 13-258 16,-1 14-3612-16,-9 9-258 0,5 15-129 15,1 1-258-15,4 11 129 16,0-1-258 0,1-1-129-16,9 1-387 15,3-10-774-15,8-4-3354 0,-3-5-516 16,-4-11-258-16,-4-4-516 15</inkml:trace>
  <inkml:trace contextRef="#ctx0" brushRef="#br0" timeOffset="365138.8848">9816 13658 7353 0,'-14'-11'5031'0,"14"-7"-129"15,16 8-258-15,6 10-3999 16,13-3-387-16,8 0-258 15,6 2-387-15,-2-6-2193 0,2 5-1935 16,0 2-387-16,-4-1-387 16,-6 0 130-16</inkml:trace>
  <inkml:trace contextRef="#ctx0" brushRef="#br0" timeOffset="365352.897">10303 13400 3612 0,'33'-17'5031'16,"-12"17"-129"-16,7 9-258 15,8 15-3354-15,-15-1-258 16,9 17 0-16,-14-1-129 16,4 15-258-16,-15 0-516 0,-4 4 0 15,-2 2-258-15,-11-6-258 16,2 5-903-16,-13-15-2193 15,6-9-1161-15,5-4-258 16,2-14-258-16</inkml:trace>
  <inkml:trace contextRef="#ctx0" brushRef="#br0" timeOffset="365880.9272">11253 13343 5934 0,'-3'-57'4902'0,"-2"40"-387"0,-12 6-1161 15,-4 3-2838-15,-1 12 0 16,-8 9 258-16,0 21-129 16,-10 5 258-16,6 24-258 15,-6-1 129-15,11 16-129 16,-1-7 0-16,13 5-129 15,5-12-258-15,12 0 0 16,3-15-258-16,10-9 0 16,8-11-387-16,0-21-387 15,12 4-1548-15,-13-12-2451 16,1-13-258-16,-4-8-258 15,-9-5-258-15</inkml:trace>
  <inkml:trace contextRef="#ctx0" brushRef="#br0" timeOffset="366130.9415">11002 13737 3870 0,'-45'-23'5031'16,"31"12"0"-16,14 11-258 15,0 0-2064-15,10-13-1806 16,22 9-387-16,6-3-129 16,11 2-129-16,1 0-129 15,0 4 0-15,0 0-129 16,-3 5 258-16,-12 6-129 15,-6 13 387-15,-14 1-258 16,-9 10 0-16,-6-1 0 16,-6 4 129-16,-9-1-258 15,-2-2 0-15,0-4-645 0,-5-18-2451 16,8-5-1806-16,14-7-258 15,-8-13-387-15,8-12-387 16</inkml:trace>
  <inkml:trace contextRef="#ctx0" brushRef="#br0" timeOffset="366284.9503">11473 13005 8643 0,'9'32'5418'16,"-9"10"-1032"-16,-12 4-3999 15,2-1-4902-15,-2 11-516 0,-2-4-387 16</inkml:trace>
  <inkml:trace contextRef="#ctx0" brushRef="#br0" timeOffset="366962.9891">11941 13540 6837 0,'-4'-13'5160'16,"11"8"0"-16,10-5-645 15,1-3-3483-15,22 11-387 16,6-9-129-16,10 4-258 16,5-2-387-16,-1-6-903 15,11 11-2580-15,-12-4-1161 16,-7-5-387-16,-8 1-258 15</inkml:trace>
  <inkml:trace contextRef="#ctx0" brushRef="#br0" timeOffset="367129.9987">12304 13243 5289 0,'-77'14'5160'16,"41"8"-258"-16,8 15-387 16,4 14-3612-16,0 5-645 15,11 5-387-15,12 3-2193 16,2-5-2064-16,11-14-387 15,14-8-387-15</inkml:trace>
  <inkml:trace contextRef="#ctx0" brushRef="#br0" timeOffset="367677.0299">13206 13087 3354 0,'0'0'5160'16,"0"0"-258"-16,0 0-258 15,9-19-2838-15,-9 6-1290 0,0-6 0 16,-4-2-258-16,-6-1-258 15,-5 1 0-15,-7 8 0 16,-5 4 0 0,-7 9 129-16,-3 11 0 0,-5 11 0 15,1 13 387-15,-1 4-129 16,9 11 0-16,4-7 0 15,13 2-129-15,7-11 129 16,9-6-258-16,17-14 0 16,11-13-129-16,11-9-387 15,5-21 0-15,7-6 0 16,-1-15-129-16,4-1 0 15,-5-11-129-15,-4-4 0 0,-10-6 129 16,-7 5 387 0,-8 3-129-16,-12 8 387 15,-4 9-129-15,-8 11 258 16,-8 20 258-16,-8 16 129 0,-3 20 129 15,-7 22-258-15,7 17 129 16,-3 6-258-16,8 13 129 16,6 3-387-16,7-2-387 15,9 3-1161-15,5-7-3225 16,7-14-258-16,3-8-387 15,-2-10-129-15</inkml:trace>
  <inkml:trace contextRef="#ctx0" brushRef="#br0" timeOffset="367877.0414">12946 13415 6837 0,'-26'3'5160'0,"26"-3"-258"15,22 5-258-15,11-5-3999 16,23 2-129-16,7-2 0 15,9 0-258-15,9 0-774 16,-7 0-2709-16,-1 0-1677 16,-5 2 0-16,-18 3-645 15</inkml:trace>
  <inkml:trace contextRef="#ctx0" brushRef="#br0" timeOffset="368602.0829">13004 13951 3612 0,'1'-20'4644'16,"2"9"-387"-16,-11-8 0 16,0-2-3612-16,-5 8-387 15,-8-4 129-15,0 10 387 16,-11 1-129-16,-1 12 129 15,-8 4 0-15,6 17 258 0,-10-2-258 16,11 13 0 0,-2-5 0-16,11 6-258 15,4-8 0-15,14-5-387 16,7-10 129-16,17-11-387 0,12-5-129 15,10-20 129-15,7-5-258 16,0-9 129-16,8-6-516 16,-7-7 129-16,4 5-258 15,-17-4 129-15,-2 13 258 16,-15 2-129-16,-7 17 387 15,-10 1 129-15,0 13 258 16,-19 7 129-16,0 11 129 16,3 7 0-16,2-4 0 15,7 3 129-15,7-8-387 16,7-4 0-16,13-10-129 15,6-4-129-15,11-12 0 16,1-12-258-16,7-5 129 0,-2-7 0 16,0-7 129-16,-6-4-129 15,-5 1 0-15,-4 3 258 16,-11 4 0-16,-4 7 0 15,-10 10 258-15,-3 24 129 16,-8-5 0-16,-4 23 258 16,-7 14-129-16,3 16 129 15,-3 4 0-15,6 13 0 16,1 1-129-16,7 4-129 15,5-7 0-15,9-4-258 16,7-7 0-16,8-11-387 16,7-5-258-16,-3-18-1419 0,9-7-2967 15,-5-11-129-15,-3-2-516 16,-6-14-258-16</inkml:trace>
  <inkml:trace contextRef="#ctx0" brushRef="#br0" timeOffset="368775.0927">13273 13728 9417 0,'-18'-3'5289'0,"18"3"-258"16,0 0-387-16,34-9-4257 15,11 7-516-15,15 2-2838 16,9-3-1548-16,1-8-645 0,0 3-387 15,-3-3-258-15</inkml:trace>
  <inkml:trace contextRef="#ctx0" brushRef="#br0" timeOffset="369457.1316">13765 12912 258 0,'0'-13'4902'0,"0"13"387"15,8 7-129-15,-1 19-2709 16,-10-7-387-16,8 27-129 16,-5 0-645-16,0 18-387 15,0 0-258-15,5 8-258 16,-2-3 0-16,6-1-258 15,-2-9 0-15,1-4 0 16,2-14-129-16,1-8 0 16,-2-15 129-16,3-13-129 15,1-10 129-15,4-20-129 16,3-12 0-16,0-12 0 0,4-15 0 15,3-8 0-15,2-1-129 16,-1 0-129 0,0 10-387-16,-10-3-1032 15,8 20-3225-15,-11 7-387 0,-3 20 0 16,-12 19-645-16</inkml:trace>
  <inkml:trace contextRef="#ctx0" brushRef="#br0" timeOffset="369892.1566">14292 13091 3225 0,'0'0'4773'0,"-7"13"258"16,-7-2-2580-16,1 24-516 15,-13-9 0-15,8 20-387 16,-10-9 0-16,11 13-645 0,-3-5-129 16,9 4-129-16,6-12-387 15,6 0 0-15,10-9-387 16,6-7 0-16,11 0-645 15,-5-20-774-15,13 4-3354 16,-5-5-129-16,-3-9-387 16,0-3-258-16</inkml:trace>
  <inkml:trace contextRef="#ctx0" brushRef="#br0" timeOffset="370246.1767">14399 13126 4386 0,'18'-19'5418'0,"1"16"-645"16,0 0 129-16,3 3-4128 0,9 10 0 15,-4-2 129-15,6 13-258 16,-10-3-258-16,-5 7-129 15,-9 0-129-15,-5 6-129 16,-8-3 129-16,-11 2-129 16,-8-1 0-16,-5 2 0 15,1-3 129-15,-1-2 0 16,4-2 0-16,8-1 0 15,7-2 0-15,9-5 0 16,6-4 0-16,13-2-129 16,5-2-129-16,6-8-258 15,7 6-903-15,-8-8-3096 16,1-6-516-16,-2-4-387 0,-12 2-258 15</inkml:trace>
  <inkml:trace contextRef="#ctx0" brushRef="#br0" timeOffset="370470.1897">14343 13296 3225 0,'5'0'4386'16,"-5"0"-2064"-16,18 1-1032 15,6 7 258-15,-3-4-129 16,4 5-129-16,-1-5-645 0,1 1-1032 16,1 0-2064-16,2 1-1677 15,-11-6-387-15,8 0 129 16</inkml:trace>
  <inkml:trace contextRef="#ctx0" brushRef="#br0" timeOffset="370903.2145">14879 13450 5160 0,'0'0'5676'16,"11"-5"-516"-16,-11 5-387 16,0 7-3483-16,-9-4-258 15,3 12-258-15,-8-4-387 0,1 2-387 16,2 6-645-16,-6-11-645 15,17 6-2967-15,0-14-645 16,0 0-645-16,12 0 129 16</inkml:trace>
  <inkml:trace contextRef="#ctx0" brushRef="#br0" timeOffset="371119.2268">15126 13116 6450 0,'0'0'5289'0,"-13"12"-129"15,3 5-516-15,5 15-3870 0,-1-2-129 16,6 9-129-16,0-5-129 16,9 2-258-16,5 0-258 15,3-11-258-15,8 2-645 16,-11-19-1677-16,6 1-2322 15,1-7-129-15,-11-3-258 16</inkml:trace>
  <inkml:trace contextRef="#ctx0" brushRef="#br0" timeOffset="371285.2363">14999 13219 5160 0,'-17'-6'5160'0,"17"6"-258"15,0 0-387-15,29 0-3999 16,-4 4-1161-16,-1-2-2709 15,4-2-1032 1,11 0-645-16,-6-10 0 0</inkml:trace>
  <inkml:trace contextRef="#ctx0" brushRef="#br0" timeOffset="371551.2515">15433 12983 3354 0,'57'0'5160'16,"-24"12"-129"-16,-1 4 0 0,-9 2-3870 15,13 20 0 1,-10-7 0-16,3 16-387 16,-17-8-129-16,-3 8-258 15,-10-1-129-15,-12-1-129 0,-11-1 258 16,-8-6-387-16,-5-5-258 15,-3-2 129-15,3-8-258 16,-3-10-774-16,22-1-2967 16,3-12-903-16,15 0-258 15,5-18-387-15</inkml:trace>
  <inkml:trace contextRef="#ctx0" brushRef="#br0" timeOffset="371717.261">15937 13195 7998 0,'21'10'5160'0,"-21"-10"-258"16,12 18-387-16,-12-18-5934 16,13 13-2967-16,-1-2-516 15,-3-5-516-15,7 0 0 16</inkml:trace>
  <inkml:trace contextRef="#ctx0" brushRef="#br0" timeOffset="372094.2826">16577 13127 6837 0,'22'-19'5160'16,"-13"4"-258"-16,0 4-516 15,-6-2-4257 1,2 0-129-16,-4-4 0 0,-1 1-129 16,-7 1 129-16,-9 2 0 15,-1 1 0-15,-9 6 0 16,0 6 129-16,-4 2 387 15,0 19-129-15,-2 5 0 16,10 15 0-16,-1 1 129 16,13 11 0-16,2-4 0 15,9 8-129-15,11-7-129 0,13-2-129 16,9-13 0-16,9-9-258 15,9-6-258 1,2-17-387-16,12-3-387 16,-13-18-1935-16,8-7-1806 0,-6-14-645 15,-4-9-129-15</inkml:trace>
  <inkml:trace contextRef="#ctx0" brushRef="#br0" timeOffset="372250.2915">17054 12469 7611 0,'-17'-16'5418'15,"2"36"-387"-15,-6 16-387 0,6 13-6450 16,-8 17-2838-16,0 4-129 16,2 3-774-1,-2-5 129-15</inkml:trace>
  <inkml:trace contextRef="#ctx0" brushRef="#br0" timeOffset="397548.7385">8399 14495 1935 0,'1'-45'2709'0,"-1"27"-129"0,3 5-387 15,-3-1-258-15,0 14-129 16,0 0-129-1,0 0-258-15,0 15-129 16,4 19-258-16,-4-3-387 0,0 18 0 16,0 1 0-16,4 12-258 15,-2-3-129-15,4 2 0 16,-2-6-129-16,4-1 0 15,-3 0 129-15,3-3-258 16,0-7 0-16,-1-3 0 16,2-3 0-16,-4-5 0 15,3-3-258-15,-3-5 129 16,2-7-129-16,-5-7-129 15,4 3-516-15,-6-14-1677 16,0-6-1935-16,1-6-387 16,-1-9-129-16</inkml:trace>
  <inkml:trace contextRef="#ctx0" brushRef="#br0" timeOffset="398120.7712">8323 15123 129 0,'-19'-45'4128'16,"15"27"-258"-16,-1 2-1032 16,-2 1-387-16,7 15-258 0,0 0-516 15,12 20-258-15,-4 6-516 16,8 17 0-1,-4 1-129-15,10 12 129 16,-5-2-258-16,6 5-258 0,-6-7-129 16,5-9 0-16,-2-13 0 15,4-10 0-15,-6-19 129 16,6-6-258-16,-3-26 0 15,0-9-129-15,3-13 0 16,-7-12-774-16,7 11-1290 16,-10-9-2838-16,1 8-129 15,-3 9-387-15,-2 15-258 0</inkml:trace>
  <inkml:trace contextRef="#ctx0" brushRef="#br0" timeOffset="398712.8051">9008 14961 5289 0,'0'0'4902'0,"4"11"-258"15,0 8-129-15,0 2-3999 16,4 22-129-16,-4 2-129 16,4 6 129-16,-6-4-258 15,4 2 129-15,-5-8-387 16,3-10 129-16,-3-6-258 15,1-10-129-15,-2-15-129 16,0 0-387-16,5-7-129 16,-6-22-129-16,1 0-129 15,-4-17-129-15,2 2 129 16,-8-11 258-16,7 4 516 15,-6 2 258-15,2 4 516 16,6 7 387-16,-1 6 387 0,4 15 0 16,2 4 258-16,11 16-387 15,-2-1 129-15,8 11-387 16,-3 1 0-1,2 5-258-15,-1 1-129 0,-1-1-129 16,-6 0-129-16,-3 2 129 16,-6-2-129-16,-3 1 0 15,-7 0 0-15,-7-4 0 16,-5 0-258-16,-4-5-387 15,6 1-2193-15,-1-9-1548 16,-3-7-258-16,12-12-258 16</inkml:trace>
  <inkml:trace contextRef="#ctx0" brushRef="#br0" timeOffset="399716.8625">9275 14498 8514 0,'21'50'5418'0,"-18"-7"-516"15,-3 21-1290-15,-2-6-3096 16,2 7 129-16,-1-4-129 16,1 2 0-16,0-11-258 15,0 1-258-15,6-13 0 16,1-9-129-16,1-12 0 15,-8-19-129-15,21 0-129 16,-12-18 0-16,6-8-129 16,-7-18 129-16,5 5 129 15,-4-5-129-15,4 6 0 16,-2 8 387-16,-2 11 0 0,-9 19 258 15,17 0-129-15,-9 23 129 16,0 8-129-16,2 10 0 16,1 0 129-16,6 6-258 15,0-8 129-15,6-6-129 16,7-8-258-16,0-11 0 15,6-10-129-15,1-9-129 16,0-12 129-16,-4-14 0 16,-1-1 129-16,-7-7-129 15,-5 2 387-15,-5 0 0 16,-7 5 129-16,-4 8 258 15,-4 4-129-15,0 20 129 16,-25-11 0-16,9 15 129 0,-9 7-129 16,3 10 129-16,-3 2-258 15,4 6 129-15,1 0-129 16,7 3-129-1,6-2 0-15,7-2 258 0,7-2-387 16,10-9-258-16,5-5 0 16,5-12-129-16,4 0-129 15,-3-23-129-15,-1 4 0 16,-7-12-129-16,0-2 129 15,-12 2 258-15,-3 4 258 16,-5 4 129-16,-8 4 387 16,8 19 0-16,-22-10 258 0,11 12 0 15,-2 8 0-15,8 6-129 16,2-3-258-1,6 2 0-15,9-3-258 16,5-7-258-16,13-3-129 0,1-4 0 16,6-8-258-16,-1-14 129 15,5 0 0-15,-9-6 0 16,2 3 129-16,-9-3 258 15,-7 4 129-15,-5 5 258 16,-12 4 129-16,-1 17 0 16,-4-10 129-16,-5 16 258 15,-7 1 0-15,6 12-258 16,-5-3 129-16,11 7-129 15,0-5-129-15,4 6-258 16,8-8 0-16,9 2 0 16,4-2-129-16,4-1 0 15,-1 2 0-15,-1 0 0 0,-4 2-129 16,-7 2 129-16,-6 1 0 15,-6 4 0-15,-12-1 0 16,-11 1 0-16,-5 1 0 16,-6-2 0-16,1-5 0 15,-3-5-258-15,10-1-516 16,-2-15-903-16,28 1-2967 15,-8-19-258-15,13-4-516 16,14-9-129-16</inkml:trace>
  <inkml:trace contextRef="#ctx0" brushRef="#br0" timeOffset="400016.8797">10418 14867 9804 0,'22'14'5031'16,"-22"4"129"-16,-2 13-1032 15,-8-3-3612-15,9 2 0 16,-1-7 0-16,4 0-129 15,7-9-258-15,9-7 0 16,4-4-258-16,2-8 0 16,1-11 0-16,0-9-258 15,-4 1 0-15,-9-6-129 16,-6 1 0-16,-7 2 129 15,-13 4 129-15,-13 3 0 16,-4 9 129-16,-6 4 129 16,-2 6 0-16,3 1 129 0,8 10-258 15,7-3-774-15,21 6-2709 16,7-2-903-1,12-7-645-15,15-3-129 16</inkml:trace>
  <inkml:trace contextRef="#ctx0" brushRef="#br0" timeOffset="400321.8971">10844 14808 9933 0,'15'55'5289'0,"-15"-23"-387"16,-7 5 129-16,-17 1-4644 15,20 1-129-15,-1-7-129 16,5-6 129-16,0-13-129 15,1-2 0-15,-1-11-129 16,19-13 0-16,-7-11 0 16,2-10 0-16,2-4 0 15,1-5 0-15,3-1 0 0,-3-1 129 16,4 7-129-16,0 6 258 15,3 7-129-15,0 7 129 16,-1 5-129-16,2 8-129 16,3 5-129-16,-1 0-903 15,7 11-3999-15,-6 2 0 16,-1 5-645-16,0 1-129 15</inkml:trace>
  <inkml:trace contextRef="#ctx0" brushRef="#br0" timeOffset="400454.9047">11508 15175 10449 0,'6'19'4644'0,"6"-11"-4386"16,-12-8-129-16,0-16-5289 15,0 16-774-15</inkml:trace>
  <inkml:trace contextRef="#ctx0" brushRef="#br0" timeOffset="407814.3257">4446 16820 4386 0,'-19'-7'4773'0,"19"7"-387"15,0 0-2709-15,0 0-258 16,0 0-258-16,11-11 0 15,11 11-387-15,3 0-129 16,11 5-129-16,3-6 0 16,10 1-258-16,4 3-387 15,-3-3-645-15,12-1-3870 16,-9-5-129-16,-9-3-645 15,-3-3 258-15</inkml:trace>
  <inkml:trace contextRef="#ctx0" brushRef="#br0" timeOffset="408812.3826">5537 16333 1548 0,'0'0'3999'15,"11"-4"-129"-15,-11 4-2967 16,4-15 0-16,-4 15 129 16,3-18-258-16,-3 18-258 15,0-26 129-15,-2 15-258 16,-4-6-129-16,6 17 0 0,-23-23 0 15,9 17 0 1,-6-5 0-16,-1 11 0 16,-6 0 387-16,1 9-258 15,-6 6 129-15,7 11 258 0,-2 0 0 16,6 10-258-16,0-5 129 15,10 9-258-15,3-8 129 16,8 4-258-16,9-12 129 16,9-2-387-16,8-9 0 15,4-9 0-15,6-5-258 16,1-15 129-16,2-6-387 15,-2-16 129-15,-1-3-129 16,-6-10 258-16,-5-2-387 16,-8-15 258-16,-4 7-387 15,-9-13 516-15,-4 5 258 16,-1 9 0-16,-10 6 258 15,1 10 129-15,-2 7 0 0,2 21 129 16,-4 11 129-16,9 28 129 16,-2 12-258-16,7 17 129 15,0 3-258-15,2 17 129 16,2 0-258-16,5 4-129 15,2-9 0-15,2-5-129 16,1-10 0-16,2-9-387 16,8-4-516-16,-8-23-2967 15,7-7-1161-15,5-6 0 16,0-5-774-16</inkml:trace>
  <inkml:trace contextRef="#ctx0" brushRef="#br0" timeOffset="409243.4074">5838 16038 2322 0,'20'-2'5031'16,"-10"-3"-129"-16,8 3-258 15,-4-2-2709-15,4-6-1419 16,6 4 0-16,-3-6 0 0,2 0-258 15,-5 3-129 1,-2-2-129-16,-16 11 129 16,16-4 129-16,-16 4 0 15,-4 24 387-15,-8-1-258 0,2 13 129 16,-6-1 0-16,6 11 0 15,-1-2-129-15,5 3 0 16,5-9-129-16,2-3-129 16,10-11-129-16,9-5-129 15,5-10-129-15,1-9-645 16,11-3-903-16,-12-17-3225 15,7-5-129-15,-6-8-645 16,-5-4 387-16</inkml:trace>
  <inkml:trace contextRef="#ctx0" brushRef="#br0" timeOffset="409393.416">5975 15660 7224 0,'-38'-22'5031'0,"38"22"0"15,-13-3-645-15,18 9-3999 16,4-6-2451-16,16 10-2580 15,3 6-387-15,4 2-258 16,5 9 259-16</inkml:trace>
  <inkml:trace contextRef="#ctx0" brushRef="#br0" timeOffset="409642.4302">6313 15882 3612 0,'-24'11'5289'0,"8"2"-258"15,2 10-129-15,-2 11-2967 16,0-3-1548-16,5 9 129 16,1-2 129-16,8 10-129 15,2-11-387-15,2 1-129 16,10-2-516-16,1-16-1290 15,11 1-2709-15,1-3-645 16,-3-15-129-16,3-3-258 16</inkml:trace>
  <inkml:trace contextRef="#ctx0" brushRef="#br0" timeOffset="409932.4466">6480 15907 6966 0,'11'-36'5289'0,"-2"28"-387"16,1 7-129-16,4 1-4515 15,3 8-129-15,4 2 129 16,0 7-129-16,0 3-129 16,-5 6 0-16,-1 6-129 15,-8 1 0-15,-5 6 0 16,-2 0 129-16,-9 2-129 15,-3 4 258-15,-4-2-258 16,4-4 258-16,3-4 0 16,2-5 0-16,7-10-129 15,2-7-129-15,9-4-129 16,4-16-774-16,14 3-2064 0,-7-13-1806 15,-2-4-129-15,-1-3-387 16</inkml:trace>
  <inkml:trace contextRef="#ctx0" brushRef="#br0" timeOffset="410108.4569">6511 16075 7482 0,'-13'0'5289'15,"13"0"-258"-15,-2 13-387 16,13-13-4515-16,10 0-129 15,13 0-516-15,-4-14-1677 16,10 1-2322-16,5 1-516 0,-3-3-387 16</inkml:trace>
  <inkml:trace contextRef="#ctx0" brushRef="#br0" timeOffset="410357.4711">6818 15787 5934 0,'-3'-14'5418'16,"15"2"-258"-16,7 12-516 15,8 13-4257-15,1 3 258 16,10 10-129-16,-5 5 0 16,0 10-129-16,-6 1-258 15,-8 8 129-15,-9 2-258 0,-10 1 129 16,-5 6-387-16,-19-5-387 15,0 6-1290 1,-24-10-2193-16,2-2-1032 16,-4-9-129-16,-1 4-387 0</inkml:trace>
  <inkml:trace contextRef="#ctx0" brushRef="#br0" timeOffset="410722.492">5387 16790 3999 0,'-50'-10'5160'15,"50"10"-258"-15,0-14 0 16,28 6-3741-16,13-5-516 15,23 7 0-15,7-12 258 16,26 14-258-16,6-7 0 16,15 8-258-16,2-5-129 15,5 6-129-15,1 0-516 16,-9-8-645-16,7 10-3741 15,-20-2-129-15,-17-1-645 0,-16 3 0 16</inkml:trace>
  <inkml:trace contextRef="#ctx0" brushRef="#br0" timeOffset="411389.5302">5875 17341 3096 0,'0'13'4515'0,"0"-13"-129"15,-4-7-258-15,3-18-3483 16,-7-5-645-16,-4 0 258 15,0-2-129-15,-6 0 0 16,-1 3 129-16,-6 5 129 16,0 4 258-16,-4 13-129 15,-1 7 129-15,-3 13-129 16,6 16 258-16,-2 6-129 0,7 18 129 15,2-3-258 1,11 8 0-16,4-7-258 16,6 0 129-16,9-19-258 15,9-16-129-15,11-16-129 0,7-18 0 16,4-19 0-16,3-13-258 15,4-7 129-15,-4-17-387 16,2 6 0-16,-12-11-645 16,2 13 258-16,-19-12 0 15,3 17 0-15,-19-6 258 16,-1 16 258-16,-4 5 387 15,-8 5 645-15,3 19 0 16,-9 3 387-16,18 19 258 16,-22 11-258-16,19 25 0 15,-6-4-258-15,9 19 129 16,-2 9-387-16,4 11 0 15,4 0-258-15,7 4 129 0,4-2-387 16,3-14 0-16,10-1-645 16,-7-16-903-16,19-15-1935 15,-8-19-1548-15,1-8 0 16,-3-24-258-16</inkml:trace>
  <inkml:trace contextRef="#ctx0" brushRef="#br0" timeOffset="411712.5486">6247 16949 6063 0,'9'7'5289'0,"2"7"-129"16,3 2-645-16,2 4-3999 16,9 4 258-16,3-8-258 0,3 6-129 15,-3-8-258-15,2 4 0 16,-7-1-258-16,-5 3 129 15,-10 1-129 1,-8 1 129-16,-5 7 129 0,-14 10-129 16,-4-2 129-16,-5 6 129 15,-1 6 0-15,5-4 387 16,2-1-387-16,10-3 258 15,8-9-129-15,6-13 129 16,12-1-258-16,10-7-387 16,3-10 0-16,5-1-258 15,8-1-774-15,-13-9-3612 0,5 2-516 16,-8-3-516-16,-9-4 0 15</inkml:trace>
  <inkml:trace contextRef="#ctx0" brushRef="#br0" timeOffset="411887.5586">6256 17327 9417 0,'-57'-15'5289'16,"47"14"0"-16,10 1-387 16,17-10-4644-16,12 1-129 15,16 1 0-15,10 3-516 16,2-7-2451-16,13 4-1935 15,1 0-645-15,-1 1-258 16,-4-3-387-16</inkml:trace>
  <inkml:trace contextRef="#ctx0" brushRef="#br0" timeOffset="414663.7174">7402 16473 5160 0,'1'14'4902'16,"26"-13"-258"-16,-4-1-387 15,7 0-4257-15,8 0 0 16,4 1-129-16,0-1-645 16,11 9-2193-16,-7-5-1419 15,-8 0-645-15,-2 5 387 0</inkml:trace>
  <inkml:trace contextRef="#ctx0" brushRef="#br0" timeOffset="414866.729">7518 16648 5805 0,'-21'4'5289'16,"17"9"-516"-16,13-12-129 15,19 0-4257-15,12-1-258 16,11 3 129-16,10-1-387 15,2-5-1419-15,4 3-2967 16,5-4-387-16,-4-4-387 16,-1 2 388-16</inkml:trace>
  <inkml:trace contextRef="#ctx0" brushRef="#br0" timeOffset="417190.8618">8510 16202 258 0,'-1'-9'3354'0,"1"9"-1677"16,0 0 258-16,-2-13-258 0,2 13 387 15,0 0-774-15,0 0 0 16,0-12-129-16,0 12 0 16,0 0-258-16,9 15-258 15,-6 1 0-15,9 12-129 16,-3 1 129-16,6 12-129 15,-2 5-129-15,8 1-129 16,-6 3 0-16,4-3-258 16,0-5 258-16,-1-5-129 15,-2-6 0-15,-2-9 0 16,-2-20 129-16,0-1 129 15,-2-10-129-15,-1-14-129 16,-4-12 129-16,4-7 0 0,-2-13-258 16,2 1 129-16,0 4-258 15,-2-4-387-15,7 15-1548 16,-3 2-2451-1,1 7-387-15,1 9-387 0,-1 13 0 16</inkml:trace>
  <inkml:trace contextRef="#ctx0" brushRef="#br0" timeOffset="417441.8763">9095 16195 4386 0,'-2'10'4902'15,"-13"4"0"-15,1 8-258 16,-3 13-4128-16,-6-7 258 16,5 13-258-16,-2-6 387 0,8 8-387 15,1-11-129-15,9 0-258 16,2-4-258-16,8-13-387 15,14 10-1290-15,-5-21-2193 16,8-4-1032-16,3-4-129 16,-2-8 0-16</inkml:trace>
  <inkml:trace contextRef="#ctx0" brushRef="#br0" timeOffset="417740.8934">9198 16278 5160 0,'3'-38'5031'0,"0"23"129"16,8 7-774-16,4 8-3483 0,2-4-516 15,4 6 258-15,-4 6 0 16,7 9-516-16,-8-1-129 16,-2 6 129-16,-3 3-129 15,-7 4-258-15,-4 4 387 16,0 3-516-16,-7-3 516 15,-3-1-258-15,-2 4 258 16,1-3-129-16,5-6 0 16,3-4 258-16,3-1-258 15,8-9 129-15,5-11-129 16,8-2-258-16,8-2-516 15,-9-19-1548-15,5 5-2580 0,-2-2 129 16,-6-6-645-16</inkml:trace>
  <inkml:trace contextRef="#ctx0" brushRef="#br0" timeOffset="417922.9038">9196 16379 6708 0,'-10'0'5031'16,"10"0"129"-16,7-3-645 15,11 1-4257-15,9-3-258 16,7 4-516-16,-2-10-2451 16,2 8-1290-16,8 0-1032 0,-6 0 129 15</inkml:trace>
  <inkml:trace contextRef="#ctx0" brushRef="#br0" timeOffset="418177.9184">9600 16129 5031 0,'33'-11'5160'16,"-13"11"-258"-16,1 11-387 16,12 12-3741-16,-13 4-129 15,6 6 0-15,-6-1 129 16,-1 14-387-16,-9 0-129 15,-3 6-387-15,-7 5 258 16,-7 0-258-16,-6 6-129 16,-13-7-387-16,3 13-774 15,-10-16-2967-15,8-12-516 0,7-8-387 16,5-26 129-16</inkml:trace>
  <inkml:trace contextRef="#ctx0" brushRef="#br0" timeOffset="419268.9808">10063 16298 7482 0,'6'17'5418'0,"5"-6"-774"15,-11-11 129-15,12 4-4515 16,-12-4-258-16,16 8-129 16,-16-8-645-16,23-4-2709 15,-23 4-1290-15,11-19-129 16,-4 8-516-16</inkml:trace>
  <inkml:trace contextRef="#ctx0" brushRef="#br0" timeOffset="419678.0042">10625 16143 5547 0,'42'-4'4902'0,"-31"-8"-129"16,1 6-516-16,-12 6-4128 16,8-22 129-16,-7 8-129 0,-1-6 258 15,-1 0-387-15,-9 0 129 16,-2 2 0-1,-5 2-129-15,-4 2 0 16,-3 5 0-16,-2 9 0 0,-7 9 0 16,0 12 258-16,-4 8 129 15,4 16 258-15,-2 3-129 16,8 13-129-16,5-7 258 15,13 5-129-15,6-10 129 16,11-1-387-16,14-11 0 16,14-8-387-16,6-10 0 15,3-12-645-15,11 7-1032 0,-9-14-2838 16,-3-6-516-1,-6-2 0-15,-11-2-645 16</inkml:trace>
  <inkml:trace contextRef="#ctx0" brushRef="#br0" timeOffset="419940.0192">10512 16352 8385 0,'-11'0'5418'16,"11"0"-645"-16,12-8 0 15,10 2-4386-15,14 4-129 16,4-5 129-16,5 4 0 15,-1 0-258-15,1 3 0 16,-8 0 0-16,-1 9-129 16,-12 8 129-16,-5 3-258 15,-10 5 258-15,-6 3-387 16,-3 1 387-16,-7-4-645 0,2 5-387 15,-9-17-1677-15,6-2-2322 16,8-11 129-16,-3-6-903 16,3-14 387-16</inkml:trace>
  <inkml:trace contextRef="#ctx0" brushRef="#br0" timeOffset="420134.0303">10993 15707 10191 0,'0'25'5418'0,"-17"12"-387"16,-4 11-387-16,-3 10-4902 0,-4-4-903 16,10 2-3483-16,-2-8-387 15,3-9-258-15,9-7-516 16</inkml:trace>
  <inkml:trace contextRef="#ctx0" brushRef="#br0" timeOffset="421032.0817">11233 16195 3870 0,'-8'-14'5289'16,"8"14"0"-16,5-17-387 0,10 4-2580 15,10 10-1290-15,0-6-387 16,15 5 0-16,-2-5 0 15,8 6-387-15,4 1-258 16,-1-3 0-16,0 5-645 16,-11-6-387-16,11 6-2580 15,-15 0-1290-15,-9 2-258 16,-8-1-387-16</inkml:trace>
  <inkml:trace contextRef="#ctx0" brushRef="#br0" timeOffset="421223.0926">11494 15909 7611 0,'-25'14'5418'16,"15"12"-516"-16,0 11 0 15,1-5-4386-15,3 22-129 16,2 4-516-16,2-4-1290 15,1 0-3225-15,2-1-387 16,3-11-258-16,6-3-387 16</inkml:trace>
  <inkml:trace contextRef="#ctx0" brushRef="#br0" timeOffset="422813.1835">13303 14695 258 0,'5'20'2709'15,"-5"-20"-387"-15,6 15 129 16,-6-15-387-16,6 14-516 16,-6-14 0-16,6 13-129 15,-6-13-258-15,2 11 0 16,-2-11-258-16,0 0 0 15,3 14-258-15,-3-14 0 0,0 0-258 16,-4-7 0-16,4-4 0 16,-5-6-258-16,3 0 129 15,-3-8-129 1,3-8-129-16,-4-3 129 0,0-5 0 15,-1-2-129-15,-2 0 0 16,1-1 0-16,-2 2 0 16,0 5 258-16,1 3-258 15,1 10 129-15,-1 8-129 16,9 16 129-16,-16-10 0 15,16 10 0-15,-15 10 0 16,5 4 0-16,-2 5 0 0,-2 0-129 16,-1 3 129-16,-1 1 0 15,0-1-129 1,1-4 0-16,1-1 0 15,5-5-129-15,9-12 0 0,0 0-129 16,0 0 129-16,3-25-129 16,9-5 0-16,2-2-129 15,2-6 129-15,0 3 258 16,-2 4-129-16,0 3 258 15,-1 12 0-15,-3 13 129 16,6 8 0-16,1 17-645 16,2 2-2967-16,6 0-1032 15,10 5-387-15,1-9-774 16</inkml:trace>
  <inkml:trace contextRef="#ctx0" brushRef="#br0" timeOffset="426934.4193">12131 16016 645 0,'-9'-4'4515'16,"9"4"258"-16,0 0-258 16,-12-9-2967-16,12 9-258 0,0 0 0 15,0 0-258-15,0-19-387 16,0 19-258-16,11-25 0 15,-2 8-129-15,-1-2 0 16,1 3-129-16,0-3 129 16,-2 6-258-16,1 0 0 15,-4 1 0-15,-4 12 0 16,0 0 129-16,0 0 0 15,10 5 0-15,-10 17 0 16,1 7 129-16,-1 6 0 16,2 14 0-16,1-2-129 15,2 13 129-15,0-5-129 16,-1 4 129-16,-3-7-129 0,2-3-258 15,-3-5 258-15,-4-6-129 16,-8-1 129-16,0-11-129 16,-7-4 387-1,1-10-774-15,-4-1 516 0,3-2-129 16,2-9 0-16,4-3-129 15,13 3-387-15,-18-21-387 16,18 21-1677-16,0-17-1935 16,1 2-903-16,4 4 129 15</inkml:trace>
  <inkml:trace contextRef="#ctx0" brushRef="#br0" timeOffset="428264.4953">12205 15434 1806 0,'-8'-11'4902'0,"8"11"-129"15,0 0-129-15,0 0-1806 16,0 0-2193-16,9 13-258 15,-1-1-258-15,1-4-645 0,7 8-2967 16,-4 2-1290-16,-7-5 129 16,7 2-645-1</inkml:trace>
  <inkml:trace contextRef="#ctx0" brushRef="#br0" timeOffset="428850.5287">12463 15676 4386 0,'3'14'5160'0,"-3"-2"-258"15,0-12-258-15,0 0-3870 16,0 0 0-16,-8 9 129 15,8-9-258-15,-4 18-258 0,0-2-129 16,-5 4 0-16,1 5 129 16,0 3-129-16,-2 7 0 15,0-4 0-15,5 5 129 16,0-8-258-16,5 0 0 15,1-13 0-15,8-4-129 16,7-10 129-16,4-7-129 16,4-5 0-16,2-12-129 15,-1 1 129-15,0-4 0 16,-1 2 0-16,-4 3-129 15,-6 4 258-15,-3 10-129 16,-11 7 0-16,0 0 129 16,9 17 0-16,-9 7 0 0,0 0 0 15,0 7 129-15,5 3 0 16,2 1 0-16,6-7-129 15,6-2 0-15,0-12 0 16,9-2-129-16,2-12 0 16,3-4-129-16,2-16 258 15,-2-11-258-15,1-7 129 16,-8-6 0-16,-3-4 129 15,-9-5-129-15,-5 4 0 16,-9 3 0-16,-2 8 0 16,-12 4-129-16,-4 10-129 15,-2 4-258-15,4 20-1290 16,-7-4-2709-16,10 6-903 0,2 6-129 15,7 12-387-15</inkml:trace>
  <inkml:trace contextRef="#ctx0" brushRef="#br0" timeOffset="429150.5458">13237 15803 9030 0,'19'-1'5289'0,"-2"2"-258"16,-17-1-387-16,16 13-5547 15,-16-13-3612-15,12 0-516 16,-12 0-258-16,9 0-516 15</inkml:trace>
  <inkml:trace contextRef="#ctx0" brushRef="#br0" timeOffset="429668.5757">13554 15386 6837 0,'18'43'5418'16,"-11"-13"-387"-16,-3 6-258 0,-4 6-4257 15,4 15-258-15,1 0 258 16,6 8-387-16,-1-2 129 16,2-3-258-1,0-5 0-15,3-5 129 0,0-8-129 16,3-13 129-16,0-13-258 15,3-16 129-15,2-9 0 16,2-18 0-16,0-12 129 16,1-12-258-16,2-11 129 15,-1-9 0-15,0-3 0 16,-4-2 258-16,-3 1-258 15,0 8 0-15,-3 9-387 0,-9 6-516 16,9 13-3354-16,-13 14-774 16,2 12-258-1,-6 13-387-15</inkml:trace>
  <inkml:trace contextRef="#ctx0" brushRef="#br0" timeOffset="430052.5976">14228 15576 3612 0,'-13'-1'5289'0,"2"3"-129"16,-2 9-258-16,-1-5-3483 16,2 23-645-16,-5-5 258 15,11 14-387-15,-4-2-129 16,10 8-387-16,1-5-129 15,11-4-129-15,9 6-1032 16,-7-21-3096-16,14-1-774 16,-2-9-258-16,2-10-516 15</inkml:trace>
  <inkml:trace contextRef="#ctx0" brushRef="#br0" timeOffset="430391.617">14376 15572 7482 0,'26'-13'5289'0,"-9"12"-258"16,4-6-1419-16,4 13-3096 15,0 1 0-15,4 10-258 16,-5-3 0-16,-5 6-129 15,-7 5 0-15,-7-2-258 0,-5 9 129 16,-11-1 0-16,-6 1 129 16,-2 2 0-1,-2-4 0-15,4 0 0 16,0-6 0-16,11-3 0 0,6-9 0 15,6-3-129-15,11-8-129 16,3-3-258-16,12 2-774 16,-11-18-3096-16,8 1-903 15,-3 0-258-15,-7-2-258 16</inkml:trace>
  <inkml:trace contextRef="#ctx0" brushRef="#br0" timeOffset="430576.6276">14387 15720 6321 0,'-42'0'5547'16,"32"0"-387"-16,10 0-129 0,0 0-4128 16,13 0-516-16,15 0-258 15,7 0 0-15,7-5-645 16,12 5-1419-16,-5 0-2709 15,1-4-645-15,-3-2-258 16,-8 2-128-16</inkml:trace>
  <inkml:trace contextRef="#ctx0" brushRef="#br0" timeOffset="430841.6426">14766 15481 5160 0,'21'-8'5676'0,"0"10"-645"16,0 11-387-16,3 0-3225 15,8 9-1032-15,-3 0 258 16,4 8-258-16,-6-1 129 16,0 8-258-16,-14-3 258 15,-1 3-258-15,-12 5-129 16,-7 1 0-16,-13-1-129 15,-10 1 129-15,-6-2-387 16,-4-12-387-16,13 4-3612 16,-8-18-774-16,8-11-645 15,10-10-258-15</inkml:trace>
  <inkml:trace contextRef="#ctx0" brushRef="#br0" timeOffset="431494.6801">15372 15561 6837 0,'-12'-6'5289'0,"12"6"-387"16,0 0-387-16,0 0-4515 15,0 0-516-15,7 16-1290 0,4-8-3096 16,-11-8-129-16,18 8-258 15</inkml:trace>
  <inkml:trace contextRef="#ctx0" brushRef="#br0" timeOffset="431877.702">15821 15523 5547 0,'50'-28'5160'0,"-30"9"-129"0,-3 0-516 16,-5 1-3870-16,-4-3-387 16,-3 3 0-1,-5-4 258-15,0 6-258 16,-15 3-129-16,-6 6-129 0,-5 6 129 15,-4 2-129-15,-7 15 258 16,0 8 0-16,-7 8 129 16,5 11-129-16,1 3 258 15,10 10 0-15,4-6-129 16,16 11 0-16,8-12-129 15,8 0-129-15,18-12-129 16,14-7 129-16,10-10-387 16,6-18-516-16,15 7-1806 15,-8-24-2451-15,0-8-258 16,-1-11-387-16,-7-4-129 15</inkml:trace>
  <inkml:trace contextRef="#ctx0" brushRef="#br0" timeOffset="432033.7109">16310 14897 9030 0,'-5'10'5289'16,"-10"15"-516"-16,-9 1-1935 15,5 16-7740-15,-5 6-129 16,0-1-516-16,2 3-129 15</inkml:trace>
  <inkml:trace contextRef="#ctx0" brushRef="#br0" timeOffset="435486.9084">16420 15495 3096 0,'0'0'5031'0,"0"0"-387"0,0 0-129 16,19-7-3225 0,5 6-903-16,5-3 129 15,5 2-129-15,6-2-258 16,1 0-774-16,5 4-2451 0,-1 0-1290 15,-12 0-516-15,-3 2-258 16</inkml:trace>
  <inkml:trace contextRef="#ctx0" brushRef="#br0" timeOffset="435679.9195">16483 15611 7353 0,'-29'5'5160'0,"29"-5"-129"16,5 0-258-1,15-10-4515-15,13 6-387 16,10 4-258-16,2-9-1935 0,9 6-2193 16,4 3-516-16,2 0-516 15</inkml:trace>
  <inkml:trace contextRef="#ctx0" brushRef="#br0" timeOffset="436655.9753">17155 15089 3096 0,'-10'-26'4902'0,"10"26"-129"16,0 0-129-16,0 31-3612 0,0-5-129 15,12 22 129-15,-7-4-129 16,12 16 0-16,-5-2-516 15,8 5-129-15,-6-8 0 16,4-5-129-16,0-13 129 16,0-7-258-16,0-14 129 15,0-10 0-15,-1-10 0 16,3-15 0-16,-3-12 0 15,2-11 0-15,-4-12 0 16,4-8-129-16,-6-8 258 16,1-2-516-16,1 2 258 15,-6 4-387-15,3 13-387 16,-7-2-1161-16,6 21-2709 0,-6 13-258 15,-5 21-774-15,0 0 258 16</inkml:trace>
  <inkml:trace contextRef="#ctx0" brushRef="#br0" timeOffset="437061.9985">17733 15097 4257 0,'-13'18'5547'0,"-3"14"-516"16,-1 9 0-16,-12 0-3999 16,16 16 129-16,-3-7-258 0,9 3-258 15,2-6-387 1,5-3-387-16,9-6-387 15,7-17-1161-15,13-1-2580 16,-1-11-903-16,2-9-129 16,-1-3-387-16</inkml:trace>
  <inkml:trace contextRef="#ctx0" brushRef="#br0" timeOffset="437392.0174">17831 15246 6321 0,'-6'-17'5031'0,"6"17"-258"15,16-11-387-15,4 11-4128 16,-2 0 129-16,6 10-129 16,1-3 0-16,-1 6 0 15,-4 4-258-15,-4 6 129 0,-10 2-129 16,-5 6 0-16,-1 2 129 15,-7 1 0-15,-8-4 129 16,2 3-129-16,0-6 129 16,2-3-129-16,7-5 0 15,4-5-129-15,0-4 129 16,14-6-129-16,5 0-258 15,4-4-387-15,11 0-1290 16,-8-6-2838-16,2-5-129 16,-6-1-387-16,-3 0-129 15</inkml:trace>
  <inkml:trace contextRef="#ctx0" brushRef="#br0" timeOffset="437558.0269">17826 15432 6837 0,'-45'-5'5289'0,"34"5"-387"0,11 0-387 15,0 0-3999-15,20-4-387 16,9 0-129-16,2-3-516 16,17 6-1806-16,-3-8-2451 15,0-2 0-15,-2 0-774 16</inkml:trace>
  <inkml:trace contextRef="#ctx0" brushRef="#br0" timeOffset="437824.0421">18093 15147 4386 0,'7'-26'4902'16,"8"21"129"-16,7 5-258 0,5 0-3870 16,8 9-258-16,0 5-129 15,7 14 387-15,-7-1-387 16,-1 13 129-16,-8 2-516 15,-11 6 258-15,-10 4-258 16,-5 4 129-16,-18-2-129 16,-9-1 0-16,-7-1-258 15,-8-10-903-15,6-2-3483 16,-1-13-645-16,8-14-387 15,8-13-516-15</inkml:trace>
  <inkml:trace contextRef="#ctx0" brushRef="#br0" timeOffset="439903.161">18866 14723 1419 0,'24'-29'4902'0,"-16"16"129"0,-8 13-387 16,21-13-2580-16,-21-3-387 15,0 16-387 1,0-12-258-16,0 12-516 15,-15-6-258-15,2 6 0 0,-7-1-129 16,-4 1-129-16,-1 0 0 16,0 3 0-16,0 2 0 15,3-1 0-15,2 1 0 16,5 0 0-16,5 1 0 15,10-6-129-15,-8 14 129 16,8-2 0-16,0 10 0 16,0 13 0-16,4 11-129 0,-4 14 129 15,0 18 129 1,0 11-129-16,-5 6 0 15,1 6 0-15,-4-1 129 16,3-1-129-16,-2-12 258 0,4-7-129 16,1-18 129-16,2-10-129 15,0-12 0-15,0-6 0 16,0-14 0-16,4-4 258 15,-4-16-258-15,2 10 0 16,-2-10 0-16,0 0 129 16,0 0-129-16,0 0 129 15,6-8-258-15,-6 8 129 16,14-13-129-16,-1 6 0 15,7-4 0-15,0 5 0 16,6-1-258-16,2-3-129 16,9 6-1161-16,-12-11-3225 15,5 4-645-15,-3-5 0 0,-5 4-774 16</inkml:trace>
  <inkml:trace contextRef="#ctx0" brushRef="#br0" timeOffset="440384.1886">19341 15033 2451 0,'29'-27'4902'16,"-18"11"-387"-16,-4-3-258 15,-4-4-3354-15,2 10-516 16,-5-1 129-16,0 14 0 15,-21-12-258-15,4 12 0 16,-12 9 0-16,-2 17 258 16,-7 6 0-16,1 15 258 0,-5 2-258 15,8 12 387 1,2-4-387-16,12 6 0 15,10-10-258-15,10-4 0 16,8-8-258-16,14-11-129 0,11-4-516 16,0-19-516-16,11 7-2838 15,-9-13-1032-15,-6-1-258 16,-12-1-258-16</inkml:trace>
  <inkml:trace contextRef="#ctx0" brushRef="#br0" timeOffset="440637.203">19111 15342 6450 0,'-39'-24'5289'15,"32"13"-387"-15,7-3-387 16,27 2-4128-16,1-4 0 16,11 3-129-16,4-5 0 15,6 5 0-15,-2 3-258 0,1 4 129 16,-9 6 129-16,-3 6-129 15,-13 11 129-15,-9 8-129 16,-7 4 0-16,-6 6 129 16,-3 0-129-16,-7 2 0 15,0-3-387-15,-3-7-387 16,10-1-516-16,-9-21-2838 15,11-5-903-15,0 0-387 16,16-25-258-16</inkml:trace>
  <inkml:trace contextRef="#ctx0" brushRef="#br0" timeOffset="440817.2133">19672 14533 8514 0,'8'-17'5289'16,"-8"24"-645"-16,-6 20-258 0,-3 17-5160 15,-9 5-3096-15,7 6-903 16,1 6-258-16,2-5-387 16</inkml:trace>
  <inkml:trace contextRef="#ctx0" brushRef="#br0" timeOffset="441202.2353">19718 15250 8643 0,'37'-18'5547'0,"-12"7"-645"15,7 11-1032-15,7-13-3612 16,6-1 0-16,4 3-387 15,1-6-774-15,8 10-3354 16,-12-2-645-16,-1 0-387 16,-11 4-387-16</inkml:trace>
  <inkml:trace contextRef="#ctx0" brushRef="#br0" timeOffset="441598.258">19955 14925 7353 0,'-12'47'5160'15,"4"-6"-258"-15,-1 11-774 0,3 13-6063 16,-2-4-2451-16,-2-5-516 16,4-4-645-16</inkml:trace>
  <inkml:trace contextRef="#ctx0" brushRef="#br0" timeOffset="442742.3234">20327 15050 1677 0,'13'-19'4386'0,"-9"5"258"0,5 1-258 15,-1 2-3612 1,0-11-129-16,4 8-129 15,-7-4 258-15,7 6 0 16,-8-5-258-16,8 7 129 0,-8-2-129 16,-4 12-129-16,13-14 0 15,-13 14-129-15,11-7-129 16,-11 7 0-16,0 0-129 15,0 0 0-15,9-6 129 16,-9 6-129-16,0 0 258 16,0 0-129-16,0 0-129 15,0 0 129-15,0 0-129 16,0 0 129-16,0 0 0 15,0 0-129-15,0 0 0 16,0 0 0-16,0 0 129 16,0 0-129-16,0 0 0 15,0 0 0-15,0 0 0 0,0 0 0 16,0 0 0-16,4-11-129 15,-4 11 129-15,0 0 0 16,12 2 0-16,-12-2 0 16,17 23-129-16,-9 2 258 15,2 5-129-15,-2 11 129 16,-1 7-129-16,-4 8 0 15,-3 2 0-15,-8 2 129 16,-6 0-129-16,-4-6 129 16,-4-1-129-16,-5-8 0 15,-4-3-129-15,-5-13-387 16,4 5-1032-16,-10-21-2967 15,7-7-258-15,0-6-645 0,2-9 258 16</inkml:trace>
  <inkml:trace contextRef="#ctx0" brushRef="#br0" timeOffset="442912.3332">20388 14549 7353 0,'67'-4'4902'0,"-38"14"-1032"15,-12 9-2064-15,2 7-6450 16,-1 7-258-16,-5-3-387 16</inkml:trace>
  <inkml:trace contextRef="#ctx0" brushRef="#br0" timeOffset="443408.3615">20688 14958 2193 0,'12'0'5160'15,"-12"0"-129"-15,4 18-258 16,-4-18-2193-16,0 33-2193 16,-9-9 129-16,8 5 0 15,-6 0-129-15,4 0-258 16,2-4 129-16,1-5-258 15,0-6 0-15,0-14 0 16,17 5-258-16,-1-8 129 16,0-10 0-16,4-8-129 0,1-3 0 15,-1-3 0-15,1 4 129 16,-4 2-129-16,-4 4 258 15,-5 6 0-15,-8 11 258 16,13 2 0-16,-13 13 0 16,4 6 129-16,-1 1-129 15,6 5 258-15,1-2-387 16,4-3 129-16,3-8-129 15,4-9 0-15,3-5 0 16,2-7 0-16,0-13 0 16,-1-7-129-16,-3-6 129 15,0-4-129-15,-6-3 0 16,-3 3 0-16,-8 4 0 0,-2 1 0 15,-2 8 0-15,-1 4-258 16,0 20-387-16,-6-23-1032 16,6 23-2967-16,0 0-258 15,9 0-645-15,-9 0 387 16</inkml:trace>
  <inkml:trace contextRef="#ctx0" brushRef="#br0" timeOffset="444009.3959">21612 14689 4902 0,'29'-1'5160'0,"-14"-6"-129"15,1-1-516-15,-3 1-3483 16,-3-6-645-16,2 3-129 15,-10-4 0-15,-2 2-129 16,-1 2 129-16,-12 1-258 16,-9 6 0-16,-4 6 258 15,-9 10 0-15,-2 16 129 16,-4 3 0-16,4 16 0 15,1-1 0-15,11 12 0 16,4-6 129-16,16 4-387 16,6-9 129-16,20-6-258 15,11-8 0-15,7-14-258 16,10-5 0-16,0-15-516 0,10-1-516 15,-17-25-2451-15,6 0-1290 16,-10-10-387-16,-5-4-129 16</inkml:trace>
  <inkml:trace contextRef="#ctx0" brushRef="#br0" timeOffset="444163.4047">21899 14195 8127 0,'-9'-6'5160'16,"-3"17"-258"-16,0 16-387 15,-4 5-4902-15,12 19-2838 16,-5-6-1419-16,1 0-387 0,8-3-387 16</inkml:trace>
  <inkml:trace contextRef="#ctx0" brushRef="#br0" timeOffset="444674.4339">22142 14262 8127 0,'5'-10'5160'16,"8"5"-258"-16,9 1-258 0,5-1-4515 16,5 1 0-16,3 0 0 15,-2 3 0-15,-4-1-129 16,-4 2 129-16,-8 0-129 15,-5 12 129-15,-12 10 0 16,0 11 129-16,-9 10-129 16,-1 15 387-16,-2 2-387 15,5 12 258-15,-3 4-258 16,8 0 0-16,2-2 0 15,2-4 0-15,8-2-129 16,0-8 0-16,1-4 129 16,-2-1-129-16,-1-9 0 15,-3 0 129-15,-5-6-129 0,-4-2 0 16,-11-7 129-16,-9-3 0 15,-13-2-129-15,-7-3 129 16,-5-3-258-16,-6-7-387 16,8 7-2709-16,-7-15-1806 15,9 0-387-15,5-5-516 16,14 0 0-16</inkml:trace>
  <inkml:trace contextRef="#ctx0" brushRef="#br0" timeOffset="471919.9923">6455 15133 1419 0,'-38'-33'4128'0,"18"22"129"16,-13-12-258-16,0 4-3741 0,2 6 0 15,-5-4 0-15,-4 5 0 16,0 2 0-16,-6 5-258 16,-3 4 129-16,-3 1 129 15,-7 5 0-15,3 7 129 16,-10 4 129-16,1 4 0 0,-7 0 0 15,0 7 258-15,-10-1-258 16,1 7 0-16,-9-7 0 16,0 8 0-16,-6-8 0 15,1 5-129-15,-7-6 129 16,3 3-129-16,-1-6 0 15,5-2-129-15,-1-1-129 16,6 0 0-16,3-2 0 16,4 2-129-16,4 1 0 15,5 0 0-15,3-1 0 16,4 1-129-16,5 0 258 15,5-2-258-15,4-3 129 16,10 2 0-16,3-6 129 0,7 0-129 16,8-4 129-16,8-3-129 15,3-1 0-15,14-3 0 16,-14 11 0-16,14-11 0 15,-4 26 0-15,4-5 0 16,3 11-129-16,2 14 129 16,4 7-129-16,-1 8 258 15,4 11-258-15,0 8 129 16,0 7 0-16,1 5-129 15,0 8 129-15,2 1 0 16,-2 7-129-16,-1 5 129 16,1-2 0-16,-2 1-129 0,-1 0 0 15,2 3 258-15,0-13-129 16,-1 3 129-16,2-17 129 15,1-1-129-15,2-11 0 16,5-9 0 0,0-12 129-16,3-1-387 0,2-5 387 15,-26-49-129-15,66 82-129 16,-66-82 516-16,82 71-387 15,-36-37 129-15,8 3-258 16,8-18 387-16,5-4-258 16,11 2 0-16,6-7-129 15,9-8-129-15,6-2 129 16,8-8 0-16,8-6-129 0,6 0 387 15,4 1-387-15,3-5 129 16,4 6 258 0,6 0-129-16,5 3 258 15,2 1-387-15,3 0-129 0,7 5 516 16,7-3-387-16,7 4 258 15,5-14-645-15,7 3 645 16,6 1-645-16,8-4 387 16,3-3 0-16,5 5-387 15,-2 4 516-15,2-4-516 16,2 5 516-16,-3 0-516 15,-1 5 516-15,-2-3-129 16,1-3 0-16,-2 7 129 16,0-12-129-16,5 2 129 15,0 13-129-15,4-12-129 16,8-8 0-16,1 8 387 15,1 9-645-15,1-15 387 0,5 16-258 16,-5-6 0-16,1-10-258 16,2 6 516-16,-4 8-129 15,-1-7-258-15,-1-1 387 16,0-2-258-16,-3-5 129 15,2 4 129-15,-2 0 0 16,-2 8-129-16,2-10 129 16,-1 6 0-16,0-2 0 15,-2 2 0-15,4 3 129 16,-2-1-129-16,1 0 0 15,2-5 0-15,0 2 129 16,-2-4-129-16,-1-2 0 16,0 3-129-16,-4-4 129 0,-1-8 0 15,-3 5 129-15,-8-2-387 16,-1-3 129-16,-4 6 0 15,-3 0 129-15,-4 1-129 16,2-1 0-16,-3 3-129 16,-1 3 129-16,-1 0 0 15,-2 7 0-15,0-4-129 16,-1 0 258-16,-3 1-258 15,-1 0 258-15,-7 2-129 16,-2-1 129-16,-1 2 0 16,-7-6 0-16,-6 6 129 15,-8 1-129-15,-2 1 0 16,-5-1 0-16,-3-2 258 0,-10 3-258 15,-3 2 129-15,-6-1 0 16,-2-4 0 0,-8-2-129-16,-1 0 129 15,-10 0 0-15,-1 0-129 0,-11-2 129 16,-2-2-129-16,-8 2 0 15,-3-1 129-15,-10 3-129 16,-4 0 0-16,-6-5 129 16,-5-2 0-16,-2-2-129 15,-4 1 129-15,-5-1-129 16,0 3 129-16,-5-9-129 15,0 6 0-15,-2-1 129 0,3 0-129 16,-4-1 0 0,-2 0 129-16,0-5-129 15,-1 3 0-15,-3 1 129 16,0-2 0-16,-2 0-129 15,-2 1 129-15,-1 0-129 0,2-2 129 16,-1-6-258-16,1 0 387 16,3-2-387-16,3-6 129 15,1-2 0-15,1-5-129 16,5-8 387-16,3-9-258 15,0 2 129-15,2-8-129 16,0-4 258-16,0-4-129 16,-1-8-129-16,1-5 129 15,-2-9-129-15,-4-4 0 16,-2-5-129-16,0-8 258 15,-2-6 0-15,-2-4-258 16,-6-2 129-16,1 2 0 0,-7 8 129 16,-3 4-129-16,-2 10 0 15,-3 7 0-15,-3 8 0 16,-6 5 0-16,-3 12-129 15,-4 3 258-15,-1 6-258 16,-4 5 129-16,-3 4-129 16,-3 8 129-16,-4 4 0 15,-6 8-129-15,-2 7 129 16,-5 6-258-16,-6 4 258 15,-4 2 0-15,-9 9-129 16,-4 2 129-16,-6 4 0 16,-5 1 0-16,-4 0 0 15,-6 6 0-15,-6 2-129 0,-6 1 0 16,-5 1 129-16,-5 3 0 15,-6-1-129-15,-5 1 129 16,-7-4 0 0,-8 1 0-16,-2 0-129 0,-4-1 129 15,-4-2 0-15,-8-1 0 16,-4-1 0-16,-6 0 0 15,-2 3 0-15,-7-2 129 16,-4 4-129-16,-3 0 129 16,-3 3-129-16,-2 1 0 15,0 1 129-15,-1 5-129 16,-1-4 0-16,5 2 129 15,-2 4-129-15,0-3 129 0,2 3-129 16,0 2 258 0,-2 1-258-16,4 2 0 15,1 0 129-15,1 5-129 16,2-5 129-16,4 3-129 0,3 0 0 15,4-1 0-15,3 0 129 16,0-4-129-16,6 2 0 16,2 2-129-16,-1 3 129 15,5-2 0-15,4 3 0 16,3-2 129-16,1 0-129 15,1 1 129-15,5-1-129 16,3-3 129-16,5 0-129 16,1-1 129-16,3-1-129 15,-1-2 0-15,10-1 129 16,-1 1-129-16,5 1 129 15,2 0 0-15,5-1-129 16,-1 3 0-16,7-3 129 0,0 2-258 16,4-1 258-16,2 0-258 15,4 0 129-15,-2 1 0 16,-1 0 129-16,-1 1-129 15,2 3 129-15,-3 3-129 16,-1 1 0-16,0 2 129 16,-1 0 0-16,0-2-129 15,-1-1 0-15,1-1 129 16,0-2-129-16,4-2 0 15,-5-2 0-15,5-1 0 16,-3-7 0-16,-2 3 0 16,1-1 0-16,-1-3 0 15,1 0 0-15,-3 0 0 0,2-2 0 16,-2 1 0-16,-1-2 129 15,-1 3-129-15,3-1 0 16,-1 0 0 0,-1 0-129-16,2 0 0 0,-5-1 129 15,3 3 0-15,-3 0-129 16,2-4 129-16,0 1 0 15,-1-2-129-15,-1 1 258 16,-1-2-129-16,0-2 0 16,0-1 0-16,-1-3 129 15,4 2-129-15,-3-8-129 16,3 1 258-16,1-2-129 0,2-7-129 15,-1-7 129-15,7 0 0 16,0-5-129 0,5-3 129-16,-1-6 129 15,3-3 0-15,2-2-129 16,2-3 129-16,2-1-129 0,0-2 129 15,4 0 0-15,3-2-129 16,4 0 129-16,2-1-129 16,7-1 0-16,4 1 0 15,1-1 129-15,6 2-129 16,2 1 129-16,3 3-129 15,-2 4 0-15,2 5 0 16,-4 5 129-16,0 4-129 16,-2 4 0-16,-4 5 129 15,0 3-129-15,-1 4 0 16,-2 1 0-16,1 3 0 15,-3 0 0-15,2 3 129 0,-3 0 0 16,1 2-129-16,2 2 129 16,-5 0-129-16,2 0 129 15,0 1 0-15,-2-1 0 16,4 3-129-16,-3-3 0 15,2 2 129-15,-1 2 0 16,4 4 0-16,-1-4-129 16,3 10 258-16,1-5-258 15,-1 6 129-15,1 0 0 16,2 1-129-16,0 0 0 15,-2-2 0-15,6 2-129 16,-6-9-516-16,11 17-2193 16,-14-16-2580-16,1-2-258 0,-3-5-387 15,-5-3-387-15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1:12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15646 2967 0,'0'0'4257'16,"0"0"-258"0,0 0-2193-16,0 0-774 15,0 0 0-15,12 0 0 0,6 0-258 16,-4-4-129-16,7 4-129 15,0-8 129-15,2 7-129 16,-2-5-129-16,1 2-129 16,-2-1-129-16,-1 2 0 15,-2-1-129-15,-3 1 0 16,0 0 0-16,-14 3 0 15,19-5-129-15,-19 5-129 0,11-4-129 16,-11 4-129 0,0 0-516-16,0 0-258 15,0 0-1290-15,0 0-1419 16,0 0-903-16,0 0 516 15</inkml:trace>
  <inkml:trace contextRef="#ctx0" brushRef="#br0" timeOffset="426.0244">5989 15588 516 0,'0'0'2838'0,"0"0"-129"16,-5 15-258-16,5-15-258 16,0 22-387-16,0-22 0 15,3 31-258-15,-3-18-129 16,3 10-258-16,-3-6-129 15,3 10-258-15,-3-5-129 16,1 7-129-16,-1 2-258 0,3 2 258 16,-3 0-387-16,2 5 129 15,-1-3-129-15,0 1 0 16,-1 0-129-16,1-3 129 15,0-5-129-15,1 1 0 16,-2-4 0-16,2 0 0 16,0-3 0-16,2-2 129 15,-3 0-258-15,2 0 129 16,1-2 0-16,-1-3 0 15,1-1 0-15,-1 0-129 16,0-4 129-16,-3-10 0 16,7 16-129-16,-7-16 129 15,0 0-129-15,0 0-129 0,8 13-129 16,-8-13-387-16,0 0-387 15,0-6-1419-15,0 6-1935 16,0 0-645 0,-2-14 0-16</inkml:trace>
  <inkml:trace contextRef="#ctx0" brushRef="#br0" timeOffset="811.0463">5843 16362 3870 0,'0'0'4773'0,"-2"8"-387"16,8 0-2838-16,-6-8-258 0,15 2 258 15,-15-2-258-15,25 0-258 16,-9-5-258-16,8 5-258 16,-3-5 0-16,4 5-129 15,1-4-129-15,-1 0-129 16,0 0-129-16,0 1 129 15,-5-2-258-15,0 1 129 16,-3 2 0-16,-4-1-129 16,-3 0 129-16,-10 3-129 15,15-9-258-15,-15 9 0 16,0 0-129-16,-4-14-774 15,4 14-1032-15,0 0-2580 16,-24 0 129-16,7 1-516 0</inkml:trace>
  <inkml:trace contextRef="#ctx0" brushRef="#br0" timeOffset="1005.0574">5927 16327 1032 0,'-20'-1'3999'16,"1"0"516"-16,19 1-2322 15,0 0-516-15,0 0 0 16,0 0-258-16,6-10-516 15,11 10-387-15,-1-3 129 16,4 3-258-16,2-3-516 16,-3-3-1548-16,-1-2-2451 15,5 8-645-15,-8-12-129 0</inkml:trace>
  <inkml:trace contextRef="#ctx0" brushRef="#br0" timeOffset="1647.094">5798 15625 903 0,'12'0'4257'0,"-12"0"-516"16,0 0-1548-16,22 0-258 15,-22 0-387-15,25-3-387 16,-13-2-387-16,6 5-258 15,0-5-258-15,0 1 0 16,0 0-129-16,-2-1-129 16,2 2-129-16,-5-5-258 0,1 7-516 15,-14 1-645-15,18-8-1806 16,-18 8-1032-16,0 0-129 15</inkml:trace>
  <inkml:trace contextRef="#ctx0" brushRef="#br0" timeOffset="2376.1359">5918 15615 516 0,'0'0'3354'0,"-5"12"-1290"15,5-12 258 1,0 18-387-16,0-18-129 16,2 29-387-16,-2-15 258 15,8 18-516-15,-8-4 258 0,9 15-258 16,-8-7-258-16,7 14 0 15,-7-7-387-15,5 7 0 16,-2-5-129-16,0 1-129 16,0-9-129-16,-1-2 0 15,0-3-129-15,0-7 129 16,0-4-129-16,-2-4 0 15,1-1 0-15,-2-16 0 16,3 15 129-16,-3-15-129 16,0 0 0-16,0 0 0 15,0-5 0-15,-3-7 0 16,0-5-129-16,-1-3 0 15,-1-4 0-15,-1-5-129 0,3 0 129 16,-4-8-258-16,3-1 129 16,1-6 0-16,1 2 258 15,-2-3-129-15,2 3 0 16,1 1 129-16,-2 5 0 15,2 3 0-15,0 6 0 16,-2 8 0-16,2 4 0 16,0 5 0-16,1 10 0 15,-3-11-129-15,3 11 129 16,0 0-129-16,0 8 129 15,0 4-129-15,0 7 129 16,0 3 0-16,1 12 0 16,2 6 0-16,1 4 0 0,2 6 129 15,-2 4-129-15,3 2 129 16,-1-3-129-16,2-2 0 15,1-7 0 1,-3-6 0-16,1-4-129 0,-2-6 129 16,0-8-129-16,-1-10 0 15,-1 2-129-15,-3-12-129 16,0 0-258-16,3-12-516 15,4 0-258-15,-8-14-2193 16,-4-5-1032-16,4 1-258 16</inkml:trace>
  <inkml:trace contextRef="#ctx0" brushRef="#br0" timeOffset="2839.1623">5783 15563 903 0,'0'0'3870'16,"0"0"-516"-16,7 0-1677 15,-7 0 0-15,18 2 0 16,-18-2-387-16,29 3-129 15,-14-3-129-15,10 7-129 16,-4-7-258-16,3 0-129 16,-1 0-129-16,0-1-258 15,-3-3-258-15,-3-1 0 16,1 5-645-16,-18 0-258 15,21-6-1806-15,-21 6-1677 16,0 0-387-16,7 8 1 0</inkml:trace>
  <inkml:trace contextRef="#ctx0" brushRef="#br0" timeOffset="3222.1843">5945 15613 2193 0,'0'0'2451'0,"2"12"258"0,-1 3-774 15,-1-3-129-15,0 12-129 16,0 0-258-16,5 11-129 15,-5 0-129-15,7 8-387 16,-5 0-129-16,6 5-129 16,-2-6-258-16,2 4-129 15,0-4-387-15,-6-1 129 16,7 0-774-16,-9-7-258 15,11 2-2064-15,-7 1-1548 16,-4-10 258-16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28:04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17295 3497 1 0,'-10'-8'3482'0,"10"8"1"16,13-23-3225-16,-1 14-258 16,6-6 129-16,6-2 258 15,6-7 258-15,11 3 0 16,1-11 387-16,15 4 0 15,-1-14 129-15,17 4 0 16,-4-17 129-16,18 4-258 16,-3-10-258-16,9 1-129 15,-5-5-258-15,3 3 0 16,-7 1-258-16,-2 6 0 15,-12 6-129-15,-5 6-129 16,-11 10 0-16,-14 9-387 16,-4 10-774-16,-17 3-1935 0,-9 11-1290 15,-4 7-387-15</inkml:trace>
  <inkml:trace contextRef="#ctx0" brushRef="#br0" timeOffset="562.032">17509 3005 1419 0,'-19'-10'4644'0,"2"6"387"15,17 4-516-15,0 0-3999 16,-9 0 0-16,9 0 0 15,0 0-129-15,0 0 516 16,-6 11-774-16,0 4 516 0,-4 4-387 16,-3 12 129-16,-10 3 0 15,-2 15 0 1,-8 3 0-16,1 10-387 15,-5 1 258-15,6 1-387 0,-2-9 387 16,9-3-129-16,4-10 0 16,7-8 129-16,4-12 0 15,8-7-129-15,1-15 129 16,9 3 0-16,4-5 129 15,8-4-129-15,5-4 0 16,10 1-129-16,5-5 0 16,5-7-258-16,12 9-1032 15,-8-13-3741-15,12-5-129 16,4-6-516-16,-4-7-516 15</inkml:trace>
  <inkml:trace contextRef="#ctx0" brushRef="#br0" timeOffset="12592.7203">17219 5935 774 0,'-16'-3'4773'0,"16"3"-129"16,0-18-258-16,13 0-3870 16,8-3-387-16,12-11 258 15,13-3-258-15,14-12 258 0,13-4 0 16,12-7-129-16,13-3 0 15,10-7 0-15,9 0 0 16,3 0 0-16,7 1-129 16,-5 0 0-16,0 4 0 15,-5 7-129-15,-13 4-516 16,-12 16-645-16,-16 3-2967 15,-20 4-516-15,-8 11-129 16</inkml:trace>
  <inkml:trace contextRef="#ctx0" brushRef="#br0" timeOffset="13040.7459">17469 5358 5805 0,'-63'19'5676'0,"29"-10"-516"16,-4-8-516-16,2 6-4644 15,3-2 0-15,1-1 129 16,6 4-129-16,-2-1 129 16,6 5-129-16,-2-6 387 0,2 8-129 15,-7 1 0-15,-2 3 0 16,-6 2 129-1,-2 4-129-15,-5 6 0 16,-4 1 0-16,-3 4-129 0,3 3 129 16,4 0-129-16,10-2 129 15,10 1-129-15,17 0 0 16,13-9-129-16,24-2 129 15,19-14-129-15,18-7 0 16,18-5-129-16,13-6 0 16,11-8-258-16,0-18-387 15,14 13-1935-15,-7-17-2322 16,-7 2-387-16,-2 1-387 15</inkml:trace>
  <inkml:trace contextRef="#ctx0" brushRef="#br0" timeOffset="76982.4031">11882 2360 4257 0,'0'88'4386'15,"-2"-28"258"-15,-10 0-645 0,-2 12-3999 16,1 6 258-16,-6 1 0 15,4-7 0-15,-1-4-129 16,1-11-129-16,6-8 0 16,-1-14 0-16,3-10 0 15,2-13-129-15,5-12-129 16,0 0 129-16,-12-12 0 15,4-13 0-15,1-7-129 16,-3-8 258-16,-2-3 129 16,4 7 258-16,-3-2 0 15,6 16 129-15,-4 6-129 16,9 16 129-16,-5 19 0 15,5 15 258-15,1 8-516 0,8 3 0 16,-1 1-129-16,7 6 129 16,2-8 0-16,0-8-258 15,5-9 0-15,2-7-387 16,2-8 387-16,2-8-129 15,5-4-645-15,-3-15-2709 16,10-11-1290-16,10-5-387 16,3-13-129-16</inkml:trace>
  <inkml:trace contextRef="#ctx0" brushRef="#br0" timeOffset="77926.4571">14191 2221 2451 0,'-17'-5'3870'15,"17"5"129"-15,-19 5-258 16,12 9-3612-16,2 8-258 0,-4 6 645 15,7 9 0-15,-10 10 258 16,6 13-387-16,-8 9 516 16,3 12-387-16,-8 0 516 15,4 5 0-15,-2-4-516 16,1-1-129-16,3-13-258 15,1-6 0-15,4-17-129 16,4-13-129-16,3-5 0 16,1-11-387-16,0-16 258 15,0 0 0-15,4 1 0 16,0-11 0-16,1-7 129 15,-5-3-258-15,4-2 258 16,-3-5-387-16,3 0 258 0,-4-1 0 16,0 0 0-16,0-1 0 15,0 4 0-15,-5 1-129 16,0 3 129-16,-3 1 129 15,-1 4 258-15,-1 5 0 16,0 3 258-16,10 8-129 16,-21-11 258-16,21 11-129 15,-15-2 129-15,15 2 129 16,0 0-129-16,-8 20 0 15,4-3-129-15,4 13 387 16,0 5-387-16,4 6-129 16,-1 0 258-16,5 4-258 15,0-5 0-15,4-3-129 0,-1-9 0 16,5-7-387-16,2-11 258 15,1-9-129 1,10-1-258-16,-6-25-2322 16,11-9-1935-16,12-12-387 0,3-15-516 15</inkml:trace>
  <inkml:trace contextRef="#ctx0" brushRef="#br0" timeOffset="78738.5036">11867 5327 774 0,'-9'-160'774'0,"2"75"258"16,1 8 774-16,2 9 129 16,4 15 0-16,-7 8-258 15,7 22-129-15,-1 5 129 16,1 18-258-16,1 12-258 15,7 15-129-15,-6 8-387 16,4 17 0-16,-6 1-129 16,0 9 0-16,0 2-387 0,-8 0 129 15,-1-5-258-15,-7-4 0 16,-1-12 0-16,-3-9 0 15,1-6-129 1,-4-13-258-16,5-2-129 16,-6-13-258-16,8 0-129 0,-9-18-516 15,11 0 0-15,-9-13 0 16,7 1 258-16,-5-6 645 15,7 1 645-15,1 7 129 16,-5 1 774-16,18 27 258 16,-17-18 516-16,17 31-258 15,0 8 0-15,7 25-516 16,1 0-258-16,9 12-258 0,1 1 0 15,10 0-258 1,2-9-129-16,10-12-129 16,6-14 258-16,8-24-645 15,12-9-516-15,0-35-2709 0,11-16-1290 16,7-13-387-16,-5-17-129 15</inkml:trace>
  <inkml:trace contextRef="#ctx0" brushRef="#br0" timeOffset="79362.5393">14804 4795 4386 0,'16'34'5160'0,"-11"3"-258"15,-6 3-258-15,-16 10-4515 16,10 11 129-16,-1 4-258 15,-1 7 129 1,-3 0-129-16,0-1-129 0,-1-8 0 16,0-9-129-16,-2-5 0 15,-2-13-387-15,4-6 0 16,-4-16-645-16,6-6 129 15,-7-14-129-15,10-5-129 16,-12-17 258-16,11-3 0 16,-9-12 516-16,5 2 645 15,2 2 903-15,-5-2 129 16,12 16 387-16,-8 1 0 0,12 24 387 15,0 0-258 1,2 20-258-16,5 3-387 16,15 12-387-16,2-7 0 15,12-5-774-15,18-14-3096 0,11-9-1548 16,6-30 0-16,16-15-645 15</inkml:trace>
  <inkml:trace contextRef="#ctx0" brushRef="#br0" timeOffset="188837.8009">9562 7837 1806 0,'-22'-23'5160'16,"-2"4"-129"-16,24 19-387 0,-24-7-4257 15,14 7-129-15,2 6 0 16,-3 11-129-1,3 12 0-15,-5 16 129 16,0 19-129-16,-4 14 258 0,-2 19-129 16,-4 12 0-16,-1 12 0 15,-1 8-129-15,0 3 129 16,1-7-387-16,4-11 129 15,3-12-129-15,0-17 0 16,6-18 0-16,5-15 0 16,-1-16-129-16,2-16 129 15,5-20-129-15,0 0 0 16,-9-13 0-16,2-17 0 15,1-8 129-15,-4-12-129 16,2-4 258-16,-2-2 0 16,-1 0 129-16,5 10 0 15,-3 5 129-15,5 16 0 0,-2 13 258 16,6 12 0-16,0 27-258 15,2 7 129-15,3 8-258 16,5 3 129-16,5 4-129 16,2-1-129-16,7-11-129 15,2-13 0-15,11-12-516 16,1-19-1290-16,15-30-2967 15,19-9-258-15,9-32-258 16</inkml:trace>
  <inkml:trace contextRef="#ctx0" brushRef="#br0" timeOffset="198946.3791">6831 9388 1032 0,'36'-27'4773'0,"-10"21"129"0,-7-13-516 15,10 11-3999-15,7 1-129 16,4 3 0-16,10 4-129 16,3 0 0-16,5 2-258 15,5 5 258-15,6 2-129 16,2-1 258-16,5-1-129 15,3-1 129-15,6-1-129 16,1-5 129-16,6 0 129 16,0-3 0-16,9-7 129 15,-4-5-129-15,3 4-129 16,-5-5 0-16,0 5 129 15,-5-1-129-15,-4 4 0 0,-11-2-129 16,-8 6-129-16,-2 4-774 16,-13 6-3870-16,-10-6-258 15,-2 1-516-15</inkml:trace>
  <inkml:trace contextRef="#ctx0" brushRef="#br0" timeOffset="200415.4632">11585 9367 1032 0,'-49'-20'1419'16,"33"15"-387"-16,1 0-129 0,4 0 0 16,-1 2-387-16,12 3 0 15,-9-4-129-15,9 4-129 16,0 0 129-16,8-3-129 15,8 2 129 1,4-1-258-16,7 1 129 0,6 0 0 16,9-2 129-16,4 3-258 15,5-2 258-15,7 2 129 16,-1-1 129-16,11 1 0 15,-5-1 129-15,12 1 129 16,-3-3 129-16,12 3 0 16,-2-1-129-16,9 1-129 15,-1-1-129-15,7 1-129 0,3 0 0 16,2 0-258-16,2 0-129 15,-1 0-516 1,5 8-2064-16,3 4-2322 16,-16-12-129-16,5 6-258 0</inkml:trace>
  <inkml:trace contextRef="#ctx0" brushRef="#br0" timeOffset="201529.5269">16074 9500 1419 0,'74'-2'4386'0,"-34"-2"0"16,7-1-3483-16,12 2-258 15,11-3-129-15,11 2 129 16,4-5-387-16,8 3 0 16,3 1 129-16,4-1-129 0,4-4 0 15,7 7 129-15,-7-6 129 16,7 6-258-16,-3 0 129 15,7 1-129 1,-3 1 129-16,2 1-387 0,0 3-774 16,-6-3-1032-16,-2 0-2967 15,9 9 0-15</inkml:trace>
  <inkml:trace contextRef="#ctx0" brushRef="#br0" timeOffset="202199.5652">19768 9631 3483 0,'88'-30'4644'15,"-39"6"-516"-15,17 10-3999 16,12 0-129-16,10-6 0 15,10 5-129-15,7 0-387 16,6 2-1419-16,-1-6-2709 0,17 15 516 16</inkml:trace>
  <inkml:trace contextRef="#ctx0" brushRef="#br0" timeOffset="203703.6512">18780 9621 1161 0,'-28'-50'4386'16,"13"32"-129"-16,-17 1-2193 0,4-1-3225 16,-3 5-1290-16,-13-11-1935 15,3 18 517-15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32:38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10090 2871 2322 0,'-31'0'2322'16,"14"2"-1806"-16,1 3 387 15,-2-1 0-15,0 7 129 16,-1-2-387-16,-3 8 258 15,-2-3-129-15,0 9 0 16,-4-3 129-16,2 7-129 16,-3 1-129-16,0 7 129 0,-5-4-129 15,2 11 129-15,-2-1-129 16,1 8 129-16,-1 5-387 15,6 9 129 1,-4-3 0-16,7 8-129 16,3 0-129-16,5 4-129 0,5 3-129 15,5-2 0-15,3-3-129 16,4 0 129-16,8 0 0 15,5 1 0-15,8 0 129 16,8-4 0-16,7-2 0 16,10-3 0-16,7-6-129 15,10-4 129-15,7-10-129 16,9-8 0-16,6-12-129 15,6-6 129-15,2-12-129 16,5-6 0-16,-2-11 129 16,0-11 0-16,-2-10 129 15,-4-6 0-15,-9-12 129 0,-3-3 0 16,-7-14 0-16,-2-9 129 16,-15-11-129-16,-1-9 0 15,-13-13 0-15,-6-12-258 16,-15-5 129-16,-7-10-129 15,-12-4-129-15,-17 0 0 16,-13 6 129-16,-12 9 0 16,-11 13 129-16,-8 19-129 15,-10 15 129-15,-3 21-129 0,-2 18 0 16,1 17-516-1,7 25-1935-15,-3 19-2193 16,2 17-258-16,2 22-387 16</inkml:trace>
  <inkml:trace contextRef="#ctx0" brushRef="#br0" timeOffset="720.041">9945 4417 4128 0,'-3'-15'4386'16,"-15"-1"129"-16,0 5-3999 15,0 4 258-15,-10-8 258 0,3 7-129 16,-12-6 0-16,2 4-387 15,-13-1 0-15,-1 9 129 16,-10-1-258-16,-2 4 0 16,-10 6 0-16,-2 11-129 15,-8 0 0-15,-9 8-129 16,-3-1 0-16,-4 3 0 15,-7-1-129-15,-1-1 258 16,-8-1-258-16,-1-1 129 0,-6-2-129 16,1-2-129-16,-5-1 258 15,1 1-129 1,-3-1 0-16,-1 0-129 15,-2-2 258-15,2-2-258 0,1-1 129 16,2 2 129-16,-3-5-129 16,2 2 0-16,0-2 129 15,2 0-129-15,4 0 0 16,5 2 129-16,-2 1-258 15,4 4 258-15,1 1-258 16,4 6 129-16,1 3 0 16,6 7 0-16,-4 4-129 15,0 4 258-15,4 1-129 0,2 3 129 16,3-4 0-1,5 3 129-15,5-4-129 16,4-2 129-16,6-4-129 16,5-2 0-16,8-3 0 0,3-2-129 15,6-2 129-15,6 1-129 16,3-5 0-16,5-4-129 15,8-2-129-15,5-7-645 16,17 3-1161-16,-6-11-2709 16,15-2-387-16,0-15-258 15</inkml:trace>
  <inkml:trace contextRef="#ctx0" brushRef="#br0" timeOffset="988.0565">4947 5121 4257 0,'35'-40'5547'0,"-23"30"-516"16,-12 10 0-16,0 0-4257 15,0 20-258-15,-20 5 258 16,-2 16-258-16,-15 10-258 16,-5 14-258-16,-8 5 129 15,-7 7-258-15,0 4 258 16,2-4-129-16,5-6 0 15,7-8 0-15,14-11 0 16,15-13 0-16,13-11 0 16,9-17 0-16,18-11 0 15,10-13-516-15,18-2-2838 16,1-15-1548-16,-1-8-516 15,8 1-129-15</inkml:trace>
  <inkml:trace contextRef="#ctx0" brushRef="#br0" timeOffset="5228.2991">10136 5185 774 0,'-8'-53'3612'16,"-1"26"258"-16,9 15-2967 15,0 12-1161-15,-16-8-129 16,5 14 129-16,-5 13 0 16,-3 10-258-16,-4 14 0 15,-3 4 0-15,-6 16 387 0,-2 10-258 16,0 9 387-16,-3 4 0 15,4 9 0-15,1 4 0 16,3 0 0-16,4 4 129 16,8-1 258-16,1 0 0 15,7-1 0-15,6-1-129 16,3-3-129-16,12-1 258 15,8-4-258-15,9-5-129 16,12-2 0-16,9-6-129 16,10-8 129-16,10-9-258 15,8-5 258-15,4-13 258 16,11-10-129-16,3-8 0 15,0-13 258-15,4-11 258 0,-2-7 0 16,4-17 129-16,-6-23-129 16,1-2 129-16,-10-24 0 15,-2-8 129 1,-14-25-258-16,-7-6 129 0,-19-21-258 15,-12-8 0-15,-21-15 0 16,-11-1-129-16,-16-5-129 16,-18 11 129-16,-23 9-129 15,-7 16 258-15,-16 17-258 16,-4 26 0-16,-6 22-387 15,-4 14-1032-15,2 19-3225 16,4 23-129-16,-3-1-516 16</inkml:trace>
  <inkml:trace contextRef="#ctx0" brushRef="#br0" timeOffset="6204.3549">10063 5882 3999 0,'-39'-35'5160'16,"15"20"-129"-16,-13-10-516 15,3-1-4386-15,-6-1 0 0,1-3-387 16,-10-3-258-16,-4 0 0 15,-9-11-129-15,0 5-258 16,-14-9 258-16,-5 2-129 16,-14-8 516-16,-2 0 0 15,-9-9 258-15,-7-2 129 16,-4 2 258-16,-6-9 129 15,-5 1-129-15,-7 0 0 16,0 2-129-16,-8 0 129 16,1 7-129-16,-10 0-129 15,-4 8 129-15,-2 4-258 16,1 2 258-16,-5 6-258 15,-3 5 129-15,0 4 0 0,3 5 0 16,2-1 0-16,2 4-129 16,3-2 0-16,7 2 129 15,7-2 129 1,8-1-129-16,4-4 0 0,9 3 0 15,6-7 129-15,11 4-129 16,7-3 129-16,7 3-258 16,5 0 258-16,9 0-258 15,8 5 0-15,6-2 0 16,6 5 0-16,2 3 0 15,8 3 0-15,3 3 129 16,2 4-258-16,5 4 129 0,3 7-258 16,2 0 0-16,6 2 0 15,-1 5 0 1,3 2 0-16,-1-2-258 15,4 4 387-15,0-5 0 16,-1-4 258-16,4 0-129 0,-2-2 258 16,2 0 129-16,3-7-258 15,13 7 258-15,-18-15-129 16,18 15 0-16,0 0 0 15,0 0 0-15,0 0 0 16,11 10 0-16,5 14-129 16,6 7 0-16,6 9 0 15,0 4-129-15,4 4 129 16,-3-1-129-16,1-4-129 15,-9-8 129-15,0-6-129 16,-9-10 0-16,-3-11 129 16,-9-8-129-16,7-8 0 0,-7-14 0 15,-3-9 129-15,-1-1-129 16,-1-7 0-16,2-1 0 15,3 7 129-15,0 7 0 16,8 10 0-16,9 15 0 16,8 13-258-16,7 12-1677 15,10 18-2580-15,16 13-129 16,3-5-516-16</inkml:trace>
  <inkml:trace contextRef="#ctx0" brushRef="#br0" timeOffset="11267.6445">2274 8515 1677 0,'0'0'3999'0,"10"-7"-2322"16,1 6-387-16,-2-3 129 16,9 4 0-16,-1-4 0 15,7 4-387 1,0 0-387-16,2 0-129 0,2 0-129 15,0 0-258-15,-1 0 0 16,-3 0-258-16,-3 2-387 16,-4-2-516-16,-1 0-1161 15,-5 5-2193-15,-11-5 129 16</inkml:trace>
  <inkml:trace contextRef="#ctx0" brushRef="#br0" timeOffset="11536.6598">2446 8535 3483 0,'0'7'2580'0,"-2"7"-387"0,2 5-129 16,-2 2 0-16,2 11-129 15,0-4-258-15,2 16-258 16,-2-3-258-16,5 8-387 15,-5-3-258-15,9 3 0 16,-7-2-387-16,4-1 129 16,-1-1-258-16,-3-4 129 15,3-3-387-15,-5-3-129 16,5-1-774-16,-10-12-2322 15,-2-4-1161-15,2 3-516 16,-11-14 258-16</inkml:trace>
  <inkml:trace contextRef="#ctx0" brushRef="#br0" timeOffset="11752.6722">2219 9264 3870 0,'0'0'5289'0,"22"0"-387"16,-4-3 0-16,7 0-3999 15,12 4 0-15,-1-1 0 16,13 4 129-16,-5-4-516 16,6 5-258-16,-4-2-387 15,-3-3-2064-15,-3 0-2322 16,-1 0-774-16,-10 0-258 15,-3-1-257-15</inkml:trace>
  <inkml:trace contextRef="#ctx0" brushRef="#br0" timeOffset="13078.7481">2797 8676 774 0,'-26'24'4257'15,"6"-10"129"-15,8 18 258 0,-9 8-3612 16,8-4-387-16,6 11 258 15,-3-7 0-15,10 8 258 16,1-11-516-16,16 5 0 16,3-13-387-16,12-8-516 15,10-5-1806-15,7-9-2451 16,-6-16-258-16,7-10-516 15</inkml:trace>
  <inkml:trace contextRef="#ctx0" brushRef="#br0" timeOffset="13428.7681">2979 8585 2967 0,'32'-13'4644'0,"-6"13"0"15,-6 0-774-15,4 0-3225 16,3 0-129-16,-3 2 0 16,-3 10-258-16,-5 0 387 15,-7 11-516-15,-5-1 0 16,-4 9-129-16,-4 0 129 15,-2 4 0-15,-4-3-129 16,3 0 258-16,0-1-258 0,4-5 129 16,3-2 0-1,4-4 0-15,4-3 0 16,5-3-129-16,3 0 0 15,1-7-129-15,2 5-645 0,-7-12-1548 16,-1 0-2322-16,2 3-129 16,-13-3-387-16</inkml:trace>
  <inkml:trace contextRef="#ctx0" brushRef="#br0" timeOffset="13618.779">3055 8833 3096 0,'-22'-19'5031'0,"22"19"-258"15,7-10-258-15,6 10-3999 16,5-3 0-16,6 3 0 16,1-4-129-16,5 2-516 0,6 2-1290 15,-2 0-2967-15,-3-11-387 16,3 6-258-16</inkml:trace>
  <inkml:trace contextRef="#ctx0" brushRef="#br0" timeOffset="13873.7935">3459 8495 2322 0,'42'2'4902'16,"-21"4"0"-16,8 13-129 15,2 10-3870-15,-7-4 387 16,11 17-258-16,-12-6-129 0,3 15-387 15,-13-7 129-15,4 9-258 16,-14-2-129-16,-3 1 0 16,-3 1-258-1,-10-5 129-15,-3-4-258 0,-2-9-516 16,10 0-2838-16,-3-8-1548 15,11-27-258-15,-8 13-258 16</inkml:trace>
  <inkml:trace contextRef="#ctx0" brushRef="#br0" timeOffset="14262.8157">4092 8660 1806 0,'43'-7'4902'0,"-16"5"-516"16,15 2 129-16,-6 6-3999 15,3-6-129-15,6 1-387 16,-4 4-774-16,-4 2-2709 15,-12-7-1032-15,0 7 0 16</inkml:trace>
  <inkml:trace contextRef="#ctx0" brushRef="#br0" timeOffset="14458.827">4163 8840 5547 0,'15'4'5289'0,"11"-4"-387"16,6-4-258-16,3-5-4386 15,10 2 0-15,0 0 0 16,-2-2-774-16,5 8-3096 16,-8 2-1290-16,-14-1-387 15,-1 10 0-15</inkml:trace>
  <inkml:trace contextRef="#ctx0" brushRef="#br0" timeOffset="20926.1969">2979 2509 1 0,'9'-7'257'16,"6"-4"1"-16,-15 11 0 15,10 0-258-15,-10 0 129 16,12 0-129-16,-12 0 0 15,16 5 129-15,-16-5 258 0,20 12-129 16,-10-8 0-16,1 1 258 16,-11-5-258-16,17 10 258 15,-17-10-129-15,17 11 0 16,-17-11-258-16,16 12 129 15,-5-6 0-15,-11-6 0 16,18 10-129-16,-18-10 0 16,20 8 0-16,-10-4 129 15,2-2-258-15,-4 0 129 16,4 2 0-16,-3-3-129 15,4 3 0-15,-1-3 129 16,0-1 0-16,0 0-129 16,1 0 258-16,-1-3-129 0,0-1 129 15,1-3-129-15,-1-4 258 16,0 1-258-1,0-4-129-15,1 1 129 16,-3-7-129-16,1 6-258 0,2-2-903 16,3 8-1419-16,-7-8-129 15</inkml:trace>
  <inkml:trace contextRef="#ctx0" brushRef="#br0" timeOffset="29415.6825">2280 8442 1419 0,'0'0'1290'0,"0"0"-387"16,0 0 129-16,0 0-645 16,0 0 129-16,9 0-387 0,-9 0-129 15,19 0 0 1,-6 3 0-16,3-2 0 15,0 1-129-15,5-1 129 16,-3-1 0-16,7 0 0 0,-5 0 129 16,5 0-129-16,-1-1 0 15,2-2 0-15,-2-1 0 16,-3 0-129-16,0 0-129 15,-5 1 0-15,-3 1-387 16,-1-1 129-16,-12 3-1161 16,0 0-258-16</inkml:trace>
  <inkml:trace contextRef="#ctx0" brushRef="#br0" timeOffset="29768.7027">2471 8449 516 0,'0'36'903'16,"0"-17"258"-16,-2 10-129 15,2 2 129-15,0 4-129 16,0 4 0-16,0 0-258 16,2 5-129-16,-2-1 0 15,0 2-258-15,1 1 129 16,0-3-129-16,-1-1 129 15,0-3-258-15,0-3 0 0,1 0-129 16,-1-5-129-16,4-4 129 16,-1-1-258-16,1-4-129 15,3-1-645 1,-1 0-1548-16,-6-10-1290 0,5 14-129 15</inkml:trace>
  <inkml:trace contextRef="#ctx0" brushRef="#br0" timeOffset="30018.717">2358 9366 1806 0,'28'-6'1806'15,"-13"1"258"-15,10 4-774 16,3 0-516-16,4-2-1677 15,10 9-2064-15,-12-9-387 16</inkml:trace>
  <inkml:trace contextRef="#ctx0" brushRef="#br0" timeOffset="48043.748">5954 3079 129 0,'-104'38'645'16,"52"-11"-258"-16,5 2 258 0,0 3-129 16,1 4-129-1,3 10 129-15,4 1 129 16,-1 6 129-16,2 3-129 15,2 1 387-15,5 5-129 16,-5-1 0-16,10 5 0 0,-3-9-129 16,6 12-258-16,2-11 129 15,4-1-258-15,-1-2 129 16,6-1-258-16,1-2 129 15,3-2 0-15,-1-2-129 16,5-2 0-16,-3 0-129 16,6 0 129-16,0-2-129 15,1 2 0-15,5-4-129 16,8 4 129-16,7-5 0 15,6-2 0-15,12-3 0 16,9-1-129-16,8-7 258 16,6-3-258-16,9-3 387 0,8-5-387 15,6-7 0-15,7-2 129 16,5-4-129-16,6-4 0 15,6 0 0-15,5 0 0 16,3-5 0-16,2-1 0 16,2 0 0-16,-4-2 0 15,-4 1 0-15,-3 0 0 16,-8 1 0-16,-3-1 0 15,-4 4 0-15,-3-3 0 16,-4 2 0-16,0 3 0 16,-3 1 0-16,-2 0 0 15,1 0 0-15,-1 0 0 16,-4 1 0-16,-2 0 0 0,-2 0 0 15,-1-1 0-15,-6 0 0 16,0-2 0 0,-1-4 0-16,2-5 129 15,-4-2-258-15,-2 0 387 0,-2-4-258 16,-1-1 129-16,-4-3-129 15,-1-4 129-15,-2-3-129 16,-5-2 258-16,1-1-129 16,-4-8-129-16,0 1 258 15,-2-7-258-15,-1 1 129 16,-4-5 0-16,-2 1 0 15,-4-1-129-15,-6-3 258 16,-4 4-258-16,-8-6 0 0,-5 3 258 16,-8 0-258-1,-1 2 258-15,-11-4-129 16,0 0 0-16,-5-1 0 15,5-6 0-15,-5 0 258 0,1-5-387 16,-4-1 129-16,-6-6-129 16,-7-1 129-16,-11 1-129 15,-11-2-129-15,-8 2 129 16,-12 3 0-16,-5-5-129 15,-8 7 0-15,-4 3-387 16,-1 14-516-16,-13 3-2451 16,-8 9-516-16,-6 10-516 15,-18 3-129-15</inkml:trace>
  <inkml:trace contextRef="#ctx0" brushRef="#br0" timeOffset="50720.901">4924 8657 903 0,'0'0'3999'0,"0"0"387"16,0 0-3225-16,8 0 129 15,9 2 129-15,-2-2-129 16,15 0-129-16,-2-1 0 0,11 1-258 15,1-4-129-15,10 2-387 16,-5 0 0-16,4 1-258 16,-2 1-258-1,-2-2-387-15,5 2-1419 16,-8 3-2709-16,-4-3-258 0,6 0-129 15</inkml:trace>
  <inkml:trace contextRef="#ctx0" brushRef="#br0" timeOffset="51860.9663">7017 7626 2193 0,'0'-26'4128'0,"0"26"-2064"16,0 0-387-16,4 6-258 16,1 16 129-16,-5 5-258 15,0 13-258-15,0-2-129 16,0 15-129-16,0-3-258 15,0 9-129-15,0-1-258 16,-1-2-516-16,1 6-1290 16,-7-8-2064-16,-2-8-1032 15,5 2-129-15</inkml:trace>
  <inkml:trace contextRef="#ctx0" brushRef="#br0" timeOffset="52244.9883">6108 8438 3096 0,'-11'0'3870'0,"11"0"-2838"16,19 0-387-16,4 0 645 16,18 5-129-1,2-5 129-15,18 6 129 16,6-6-387-16,23 4 0 0,5-4-258 15,13 5-129-15,12-5-258 16,8 5-129-16,5-4 0 16,4 0 0-16,0 1-129 15,-1-2-129-15,-8 1 0 16,-4-1 0-16,-11 0-129 15,-8 0-258-15,-12 4-387 16,-19-4-1935-16,-13 0-1806 16,-6 1-516-16,-26-1 258 15</inkml:trace>
  <inkml:trace contextRef="#ctx0" brushRef="#br0" timeOffset="53184.042">6024 8927 1806 0,'0'-16'4902'0,"0"16"-129"16,0 23-3096-1,6 15-258-15,-7-2 0 16,2 19 258-16,-2-5-387 0,1 16-387 15,-4-9-387-15,2 7-129 16,-1-14-129-16,-1-3-129 16,1-11 129-16,2-5-387 15,-1-9 129-15,2-22-129 16,0 0-129-16,0 0 0 15,0-23-258-15,0-14-258 16,3-3-387-16,-1-18 129 16,11-3-129-16,-8-13 387 15,10 9 0-15,-6 0 258 16,11 7 129-16,-2 9 645 15,-1 7 258-15,10 15 258 16,-5 9-129-16,6 18 129 0,-4 0-258 16,7 10 0-16,-7 5 0 15,1 9 0-15,-6 4-258 16,-4 1-129-16,-5 1 0 15,-8 1-129-15,-2 0-129 16,-13-3 0-16,-6-2-129 16,-6-5 129-16,-2-1-129 15,-4-6 258-15,5 0 0 16,1-5 258-16,4-2-129 15,8 3 0-15,13-10 129 16,-3 18 129-16,3-18 129 16,16 25-129-16,0-13 129 0,6 4-387 15,1 0 387-15,4 2-258 16,-3-3 129-16,1 2-516 15,0-3-387-15,-8-8-903 16,10 2-2967-16,-4-4-387 16,-3-6-903-16,-1-8 517 15</inkml:trace>
  <inkml:trace contextRef="#ctx0" brushRef="#br0" timeOffset="53381.0532">6504 8707 5547 0,'-6'-48'5289'0,"6"48"-387"15,0 0-129-15,-11-1-4644 16,8 14 129-16,-1 12-258 16,-1 8 0-1,-2 6-129-15,-3 2-516 0,7 15-1677 16,1-5-2322-16,-2-6-516 15,6 0-258-15</inkml:trace>
  <inkml:trace contextRef="#ctx0" brushRef="#br0" timeOffset="53862.0807">6665 9216 258 0,'0'0'4902'0,"19"0"-129"16,-19 0 0-16,18-10-3870 16,4 10-258-16,-2 0 129 15,8 0-387-15,-2 0-387 16,-1-3-516-16,5 3-1290 15,-7 1-2967-15,-6-1 129 16,4 0-258-16</inkml:trace>
  <inkml:trace contextRef="#ctx0" brushRef="#br0" timeOffset="54093.094">6815 9014 1806 0,'-25'-24'5160'0,"16"22"0"15,9 8-258-15,-4 18-3741 16,-3 0-387-16,7 15 0 16,-1-1 0-16,1 12-129 15,-5 3-387-15,2 2-516 16,3 8-774-16,-6-14-2193 15,4 0-1548-15,8-4-516 0,4-14-387 16</inkml:trace>
  <inkml:trace contextRef="#ctx0" brushRef="#br0" timeOffset="54425.1129">7070 9242 774 0,'28'-70'4386'15,"-18"27"516"-15,10 15-516 16,-7-1-3483-16,0-1-516 15,7 6 129-15,-6 3 129 16,1 11-129-16,-15 10 129 16,16 3 0-16,-16 13-129 15,1 20 0-15,-1 1-129 16,-3 13 0-16,-4 3 0 15,0 12-129-15,-1-6-129 16,-3 3 0-16,3-3 129 0,-4-6-258 16,-2-6 258-16,0-2-129 15,-2-10-129-15,-3-10 0 16,2-3 0-16,0-10-516 15,1 0-516-15,-6-12-2967 16,6-12-1032-16,4-10-387 16,0-15 0-16</inkml:trace>
  <inkml:trace contextRef="#ctx0" brushRef="#br0" timeOffset="54770.1327">7265 8699 4644 0,'-3'-20'5418'15,"3"10"-258"-15,0 10-258 0,2 19-4257 16,-2 0-258 0,2 6-258-16,2 9-903 15,-4-8-1935-15,0 4-2193 16,0 2-258-16,0-8-258 0</inkml:trace>
  <inkml:trace contextRef="#ctx0" brushRef="#br0" timeOffset="55273.1615">7390 8988 1419 0,'0'-29'4902'0,"3"6"258"15,-3 23-129-15,0 0-3870 16,0 16-129-16,3 11-129 0,-9-2-129 16,6 12-129-16,-13-1-258 15,5 4-129-15,1-2 0 16,1-3-258-16,6-8-258 15,0-9 0-15,5-3 0 16,6-15-129-16,7 0-129 16,2-16-129-16,9-2 129 15,-8-12 0-15,7 4 0 16,-7-5 258-16,-4 6 258 15,-1 7 258-15,-10 5 258 16,-6 13 0-16,0 0 0 16,7 20 0-16,-7 0 0 15,1 7-129-15,3-2 0 0,3 3-129 16,4-5 0-16,3-6-129 15,4-11 0-15,2-3-129 16,0-3 129 0,0-10-129-16,-3-11 0 0,0-3 0 15,-5-3 0-15,-3-4-129 16,-1 5-387-16,-8-9-645 15,9 11-2580-15,-2-2-1290 16,-6 2-387-16,3 5-129 16</inkml:trace>
  <inkml:trace contextRef="#ctx0" brushRef="#br0" timeOffset="55598.18">7928 8733 5031 0,'22'20'5418'16,"-16"5"-129"-16,-6 1-516 0,0 9-4386 15,-3 11 0-15,-2 1-129 16,-3 3 258-16,-8-1-387 16,2 4 129-16,-1-2-258 15,-2-6 129-15,8-1 0 16,5 0-129-16,4-11 258 15,8-3-258-15,10-3 258 16,13-7-129-16,3-5 129 16,7-1-258-16,5-11 129 15,0-3 0-15,1 0-129 16,-1-6 0-16,-7-3-129 15,-5-5-387-15,-6 6-645 0,-15-9-2838 16,-9 1-1032-16,0 1-516 16,-8-6-258-16</inkml:trace>
  <inkml:trace contextRef="#ctx0" brushRef="#br0" timeOffset="55802.1915">8349 8742 4386 0,'1'-20'5805'0,"-1"20"-516"16,0 0-258-16,-8 32-4128 0,-5 3-645 15,-4 8-387-15,4 4-3741 16,-4 8-903-16,-6-10-645 15,9 2-258-15</inkml:trace>
  <inkml:trace contextRef="#ctx0" brushRef="#br0" timeOffset="65036.7199">1241 4319 774 0,'0'0'645'15,"-12"-9"-129"-15,12 9 0 0,0 0-387 16,0 0-258-16,-14-9-129 15,14 9 0 1,-19 0 0-16,6 2 129 16,0 3 0-16,-6 2-129 0,1 1 258 15,-3 1 258-15,0 2-129 16,-2-1-129-16,2 4 258 15,-3-1-129-15,4 4 129 16,-3-4 0-16,-1 6 0 16,2 2 129-16,-2 3 129 15,0 4-129-15,-3 7 0 16,0 2 129-16,-2 7-129 15,0 1 129-15,0 8 0 16,1 1 129-16,-1 8-129 16,3 1 387-16,1 8 0 15,3-2 0-15,1 3 258 16,1 5-129-16,3 8 0 0,-1-4-129 15,5 6-129-15,-1 1-258 16,2 4-129-16,-1 2 129 16,3 5-129-16,1-2-129 15,1 3 129-15,-1-1-129 16,5 0 129-16,3-4 129 15,1 4-129-15,0-7-129 16,4 5 0-16,2-4 0 16,1 0 0-16,2 1-129 15,-1 2 0-15,0-1 0 16,0 0-129-16,-1-1 129 15,3 0 129-15,-3-2-129 16,3-1 0-16,-2-2 129 0,3-3 0 16,-5-3 129-16,6 0-129 15,0-5 0-15,2 0-129 16,-1-7 0-16,5 1 0 15,0-8 0-15,5-3-129 16,2-4 129-16,1-7-129 16,2 0 0-16,2-6 0 15,2-2 0-15,2-4-129 16,-1-4 258-16,3 0-129 15,-2-6 0-15,6-3 0 16,-3-4 0-16,3-2 129 16,1-2-129-16,1-2 129 15,-2-2 0-15,2 2 0 0,-4-1 0 16,2 1 0-16,-3-1-129 15,0 0 129 1,-2-2-258-16,1 1 0 16,-2-2 129-16,-2-2-129 0,0-3 129 15,-2-1-129-15,-4-2 129 16,-1 0-129-16,-3-1 129 15,-7-2 0-15,2 2-129 16,-6-2 0-16,3 1-387 16,-14-1-645-16,23 0-516 15,-22-10-1290-15,-1 10-2064 16,16-20-387-16,-12 6 129 0</inkml:trace>
  <inkml:trace contextRef="#ctx0" brushRef="#br0" timeOffset="65584.7512">1662 8678 1161 0,'0'0'1161'15,"0"0"387"-15,0 0 129 16,0 0 129-16,10 0-258 15,-10 0 0-15,17 0 0 16,-6-2-129-16,6 2-129 16,-5 0-258-16,10 5-129 15,-4-5-258-15,5 7-258 16,1-3-129-16,4 3 258 15,-6 1-258-15,6-1 0 0,-5 3 129 16,3 2-129-16,-5-4 0 16,1 6 0-16,-7-5 0 15,3 3 0-15,-8-2 129 16,5 2-129-16,-15-12 0 15,15 19 258-15,-15-19-129 16,7 17 0-16,-7-17-129 16,0 19 0-16,0-19 129 15,-7 22-129-15,0-11-129 16,-1 1 129-16,-4 3 0 15,0-2-129-15,-2 1 0 16,-1 3 0-16,-2-1-129 16,-3 4 129-16,-1-4 0 0,0 3 0 15,-1 0 0-15,-2 3 0 16,-2-3 0-16,-1 0 129 15,-2 3-258 1,0 1 129-16,2 3-129 0,-5 2-387 16,8 9-2838-16,-5-8-1806 15,-8-8-258-15,7-5-516 16,-8-15 129-16</inkml:trace>
  <inkml:trace contextRef="#ctx0" brushRef="#br0" timeOffset="74188.2431">9172 7915 1419 0,'4'-36'1935'16,"-4"18"-129"-16,0 0-129 15,-4 4-516-15,-4 2-258 16,-6 6-387-16,0 6 129 16,-7 0-258-16,-4 11 0 15,-1 5-258-15,-6 10 0 16,0 1 129-16,-1 6 129 15,3 3-129-15,4 0 0 16,3 0 0-16,10 1 129 0,7-7-129 16,6-4 0-16,6-4-129 15,15-8 258-15,3-8-387 16,5-6 0-1,4-13 0-15,1-11-129 0,3-5-516 16,-4-11-129-16,3-3-516 16,-9-11-516-16,0 1 129 15,-10-4-258-15,-4-1 129 16,-6-5 258-16,-3 4 387 15,-4-2 1032-15,-4 9 516 16,-5 3 774-16,-2 9 258 16,3 7-129-16,-1 10 645 15,9 23-258-15,0 0-129 0,-7 8-129 16,6 17-387-1,1 18 0-15,0 1-387 16,4 19 258-16,-4-2-129 16,4 10-258-16,-4-5-129 0,6 3-258 15,2-9 0-15,0-6-258 16,4-2-387-16,-4-17-1935 15,3-10-2064-15,8-5-387 16,-7-20 1-16</inkml:trace>
  <inkml:trace contextRef="#ctx0" brushRef="#br0" timeOffset="74788.2777">9429 7601 1161 0,'0'-16'4386'0,"0"16"258"15,13 6-3612-15,-1 21 258 16,-9 2 258-16,10 21-129 16,-5-6 0-16,8 15-516 15,-6-5 129-15,7 9-387 16,-5-13-129-16,5 3-129 15,-1-17-258-15,4-5 258 16,-4-15-129-16,6-14-129 16,-2-11 129-16,5-15-129 0,0-19 129 15,0-14-129 1,3-14-129-16,-2-11 129 15,2-6-129-15,-7 2 0 16,0 7-129-16,-4 3 129 0,-5 14 0 16,-3 11-516-16,-1 20-387 15,-9 4-1032-15,1 27-2838 16,0 0-516-16,-12 14-258 15</inkml:trace>
  <inkml:trace contextRef="#ctx0" brushRef="#br0" timeOffset="75308.3074">10004 7673 2451 0,'-2'-29'4386'15,"-4"7"-2064"1,6 22-1161-16,-12-7 258 0,0 7-258 15,6 12 0-15,-10 6-516 16,8 16 0-16,-8-3 129 16,8 13-129-16,-5-2 0 15,9 4-129-15,-1-4 129 16,5-1-387-16,5-6 0 15,4-7-129-15,6-3-129 16,1-11-387-16,5 1-1032 16,-4-8-2709-16,0-10-774 0,3-3-129 15</inkml:trace>
  <inkml:trace contextRef="#ctx0" brushRef="#br0" timeOffset="75616.325">10095 7721 4257 0,'29'-12'4902'15,"-4"12"-516"-15,-6 0-3741 16,6 0-129-16,4 7 129 16,-3-3-129-16,3 7-258 15,-9 3 129-15,-7 8-387 16,-5 1 129-16,-8 5-258 15,-12 4 258-15,-6 3-129 16,-6 0 129-16,0 3-129 16,-1-4 0-16,4-3 0 0,5-3 129 15,7-4 0-15,8-7-129 16,3-2 129-16,13-5-129 15,3-6-129-15,7 3-774 16,-6-9-1419-16,-2-6-2322 16,5 3-129-16,-12-11 388 15</inkml:trace>
  <inkml:trace contextRef="#ctx0" brushRef="#br0" timeOffset="75772.3339">10115 7925 3870 0,'-16'-10'4644'0,"16"10"0"0,17 0-3741 15,0 0-258-15,12 0 0 16,5 0-903-16,2 0-2322 16,1-5-1806-16,12 3-387 15</inkml:trace>
  <inkml:trace contextRef="#ctx0" brushRef="#br0" timeOffset="76000.347">10505 7567 3870 0,'12'-1'5160'16,"9"6"-387"-16,-10 15-3741 0,-2 4 129 16,8 17 0-16,-13-4-258 15,4 16-258 1,-8 2-387-16,-8 8-129 15,-9 0-258-15,-8-2-645 0,-3 7-2064 16,-14-1-2064-16,-19-7-258 16,-1 2 0-16</inkml:trace>
  <inkml:trace contextRef="#ctx0" brushRef="#br0" timeOffset="76292.3637">8945 8571 4128 0,'34'0'4515'0,"2"-6"129"16,15-5-3741-16,21 4 129 15,6-8-129-15,24 7 258 16,-3-12-258-16,17 13 0 16,-1-7-387-16,6 4-129 15,-5 2-258-15,-4 2-258 16,-5 6-903-16,-24-6-2451 15,-14 2-1290-15,-10 5-774 16,-30 0 388-16</inkml:trace>
  <inkml:trace contextRef="#ctx0" brushRef="#br0" timeOffset="76841.3951">9309 9090 3225 0,'-8'17'4902'15,"8"-17"-129"-15,-11-6-3483 16,11 6-258-16,-6-19-129 15,4 5 0-15,-12-3-516 16,1 2-387-16,-7 2 0 0,-5 5 129 16,-4 7-129-16,0 4 258 15,-4 12 129 1,0 13 0-16,3 2 0 15,9 9 0-15,2-1 129 0,11-1 0 16,7-6-129-16,10-3-129 16,10-13-258-16,7-10 0 15,12-9-258-15,2-21-129 16,9-7-387-16,-8-17-258 15,7 2-774-15,-16-20-516 16,6 8 0-16,-19-9 258 16,2 14 387-16,-20 0 516 0,1 15 645 15,-4 12 645 1,-14 6 1161-16,7 21 774 15,-13 4 129-15,12 23 0 16,-11 0-258-16,16 18-387 0,-8-4-258 16,13 12-387-16,-3-6-387 15,4 2 0-15,8-3-516 16,2-9-516-16,13 3-2193 15,-3-12-2193-15,0-13-129 16,2-5-645-16</inkml:trace>
  <inkml:trace contextRef="#ctx0" brushRef="#br0" timeOffset="77208.4159">9614 8804 5289 0,'29'-26'5676'0,"-15"17"-516"16,7 7-387-16,-2 2-4515 15,0 0 0-15,8 2 0 16,-6 3 129-16,0 4-258 16,-4 4-129-16,-1 2 0 15,-7 6 0-15,-6 5 129 16,-3 6-258-16,-11 2 129 15,-4 2 0-15,-5 4 0 16,-3 2-129-16,1-3 258 16,-1-1-129-16,6-3 129 15,6-8 0-15,8 1 0 16,3-6 0-16,13-4 0 15,7-8 0-15,7-2 0 0,4-5-129 16,2-2 0-16,1-1 0 16,-1-3-258-16,0-1-258 15,-14-11-1548 1,1 2-2709-16,-8 6-645 0,-10-6 0 15</inkml:trace>
  <inkml:trace contextRef="#ctx0" brushRef="#br0" timeOffset="77382.4259">9606 9032 3354 0,'-35'-8'5547'0,"35"8"-258"16,0 0-387-16,24-14-3225 0,6 12-1290 15,7 2-258-15,6-2-1032 16,7 1-3483-16,4 6-645 15,-7 0-387 1,3 11-128-16</inkml:trace>
  <inkml:trace contextRef="#ctx0" brushRef="#br0" timeOffset="77510.4334">10302 9300 9288 0,'29'40'5418'0,"-29"-31"-4257"15,0-9-1032-15,12 7-5418 16,-12-7-645-16</inkml:trace>
  <inkml:trace contextRef="#ctx0" brushRef="#br0" timeOffset="80799.6215">2417 8069 129 0,'-38'49'903'16,"22"-18"258"-16,-1 5 0 15,-1 6 258-15,2 0-129 16,1 9 258-16,-2-2-129 16,5 10-387-16,-1-2 0 15,4 5-387-15,-3 6-129 16,5 2-258-16,-2 4 129 0,4 3-258 15,-2-4-129 1,5-1 129-16,-2-3-129 16,2-4 129-16,1-2 0 15,1-6 258-15,1-3-129 0,6-2 0 16,0-3 0-16,3 1 0 15,5 0 258-15,6 1-387 16,1-2 129-16,7-3-129 16,3 2-129-16,7-5 129 15,6-1-129-15,8-2 0 16,1-5 0-16,5-5 129 15,2-3-129-15,5-2 0 16,0-8 0-16,1 2 0 16,2-9 0-16,2 0 0 15,-1-8 0-15,1-2 0 16,0 0 129-16,-1-2-129 15,1-9 0-15,-2 1 0 0,-4-8 258 16,-1-2-129-16,-6-4 0 16,0-6-129-16,-4-5 258 15,-1-2-129-15,-6-6 129 16,1-5 0-16,-3-8 0 15,-3 2 0-15,-2-11 129 16,-5 3-129-16,-7-11 0 16,-3-4 0-16,-8-7 0 15,-2-5 0-15,-13-6 0 16,-2 3 0-16,-10-5-129 15,-6 4 129-15,-9 0 0 16,-3 5 0-16,-5 3-129 16,-1 4 0-16,-6 2 0 0,2 1 129 15,-4 6-129-15,-3 2 0 16,-4 4 0-16,-2 6-129 15,-6 3 0 1,-5 9 0-16,-8 4-129 0,-4 9 129 16,-5 7-258-16,0 3 258 15,-5 11-258-15,-2 6 129 16,-3 8 129-16,-1 4 129 15,1 11 129-15,2 7-129 16,1 5 0-16,6 3-129 16,8 4 0-16,6 0-645 15,18 11-516-15,5-7-2967 16,15-3-774-16,17-3-387 0,7-12 0 15</inkml:trace>
  <inkml:trace contextRef="#ctx0" brushRef="#br0" timeOffset="82495.7184">3637 8113 1161 0,'52'-43'4515'0,"-29"18"129"16,10-4-774-16,-3 12-2967 15,0-8 0-15,4 7-129 16,-4-5-129-16,3 5-258 15,0-5-129-15,0-1 129 16,-1-3-387-16,-1-3 0 16,1-5-258-16,-2-5 516 15,1-5-516-15,-1-6 516 16,-3-10-516-16,0-3 516 0,-3-6 0 15,2-1-129-15,-5-6 129 16,3-1 0-16,-3-5 0 16,4 2-129-16,-4-4 129 15,4 1-129-15,-2-2 0 16,0 4-129-16,-1-4 0 15,-1 5 0-15,-5 0 258 16,-1 6-129-16,-1 3 0 16,-2 3 0-16,-5 0 0 15,1 3 0-15,-3-3 0 16,1 3 0-16,-5 2-129 15,-1-3 129-15,0 6 0 16,-1 1-129-16,-10 6 387 0,2 4-387 16,-7 6 129-16,-1 4 0 15,-3 2-129-15,-1 6 129 16,-1 6-129-16,-2 1 129 15,-1 4-258-15,1 5 258 16,-2 0-258-16,2 4 129 16,3 5 129-16,-1-2-129 15,1 3 129-15,2 1-129 16,4 1 0-16,-2 0 0 15,4 2 129-15,-3 1-129 16,6-3 0-16,0 2 129 16,10 2-129-16,-14-4 0 15,14 4 129-15,0 0-129 0,-12-3 129 16,12 3-129-16,0 0 0 15,0 0-129 1,0 0 129-16,0 0 0 16,0 0 0-16,0 0-129 0,8 13 129 15,-4-2 0-15,4 3 0 16,-1 10 0-16,2 1 129 15,0 8-129-15,3 5 129 16,-3 5-129-16,2 8 0 16,-2 0 0-16,-2 8 0 15,-1-3 0-15,-1 0-129 16,-2-6 258-16,2-4-258 0,-2-9 129 15,-1-9 0 1,1-6 0-16,-3-22 0 16,0 0 0-16,0 0-129 15,4-21 129-15,-1-9-129 0,-2-9 0 16,2-9 129-16,-3-6-258 15,0-2 129-15,0-3 0 16,0 0 0-16,-7 3 129 16,3 3-129-16,0 3 129 15,-1 7 0-15,1 4 129 16,3 4-129-16,1 9 129 15,0 3 0-15,0 6 0 16,0 4 0-16,1 1-129 16,-1 12 129-16,10-5-129 15,-10 5 129-15,19 1-129 16,-6 6 0-16,7 2 0 15,2-1 0-15,5 1 0 0,3-5 0 16,2 0-129-16,3 1-387 16,-6-8-2838-16,3 0-1419 15,-4-2-387-15,-10-6-516 16</inkml:trace>
  <inkml:trace contextRef="#ctx0" brushRef="#br0" timeOffset="89273.1061">4734 9383 7740 0,'-34'20'4386'0,"29"-6"-2580"16,-9-12-1677-16,3-11-5676 15,-1 6-387-15</inkml:trace>
  <inkml:trace contextRef="#ctx0" brushRef="#br0" timeOffset="89444.1159">4539 9253 7611 0,'-35'0'3354'15,"20"0"-3225"-15,15 0-129 16,-18-8-5934-16</inkml:trace>
  <inkml:trace contextRef="#ctx0" brushRef="#br0" timeOffset="89610.1254">4436 9319 4128 0,'0'24'258'0,"-9"-18"0"16,9-6-258-16</inkml:trace>
  <inkml:trace contextRef="#ctx0" brushRef="#br0" timeOffset="89742.133">4436 9319 9933 0,'25'3'1935'0,"-35"22"-1677"16,-9 0-129-16,-9-20-6321 15</inkml:trace>
  <inkml:trace contextRef="#ctx0" brushRef="#br0" timeOffset="92194.2732">1350 11871 6321 0,'-30'-10'4773'0,"30"10"0"16,4-12-516-16,-4 12-3870 0,30-8-129 15,5 5 129-15,13 3 0 16,4 0 129-16,7 1-258 16,1 3 0-16,4 2-129 15,2 2-516-15,-12-7-2709 16,-4 2-1677-16,-6 1-129 15,-16 0-516-15</inkml:trace>
  <inkml:trace contextRef="#ctx0" brushRef="#br0" timeOffset="93221.332">2698 11242 1161 0,'0'0'4515'15,"0"0"129"-15,0 0-2709 16,11 0 0-16,-11-7-129 15,0 7-387-15,-3-15-387 16,3 15-516-16,-9-23-258 16,-3 10-129-16,0-4 0 15,-4 1-129-15,-2 2 0 16,-5 2 0-16,-2 0 129 15,-4 9-129-15,-4 3 129 0,3 3 0 16,-7 12 0-16,7 10 129 16,-3 6 0-16,8 10 0 15,-2 6 0-15,12 4 0 16,1 2 0-16,9 2 129 15,5-6-129-15,4-4-129 16,8-10 0-16,5-9 0 16,4-16-129-16,8-10 0 15,4-16 129-15,3-20-258 16,2-12 129-16,4-13-129 15,-4-11 0-15,-2-12 0 16,-7-2 129-16,-5-8-129 16,-10 6 129-16,-6 8 0 0,-5 11 129 15,-3 14 0-15,-8 12 129 16,0 20 129-1,-4 17-129-15,3 24 129 16,-6 15 0-16,8 20-129 0,1 5 129 16,6 17-129-16,0 6-129 15,0 5 0-15,11-5-387 16,2-9-387-16,12 5-2838 15,0-20-1419-15,-4-11-258 16,4-14-645-16</inkml:trace>
  <inkml:trace contextRef="#ctx0" brushRef="#br0" timeOffset="93750.3621">2951 10815 516 0,'-17'-11'4644'0,"17"11"129"16,-9-9-129-16,4-1-3096 15,5 10-129-15,0 0 0 16,17-2-516-16,-5-2-129 16,10 4-387-16,5 0 0 15,7 0-129-15,3 2-258 0,2 0 0 16,5 4-774-16,-10-6-1419 15,-2 0-2451-15,-5 0-387 16,-14 0-129-16</inkml:trace>
  <inkml:trace contextRef="#ctx0" brushRef="#br0" timeOffset="93949.3736">3037 10844 3354 0,'-19'38'5031'0,"14"-18"-129"16,5 9-129-16,7 5-3612 15,-7-6-258-15,12 15 0 0,-6-3 0 16,9 9-258 0,-7-1-516-16,0 1-129 15,2 9-1032-15,-6-13-1677 16,-1 2-2064-16,6-1-387 0,-6-7-387 15</inkml:trace>
  <inkml:trace contextRef="#ctx0" brushRef="#br0" timeOffset="94165.386">2958 11574 5676 0,'-4'-13'5547'0,"11"8"-645"0,10-7 0 15,1 1-4257 1,18 5 129-16,5-3-129 15,10 6-258-15,0 0-516 16,-3-5-1161-16,4 7-3225 0,-6 2-645 16,-12 3-258-16,-5 6-387 15</inkml:trace>
  <inkml:trace contextRef="#ctx0" brushRef="#br0" timeOffset="94897.4277">3488 10804 1677 0,'-9'3'4773'15,"-2"9"258"-15,6 8-774 16,1 16-2451-16,-8-7 0 15,12 21-258-15,-1-6-387 16,4 11-516-16,3-9-258 16,11 4 0-16,0-5-516 15,3-11-516-15,11 7-2064 16,-2-18-2064-16,-6-15-516 15,4-5-387-15</inkml:trace>
  <inkml:trace contextRef="#ctx0" brushRef="#br0" timeOffset="95221.4462">3711 10926 5805 0,'21'-24'5160'0,"-10"16"-516"15,8 1-645-15,0 7-3741 16,-1 2 0-16,6 8 0 15,-1-5-129-15,-2 8 0 16,-4-1 0-16,-6 8-129 16,-5 0 0-16,-6 9 0 15,-7 3 0-15,-7 2 129 16,-6 1-129-16,3 1 129 0,-3-4-129 15,3-3 129-15,4-3 0 16,6-3 0-16,5-7 0 16,4-5 0-16,6-2-129 15,8-5 0-15,4 1-387 16,-6-5-516-16,14 0-2064 15,-8 0-1677-15,-20 0-516 16,18-11-129-16</inkml:trace>
  <inkml:trace contextRef="#ctx0" brushRef="#br0" timeOffset="95402.4567">3686 11186 4773 0,'-40'-22'5289'0,"31"11"-129"16,9 11-387-16,15-10-4128 15,-2-3 0 1,14 11 129-16,1-8-258 15,9 4-387-15,0 0-516 0,-4-7-1419 16,4 2-2967-16,1 4-258 16,-10-5-645-16,-2 1 646 15</inkml:trace>
  <inkml:trace contextRef="#ctx0" brushRef="#br0" timeOffset="95624.4694">3932 10749 3612 0,'-13'-69'5418'0,"13"45"-129"16,7 15-258-16,8 17-3612 15,0-1-129-15,18 22-129 16,-9-2-129-16,9 20-129 16,-9-4-387-16,1 10-258 0,-8 4 0 15,-4 0-258-15,-10 11-129 16,-7-3-258-16,-13 12-516 15,-22-11-1032-15,-2 15-3225 16,-10 2-129-16,-11-2-387 16,-6-1-129-16</inkml:trace>
  <inkml:trace contextRef="#ctx0" brushRef="#br0" timeOffset="95894.4849">2603 11858 7740 0,'-45'-14'5160'0,"45"14"-258"0,19-17-258 16,23 6-4257-16,14 4-129 15,20-6 129-15,20 6 129 16,11-6-129-16,14 3 129 15,2 1-129-15,4 1-387 16,-6 6-129-16,-9-4-387 16,-5 9-1032-16,-27-1-2580 15,-13 5-1032-15,-14 5-387 16,-25 2-258-16</inkml:trace>
  <inkml:trace contextRef="#ctx0" brushRef="#br0" timeOffset="96456.5168">3061 12409 2967 0,'12'22'5031'0,"6"-12"-258"16,-18-10-129-16,0 0-3612 16,8-5-129-16,-8-10-258 0,0 15 0 15,-13-20-258 1,1 12-129-16,-12-2-129 15,-3 9 387-15,-9 1-129 16,1 16-129-16,-5 5 258 0,2 11-129 16,-1 0 258-16,9 12-129 15,4-7-129-15,12 5-129 16,8-7-129-16,6-8 0 15,7-9-129-15,12-11 0 16,10-7-129-16,3-18-129 16,6-9 129-16,-1-15-129 15,4-7-258-15,-8-9 129 16,4-1 0-16,-12-9-129 15,-5 2 129-15,-10-1 129 16,1 6 129-16,-10 11 0 16,-1 7 258-16,0 9 0 15,-8 18 258-15,8 16 129 0,-14 20 0 16,11 22 129-16,-5 5 0 15,8 16-129-15,-1 0-129 16,2 9 0-16,6-3-258 16,5-7-129-16,5-2-129 15,-1-14-516-15,11 3-774 16,-14-26-2967-16,10-5-903 15,-1-14-129-15,-3-8-645 16</inkml:trace>
  <inkml:trace contextRef="#ctx0" brushRef="#br0" timeOffset="96824.5381">3342 12111 7611 0,'33'-28'5289'0,"-12"23"-387"15,5 5 0 1,12 0-4644-16,-7 1 0 0,3 6 0 15,-2 0-129-15,-2 4 0 16,-5 0-129-16,-5 5 129 16,-10 3-258-16,-7 4 258 15,-7 1-129-15,-9 8 129 16,-8 0 0-16,1 7 129 15,-4-4 129-15,4 3-258 16,2-6 258-16,10 1-258 16,4-6 129-16,6 2-129 0,12-6 129 15,8-6-258 1,6-3 129-16,5 0-129 15,3-6 129-15,2 1-129 16,1-2 0-16,-6-5-258 0,-1 3-258 16,-12-7-1032-16,4 2-3225 15,-24 0-387-15,0 0-516 16,0 0-258-16</inkml:trace>
  <inkml:trace contextRef="#ctx0" brushRef="#br0" timeOffset="97025.5496">3434 12357 8643 0,'-12'-15'5676'16,"24"5"-258"-16,17 10-258 16,16 0-4515-16,-3 0 0 15,17 4 0-15,3-1-258 0,6 4-258 16,-1-2-387-16,-9-5-645 15,5 0-3870-15,-13 2-645 16,-9-2-258-16,-10 0-516 16</inkml:trace>
  <inkml:trace contextRef="#ctx0" brushRef="#br0" timeOffset="97645.585">4524 11579 2580 0,'-18'-1'5031'0,"1"1"258"16,17 0-645-16,0 0-2967 16,12 0-903-16,17 2 258 0,2-2-387 15,12 0 129-15,3 0-516 16,3 0-129-16,3 2-516 15,-4-2-2451-15,-6 1-2064 16,0 6-387-16,-19-3 0 16</inkml:trace>
  <inkml:trace contextRef="#ctx0" brushRef="#br0" timeOffset="97857.5971">4488 11865 7740 0,'13'11'5547'0,"16"-11"-258"0,7-1-516 16,6-9-4515-16,5 3-129 15,7 7-903-15,-2 0-3999 16,-5 0-129-16,-2 5-645 15,-11-3-258-15</inkml:trace>
  <inkml:trace contextRef="#ctx0" brushRef="#br0" timeOffset="99151.6712">5428 11652 3096 0,'-15'-4'4128'16,"15"4"-516"-16,-9-5-516 16,9 5-903-16,0 0-516 15,-4-13-516-15,12 13-387 16,4-2-129-16,17 1-258 15,0-3-258-15,8 3 129 16,3-2-387-16,3 1-258 16,6 2-2322-16,-3 1-2064 15,-13-3-258-15,-5 2-516 16</inkml:trace>
  <inkml:trace contextRef="#ctx0" brushRef="#br0" timeOffset="99963.7174">6503 11155 258 0,'26'0'4386'0,"-23"-14"129"16,2-1-2709-16,-5 15-258 16,7-31 129-16,-5 17-516 0,-2-12-387 15,-5 6-258-15,-6-3-129 16,-2 3-129-16,-6 3 0 15,-1 5-129-15,-5 7 0 16,-4 5-129-16,-2 13 129 16,1 8-129-16,-3 9 129 15,0 10 0-15,7 2 129 16,2 3-129-16,9 0-129 15,6-6 258-15,9-7-258 16,7-7 129-16,10-17-129 16,8-8 0-16,13-15-258 15,0-15 0-15,6-10-387 0,-1-15 0 16,6 0 0-16,-12-15-516 15,5 6 129-15,-14-10 0 16,-2 5 129-16,-14-3 516 16,-6 5 516-1,-6 12 129-15,-10 1 516 0,1 19 129 16,-12 7 258-16,9 27 129 15,-12 4-129-15,12 31 0 16,-5 14-258-16,11 17-387 16,2 10 129-16,4 11-258 15,2 9-387-15,6-3-387 16,8 9-1161-16,-3-6-3096 15,-2-16-516-15,2-2-129 0</inkml:trace>
  <inkml:trace contextRef="#ctx0" brushRef="#br0" timeOffset="100202.7313">6210 11561 4257 0,'-29'-1'5160'16,"20"-1"-129"-16,22 2-387 15,12 0-3741-15,12-2-645 16,22 2 129-16,8-1 129 16,13 1-129-16,1 0-258 15,5 1-258-15,2 8-1290 16,-10 0-3225-16,-12-5-387 15,-8 7-387-15,-25-1 388 16</inkml:trace>
  <inkml:trace contextRef="#ctx0" brushRef="#br0" timeOffset="100732.7616">6387 12000 3096 0,'0'-25'4128'0,"-2"7"-2064"0,-13 6-258 16,1 12 0-16,-12 0-129 15,3 23-258-15,-14-3 0 16,2 23-129-16,-7-5-258 16,6 19-258-16,-2-9-129 15,8 4 129-15,3-8-516 16,13-3 0-16,7-16-129 15,8-11-258-15,15-13 0 16,9-10-129-16,8-11-258 16,0-17-129-16,5-5-129 15,-7-19-387-15,7 11-258 16,-17-18-387-16,4 12 129 15,-14-8 0-15,-2 13 774 0,-9 4 387 16,0 10 645-16,-8 14 645 16,-6 3 516-1,3 22 387-15,-9 9 387 16,10 26-387-16,-9 1-258 0,13 18-258 15,-4-2-258-15,10 11-387 16,3-4-258-16,10-5-258 16,7-3-645-16,0-23-1032 15,14-7-2580-15,-1-13-903 16,-3-10-258-16,3-15 0 15</inkml:trace>
  <inkml:trace contextRef="#ctx0" brushRef="#br0" timeOffset="101039.7792">6541 11864 4128 0,'0'-42'5418'0,"0"42"-387"16,0 0-129-16,12 8-3870 0,-1-3-387 16,11 7 129-16,-1-3-129 15,8 4-258-15,-4 0-129 16,0 3-258-16,-7 1 129 15,-6 5-129-15,-9 10 0 16,-4 4 129-16,-14 6-129 16,-2 5 0-16,-3-1 0 15,-2 5 258-15,3-5-258 16,7-3 258-16,6-6-258 15,6-6 258-15,10-8-258 16,5-8 0-16,10-1-387 16,-3-14-258-16,13 5-1677 0,-11-5-2580 15,-5-11-129-15,-3-3-774 16,-12-5 646-16</inkml:trace>
  <inkml:trace contextRef="#ctx0" brushRef="#br0" timeOffset="101214.7892">6512 12116 7998 0,'-9'-5'5418'16,"9"5"-129"-16,18-11-387 16,5 5-4515-16,10 1-129 15,14-1-387-15,1-10-903 16,13 3-3612-16,3-2-516 0,-1-6-387 15,1-4-258-15</inkml:trace>
  <inkml:trace contextRef="#ctx0" brushRef="#br0" timeOffset="101615.8121">7311 10614 1806 0,'0'26'4902'0,"-4"-5"129"15,-8 11-2709-15,6 32-387 16,-17 4 129-16,13 33-387 15,-17 6-516-15,10 21-129 16,-5 1-258-16,8 10-258 16,3-7-258-16,8-3 0 15,3-16-129-15,9-16-258 16,11-11-645-16,-1-22-3354 15,7-16-903-15,8-14-387 16,-3-20-387-16</inkml:trace>
  <inkml:trace contextRef="#ctx0" brushRef="#br0" timeOffset="102789.8793">7629 11542 4644 0,'0'0'4902'0,"16"-20"-129"16,17 18-258-16,4-4-4515 15,12 0 129-15,15 1-129 16,9 2 0-16,2-3-1032 15,9 2-2451-15,3 4-1161 16,-9-7-258-16,8 7 1 16</inkml:trace>
  <inkml:trace contextRef="#ctx0" brushRef="#br0" timeOffset="103076.8957">9144 10560 2967 0,'-8'-118'5160'0,"8"74"-258"15,-8 2-129-15,2 15-3999 16,6 27 0-16,0 13 0 15,4 28 129-15,-4 13-387 16,0 17 0-16,0 13-258 16,-2 9-129-16,2 10-516 15,-4-11-1032-15,4 1-2580 0,0-6-1161 16,-7-15-258-16,1-2 129 15</inkml:trace>
  <inkml:trace contextRef="#ctx0" brushRef="#br0" timeOffset="103326.9099">8837 11348 4902 0,'10'-19'5160'0,"18"1"0"16,18 6-387-16,12 2-4386 0,8-8 258 15,24 7-129-15,10-6 258 16,12 9-258-16,4-4-258 16,8 9-129-1,2-2-129-15,0 4-387 16,6 6-1161-16,-20 2-3096 0,-5-5-516 15,-13 9-387-15,-22-3 129 16</inkml:trace>
  <inkml:trace contextRef="#ctx0" brushRef="#br0" timeOffset="104060.9519">8726 11721 4902 0,'16'26'5289'0,"-10"5"-258"16,5 16-258-16,-6 18-3999 15,-2-4-387-15,3 10 129 16,-3-3-129-16,1 4 129 16,-4-7-258-16,0-6-129 0,0-12 0 15,0-11-129-15,0-7-387 16,0-16 129-16,0-13-129 15,12-8-258-15,-1-13 0 16,-5-19-129-16,5-9 258 16,-5-12-129-16,1-4 258 15,-2-5 0-15,1 5 387 16,-1 4 0-16,3 8 387 15,2 11 0-15,1 10 129 16,10 16 129-16,0 9-129 16,8 9-129-16,-2 6 0 15,5 10 0-15,-4 1-129 16,1 5-129-16,-4-1-258 0,-8 1-129 15,-5 1 0-15,-9-3 129 16,-3-2-129-16,-12-7 0 16,-7-1 129-1,-7-4 0-15,-3-4 129 0,-1-4 258 16,0 0 0-16,6 0 129 15,2-6 129-15,9 6 0 16,13 0 0-16,0 6 0 16,8 1 0-16,17 10-129 15,3-2 0-15,9 7 0 16,-3 0-129-16,7-2-129 15,-3 1-129-15,-2-6-387 16,2 6-774-16,-17-16-2709 0,3-2-1161 16,-7-3-516-1,-5-1-129-15</inkml:trace>
  <inkml:trace contextRef="#ctx0" brushRef="#br0" timeOffset="105272.0212">9313 11563 2451 0,'-5'-37'4515'0,"5"26"-774"16,0 0-903-16,0 11-129 15,1 13-1032-15,7 13-387 16,-8-2-387-16,1 12-387 16,-1-2 0-16,0 9-645 15,0 3-645-15,-5-8-2580 16,1-7-1419-16,4-1-387 15,0-12-129-15</inkml:trace>
  <inkml:trace contextRef="#ctx0" brushRef="#br0" timeOffset="105472.0327">9454 11865 5676 0,'8'25'5160'0,"17"-11"-258"16,-5-14-387-16,9 0-4515 15,4 0 0-15,5-4-258 16,-1-10-645-16,4 4-1935 0,-7-1-1677 16,-13-7-516-1,2 8-129-15</inkml:trace>
  <inkml:trace contextRef="#ctx0" brushRef="#br0" timeOffset="105646.0424">9639 11670 3870 0,'-33'18'5289'16,"23"13"-129"-16,4 8-258 15,3-3-3741-15,3 17-645 16,-5 1-129-16,5 0 0 16,5 1-903-16,-3-14-645 15,13 5-1548-15,-4-12-2193 16,1-16-258-16,5-5-258 15</inkml:trace>
  <inkml:trace contextRef="#ctx0" brushRef="#br0" timeOffset="105909.0577">9814 11871 4773 0,'28'-63'4773'0,"-14"42"0"16,0 9-2967-16,-12-6-129 16,9 18-258-16,-11 0-258 15,2 27-258-15,-4 2 0 16,1 18-129-16,-5 7-258 15,3 13 0-15,-5 1-129 16,3 5 129-16,-3-1-258 16,0-2-258-16,-1-6 0 15,-4-10-129-15,0-7 0 16,-7-15-645-16,7-3-129 0,-15-27-1935 15,10-2-2064-15,1-14-258 16,1-15-516 0</inkml:trace>
  <inkml:trace contextRef="#ctx0" brushRef="#br0" timeOffset="106066.0664">9771 11460 6450 0,'39'-13'5289'0,"-24"13"-903"15,8 19-1677-15,-9-2-7353 16,-4 0-258-16,7 11-258 16</inkml:trace>
  <inkml:trace contextRef="#ctx0" brushRef="#br0" timeOffset="106569.0954">10016 11793 2709 0,'-1'-6'5289'16,"1"20"-387"-16,7 15-129 16,4 3-3612-16,-11-1-387 0,5 10 258 15,-4-6-645-15,6-3-129 16,0-5-258-16,-1-9 0 15,6-7-387-15,0-11 0 16,8-2-129-16,-4-18 0 16,2 0 0-16,-2-8 129 15,2 0 0-15,-7 1 129 16,0 3 387-16,-4 8 387 15,-7 16-129-15,0 0 258 16,0 0-129-16,11 19 129 16,-11 0-129-16,7 6 129 15,-1-2-387-15,5-1 0 16,-1-9-129-16,4-4 0 0,-1-9 0 15,-1-7-258-15,0-7 0 16,-5-9-258 0,4 0-387-16,-11-13-903 15,5 0-2967-15,-2-1-387 0,-3-2-387 16</inkml:trace>
  <inkml:trace contextRef="#ctx0" brushRef="#br0" timeOffset="106861.1121">10404 11425 5676 0,'14'33'5547'0,"-6"-4"-129"16,-1 12-516 0,-5 20-3999-16,-2-14-258 15,5 10-258-15,-5-6 258 16,2 6-387-16,-2-2 129 15,-4-1-258-15,1-3-258 0,1-2 258 16,2-8-129-16,3 1 0 16,8-13 0-16,6-6 0 15,7-8 0-15,2-11 0 16,7-1-129-16,2-9-258 15,0-6-129-15,-8-12-516 16,8 10-2322-16,-14-7-1677 16,-9-1-129-16,-4 3-645 15</inkml:trace>
  <inkml:trace contextRef="#ctx0" brushRef="#br0" timeOffset="107382.1419">10712 11459 5031 0,'0'12'5289'16,"-8"3"-258"0,3 3-1161-16,-3 14-3354 15,-1-3 0-15,2 3-516 16,2-1-774-16,-4-7-2451 0,2-8-1548 15,7-3-258-15,0-13-258 16</inkml:trace>
  <inkml:trace contextRef="#ctx0" brushRef="#br0" timeOffset="107713.1609">10029 11237 2967 0,'-22'-12'5031'16,"22"12"-129"-16,0 0-129 15,0 0-3870-15,19 7-258 16,8-2 0-16,15 4 129 16,7-2-258-16,10-3-129 15,3-4 129-15,8 0-387 16,5 0 0-16,0-2-387 15,2-2-387-15,-14-7-1032 16,-2 6-2967-16,-8 5-516 16,-16-7-387-16</inkml:trace>
  <inkml:trace contextRef="#ctx0" brushRef="#br0" timeOffset="108680.2161">11371 11097 3096 0,'0'16'5160'0,"0"1"-258"15,0-17-258-15,0 0-3999 16,0 20-129-16,0-20 0 15,12 7-129-15,-12-7-258 16,0 0-258-16,12-4-387 16,-14-7-1677-16,-4-3-2580 15,6 14 0-15,-9-22-516 16</inkml:trace>
  <inkml:trace contextRef="#ctx0" brushRef="#br0" timeOffset="109345.2542">11948 10637 903 0,'22'-12'4386'0,"-9"8"129"15,-13 4-2967-15,0-27-387 16,0 16 129-16,-7-8-387 15,-4 10 0-15,-13 1-258 16,-2 8 0-16,-11 3 0 16,0 16 0-16,-7 2 0 15,4 13-129-15,-1-4-129 16,9 6 129-16,6-3-387 15,10-3 129-15,13-8-387 16,6-7 129-16,20-6-258 16,7-9-258-16,12-5 0 0,0-14-129 15,8-2-258-15,-4-15 0 16,4 7 0-16,-10-16 129 15,-2 2 129-15,-11-11 0 16,-4 2 258-16,-15-3 129 16,-4 0 387-16,-4 7 0 15,-12 1 387-15,-1 16 0 16,-4 5 258-16,5 18 0 15,-9 7 258-15,10 16-129 16,-4 11-129-16,12 12-129 16,0 4-129-16,5 9-129 15,0-1-129-15,7 1-129 16,7 0-516-16,-4-12-258 0,13 3-1677 15,-7-10-2451-15,-4-18-129 16,7 0-516-16</inkml:trace>
  <inkml:trace contextRef="#ctx0" brushRef="#br0" timeOffset="109707.2749">12148 10195 3096 0,'-2'-3'5289'15,"4"25"-258"-15,10 21-258 16,2 3-3870-16,-7 7-258 16,12 13 129-16,-5-5-258 15,9 5 0-15,-6-11 0 16,3-1-258-16,-2-16-129 15,-2-4 0-15,-2-18 129 0,2-10-129 16,-3-11 0-16,2-15 0 16,-1-18 129-16,2-9-258 15,1-15 258-15,3-8-258 16,1-7 129-16,4-3-129 15,-5 2-129-15,0 7 0 16,-4 11-129-16,-3 8 0 16,0 16-258-16,-4 12 0 15,-9 24-516-15,0 0-774 0,13 13-2064 16,-6 14-1290-1,-3-2-387-15</inkml:trace>
  <inkml:trace contextRef="#ctx0" brushRef="#br0" timeOffset="110509.3208">11724 11147 516 0,'-3'8'4644'15,"3"-8"516"-15,17 0-387 16,5-1-3354-16,21 1-258 15,5-5 129-15,20 5-516 16,-1-7-129-16,12 6-258 16,4-4-129-16,3 1-129 15,-2 1 0-15,-2 0-387 16,-7 3-774-16,-14 0-3096 15,-8 0-774-15,-7 3-387 16,-20-3-129-16</inkml:trace>
  <inkml:trace contextRef="#ctx0" brushRef="#br0" timeOffset="111091.3541">12000 11721 4128 0,'0'-17'4773'16,"-6"5"-2580"-16,6 12 0 16,-7-25 129-16,6 12-516 15,-15-4-645 1,16 17-258-16,-25-14-129 0,12 14-258 15,-11 2 0-15,3 14 129 16,-7 5-129-16,3 10-129 16,-1-1 258-16,5 9-387 15,1-3 0-15,7 1 0 16,8-8-129-16,5-4-129 15,10-10-129-15,6-15-129 16,12-3-258-16,-2-19 0 0,8-6 0 16,-6-16 0-16,3-2-387 15,-8-12 258 1,2-2 129-16,-13-3 129 15,-1 4 129-15,-6 5 258 16,-5 10 0-16,-3 14 258 0,-5 13 129 16,8 17 129-16,-23 14 129 15,15 24 0-15,-4 6 129 16,7 14-258-16,0-1-129 15,5 3-387-15,5-2-387 16,1-19-1806-16,11-3-2580 16,8-8-258-16,-5-16-774 15,8-10 646-15</inkml:trace>
  <inkml:trace contextRef="#ctx0" brushRef="#br0" timeOffset="111383.3708">12221 11486 4257 0,'30'-20'5289'0,"-11"14"0"15,5 6-258-15,-2 8-4257 16,-4-5-129-16,9 9 0 16,-8-2-258-16,-2 10-129 15,-7 3 0-15,-5 4-258 16,-5 2 129-16,-9 8-129 15,-4 3 129-15,-2 1 0 16,-1-1 0-16,4-1-129 16,2-2 0-16,7-5 129 15,3-1-129-15,8-10 0 16,11-4-129-16,4-9-129 0,7 1-516 15,-7-14-1161-15,6-6-2838 16,-3 1-387-16,-10-7-258 16,-2 3 388-16</inkml:trace>
  <inkml:trace contextRef="#ctx0" brushRef="#br0" timeOffset="111573.3816">12211 11729 3096 0,'0'0'5160'0,"7"11"0"15,10-8-516-15,14-3-2322 16,-1 1-2064-16,8-1 0 0,2 0-645 16,7-7-2580-16,0-1-1548 15,-11-13-516 1,4 3-387-16</inkml:trace>
  <inkml:trace contextRef="#ctx0" brushRef="#br0" timeOffset="111840.3969">12706 10296 2967 0,'-12'-20'5289'0,"-1"16"-258"16,5 19-258-16,-6 15-3741 16,0 9-516-16,9 15 0 0,-4 1-129 15,6 10-129-15,-5-1-129 16,8-2-258-16,4 0-516 15,0-12-2967-15,13-17-1161 16,9-3-645-16,-3-20 129 16</inkml:trace>
  <inkml:trace contextRef="#ctx0" brushRef="#br0" timeOffset="112188.4166">12805 10396 3999 0,'0'0'5289'15,"18"0"-129"-15,-2 1-387 16,-4 2-4257-16,8 12-129 16,2-2 0-16,2 6 0 15,-5-1-258-15,-5 5 0 16,-2 3-258-16,-8 1-129 15,-4 4 0-15,-12-1 0 16,-4-1 0-16,-9 1 129 16,0-4 0-16,-5 2 0 15,3-6 129-15,5 0 129 16,4-6 0-16,10-2 129 15,8-14-129-15,0 18-129 0,11-14 0 16,9-4-258-16,5 0-645 16,-5-3-2580-16,4-9-1161 15,4 8-645 1,-13-12 258-16</inkml:trace>
  <inkml:trace contextRef="#ctx0" brushRef="#br0" timeOffset="112381.4279">12773 10605 1677 0,'-19'-3'5160'16,"19"3"129"-16,0 0-258 16,18 1-2580-16,-2-1-1935 0,10 2 0 15,3-2-258 1,4 0-387-16,2 8-1161 15,-9-7-2838-15,0-3-903 16,2-6-258-16,-7-2 259 0</inkml:trace>
  <inkml:trace contextRef="#ctx0" brushRef="#br0" timeOffset="112601.4404">13015 10309 1548 0,'11'-24'5160'15,"8"26"0"-15,-3 13-129 16,1 0-3741-16,8 18 129 15,-8-2-258-15,8 18-258 16,-16-3-129-16,1 8-387 16,-10-4 0-16,-3 2-258 15,-7 1-387-15,-8-10-387 0,9 7-1548 16,-8-7-2580-16,4-14-516 15,6-2-129-15</inkml:trace>
  <inkml:trace contextRef="#ctx0" brushRef="#br0" timeOffset="113387.4854">13339 10361 3225 0,'0'0'4386'0,"0"0"0"15,12 0-3612-15,-2-3-129 16,5 5 129-16,1-2-258 16,2 4 129-16,-3-1-258 15,3 3 129-15,-2-1 0 16,0 7-129-16,-10-2 129 15,0 9 0-15,-6 1 129 16,0 11 129-16,-11 3-258 16,2 13 258-16,-6 4-129 15,5 15 129-15,-4 2-129 0,8 15 0 16,-3 6-258-16,6 10 0 15,3 2 129-15,0 11-387 16,0-3 258-16,1-3-129 16,2-4-129-16,-1-6 129 15,-1-11-129-15,-1-7 0 16,0-14 0-16,-3-9 129 15,-5-8-129-15,0-5 0 16,-6-7 0-16,-5-6 129 16,-3-2-258-16,-7-4 129 15,-9-4 0-15,-8-8-258 16,-3 2-645-16,-17-13-3225 0,2-3-1290 15,-8-11-258-15,-6-9-516 16</inkml:trace>
  <inkml:trace contextRef="#ctx0" brushRef="#br0" timeOffset="114603.555">7513 10546 3999 0,'-20'-13'4515'16,"4"5"-2193"-16,-1 8-645 15,-7-6 258-15,10 6-645 16,-11-2-258-16,8 2-387 15,-3 0-129-15,4 5-258 16,-2-2 129-16,6 4-129 0,-3 2-129 16,5 1-129-16,-3-1 129 15,3 4-129 1,1-1 129-16,-1 5-129 15,3-1 129-15,0 2 129 0,2 1-129 16,4 7 129-16,-2 8 129 16,3 8 0-16,0 6 0 15,4 7-129-15,-3 10 258 16,6 13-258-16,-2 6 0 15,-2 8-129-15,-2 2 0 16,-1 4 0-16,0 0 0 16,-1 2-129-16,-3-1 129 0,-3-3-129 15,3-3 0 1,-1 1 129-16,1-12-129 15,4-3 129-15,-1-6-129 16,1-5 258-16,0-11-129 16,0-7 0-16,1-13 129 0,0-8-258 15,-1-9 258-15,2-3 0 16,-2-17-129-16,0 12-129 15,0-12 129-15,0 0 258 16,0-6-516-16,0 6 387 16,0-12-258-16,0 12 387 15,2-14-387-15,-2 14 258 16,11-14-129-16,0 10 0 15,4-2 0-15,6 1 0 16,4 2 0-16,4-6-258 16,7 8-516-16,-10-13-3354 15,11 9-1161-15,-1-5-516 0,-3-1-258 16</inkml:trace>
  <inkml:trace contextRef="#ctx0" brushRef="#br0" timeOffset="116703.6751">4285 13951 1032 0,'-14'0'4257'0,"14"0"387"16,0 0-258-16,6-3-3096 0,12 3-387 16,-2-9-129-16,13 9 129 15,-1-2-129-15,11 2-258 16,0 0-129-16,7 0 0 15,-3 2-258-15,2 4-129 16,1 4-258-16,-8-9-774 16,6 6-2322-16,-8 4-1290 15,-14-10-129-15,-1 11-387 16</inkml:trace>
  <inkml:trace contextRef="#ctx0" brushRef="#br0" timeOffset="116893.6859">4411 14159 5289 0,'-50'38'5418'0,"42"-23"-258"16,8-15-387-16,13 0-1935 16,18 0-2709-16,16 0 0 15,10-5-258-15,9-4-516 16,-6-5-3096-16,12 1-1161 15,-2 4-258-15,-3 2-516 16</inkml:trace>
  <inkml:trace contextRef="#ctx0" brushRef="#br0" timeOffset="130244.4496">5937 13036 2580 0,'0'-14'4644'16,"0"14"-387"-16,8 22-2580 15,-8-3-387-15,5 17 0 16,-5 0-129-16,7 17-258 15,-6 2-258-15,4 6-387 16,-3 4-258-16,-2-5-1032 16,2-1-2580-16,1 3-903 15,-6-11-129-15,2 4-129 0</inkml:trace>
  <inkml:trace contextRef="#ctx0" brushRef="#br0" timeOffset="130627.4715">5218 13934 3354 0,'-40'5'4644'0,"40"-5"-516"15,-7-13 0-15,13-1-3870 16,19 4 0-16,16-6 129 16,12 7 0-16,2-9 258 15,14 7 0-15,9-2-129 16,18 7 0-16,7-2-129 0,18 3 0 15,7-3 0-15,12 2-258 16,17-1 129-16,10 0-258 16,10 0 129-16,5-1-129 15,4 1 0-15,-4 2 0 16,-6-4 0-16,-10 4-258 15,-15 2-387-15,-20-6-258 16,-10 9-2064-16,-22 2-1806 16,-30-2-258-16,-17 6-129 15</inkml:trace>
  <inkml:trace contextRef="#ctx0" brushRef="#br0" timeOffset="131595.5268">5159 14430 1548 0,'-4'-25'4128'0,"4"25"387"16,0 25-258-16,6 9-3096 0,-6 0-258 15,5 23 129-15,-5-4 0 16,5 15-387-16,-4-3-129 16,4 6-129-16,-2-8-129 15,4-3-129-15,-4-8-129 16,2-13-129-16,1-7 0 15,-5-18 0-15,-1-14-129 16,0 0-129-16,7-28 0 16,-7-8 0-16,0-6-516 15,-5-17 129-15,2-3-258 16,-6-10 387-16,6 8 0 15,-2 0 258-15,5 5 258 16,0 6 129-16,5 6 516 0,11 18 258 16,1 7 0-16,14 16 0 15,-3 2-129-15,8 8-129 16,1 8 0-16,0 8-258 15,-3 3-129-15,-2 6-129 16,-8-1 0-16,-9 3 129 16,-7 1-129-16,-8-1 0 15,-6-3 129-15,-9-1 0 16,-8-4 0-16,-5-5 0 15,0-6 0-15,0-2 129 16,-1-8 0-16,8 0 0 16,3-2 0-16,6 0 0 0,12 0 0 15,0 0 0-15,0 0 258 16,24 9-258-16,-3-3 0 15,7 6-129 1,2 1 129-16,1 3-258 0,0 2 129 16,-2-4-258-16,-4 4-258 15,-4-8-774-15,3 8-1806 16,-7-11-1677-16,-7-7-387 15,0 0-387-15</inkml:trace>
  <inkml:trace contextRef="#ctx0" brushRef="#br0" timeOffset="131817.5393">5594 14058 6321 0,'0'0'4773'16,"8"31"-258"-16,-8-3-645 16,0 22-5160-16,-1 2-2838 15,-3 1-516-15,4 3-129 16,0-9 130-16</inkml:trace>
  <inkml:trace contextRef="#ctx0" brushRef="#br0" timeOffset="132065.5537">5826 14584 6966 0,'-5'45'5160'0,"9"-26"-258"15,5-6-387-15,11-3-3612 16,7-5-903-16,9-5 129 16,2-1-258-16,8-4-129 15,-6-10-774-15,6 11-1419 16,-6-4-2322-16,-10-2-129 15,-2 5-516-15</inkml:trace>
  <inkml:trace contextRef="#ctx0" brushRef="#br0" timeOffset="132240.5637">6012 14415 5934 0,'-26'22'5160'16,"18"8"-387"-16,3 6-258 15,-2 1-4257-15,7 7 0 16,5 5-903-16,-1-2-2322 15,4-4-1806-15,7 3-129 16,-1-10-258-16</inkml:trace>
  <inkml:trace contextRef="#ctx0" brushRef="#br0" timeOffset="132588.5834">6408 14706 774 0,'17'-45'4257'15,"-16"17"258"-15,10 6-129 16,-6 1-2967-16,0-11-516 16,11 7 129-16,-7-5-258 15,10 11-129-15,-6 3-129 16,4 15-129-16,-5 1 129 15,1 22-129-15,-6 5 0 16,2 15 258-16,-7 7 0 16,1 8-258-16,-3 2 129 15,0 2-258-15,-8-2 0 16,2-2-129-16,-3-4 0 0,-2-5-129 15,-2-8-258-15,-4-13-258 16,6 0-1161-16,-10-25-2193 16,5-3-1161-16,-2-15-129 15,-2-14-387-15</inkml:trace>
  <inkml:trace contextRef="#ctx0" brushRef="#br0" timeOffset="132755.5932">6404 14230 5547 0,'52'-33'4644'0,"-30"23"-258"0,1 10-774 16,-4 3-5547-16,-6 12-2193 15,4 13-387-15,-9-2-129 16</inkml:trace>
  <inkml:trace contextRef="#ctx0" brushRef="#br0" timeOffset="133168.6168">6802 14476 5031 0,'16'-7'5418'0,"-12"22"-387"15,-4 6-258-15,-3 1-3741 0,3 14-129 16,-1-7-258-16,1 8-129 15,0-5-129 1,5-5-258-16,2-6 0 16,2-6-129-16,3-8-129 0,2-7-129 15,5-4 0-15,-2-8-129 16,4-5-129-16,-6-1 129 15,3 4 0-15,-6 2 0 16,4 11 258-16,-16 1 0 16,17 8 129-16,-10 4 258 15,-1 6-129-15,5 0 129 16,-3-4 0-16,6-6 0 15,3-6-129-15,3-4 0 16,1-12 0-16,3-10-129 16,-5-6 0-16,0-4-129 15,-4-1 0-15,-5-2-258 16,-2 7-516-16,-9-10-903 0,1 12-2838 15,-3 8-129-15,-1-2-387 16</inkml:trace>
  <inkml:trace contextRef="#ctx0" brushRef="#br0" timeOffset="133500.6358">7459 14132 7611 0,'18'34'5547'0,"-18"-2"-516"15,-1 6-129-15,-8-5-4257 16,2 25-258-16,0-3-129 0,6-2 387 16,-8-3-387-16,9-1-129 15,-1-6-129-15,1-3 129 16,6-11-129-16,10-5 129 15,8-5-129-15,6-3 129 16,3-5-129-16,8-4 0 16,3-7 129-16,3 0-129 15,-1-3 129-15,-2-4-258 16,-5-1 0-16,-9-9-516 15,0 10-1032-15,-18-10-3096 16,-1 0-387-16,-9-3-387 16,-4-12-129-16</inkml:trace>
  <inkml:trace contextRef="#ctx0" brushRef="#br0" timeOffset="133673.6457">7803 13930 8256 0,'22'43'5547'0,"-19"-11"-516"15,-3 4-387-15,-12 5-4386 16,-1-4-1548-16,3 3-3225 16,7-4-387-16,-1-12-516 15,8-2-516-15</inkml:trace>
  <inkml:trace contextRef="#ctx0" brushRef="#br0" timeOffset="134982.7206">8949 13280 1419 0,'-5'-16'3612'0,"-7"-5"0"16,10 7-2322-16,-5 3-774 16,-4-3 129-16,4 1 129 15,-7-2-258-15,2 4 129 16,-8-1-258-16,5 9 258 15,-8 3-129-15,-1 4 0 16,-5 10 129-16,3 12-258 16,-7 4 387-16,5 11-129 15,-6 1 0-15,9 6 0 16,4-9-129-16,9 4 0 15,4-10-258-15,8-9 0 16,12-12-129-16,10-11-129 16,10-6-129-16,6-17-129 0,7-8 0 15,0-12 129-15,5-3-387 16,-4-6 129-16,4 3-387 15,-10-4 258 1,-5 6 0-16,-7-3 258 0,-8 8 0 16,-8 6-129-16,-7 8 774 15,-5 8-129-15,-5 6 258 16,5 13 129-16,-25 0 129 15,14 21 0-15,-6 5-129 16,7 12 0-16,-4 2-129 16,10 7-129-16,-1-1 129 15,5 1-387-15,4 1-258 0,3-9-516 16,11 3-774-16,-6-13-2838 15,5-13-645 1,4-5-258-16,-5-11 0 16</inkml:trace>
  <inkml:trace contextRef="#ctx0" brushRef="#br0" timeOffset="135375.7431">9103 12679 3225 0,'17'-24'4902'0,"-6"12"-258"0,8-2-2322 15,7 14-774-15,-3-10-258 16,8 10-129-16,-6 0-645 16,1 6-258-16,-6 5-129 15,-7 4-129-15,-6 5 0 16,-7 6 0-16,-12 2 0 15,-3 0 0-15,-7-1 0 16,0 2 258-16,-1-8-129 16,3 1 0-16,6-8 0 15,14-14 129-15,-7 17-129 16,7-17 0-16,20 7-129 15,1-7-387-15,8 10-903 16,-4-2-2709-16,3 1-774 0,5 9-387 16,-7-6 129-16</inkml:trace>
  <inkml:trace contextRef="#ctx0" brushRef="#br0" timeOffset="135788.7667">9531 12863 4386 0,'-20'-56'5031'16,"8"31"-903"-16,3 1-2064 15,9 24-129 1,0 0 0-16,0 17-516 16,-3 17-258-16,6 19-258 0,-3 7 0 15,6 16 0-15,-3 1-258 16,7 6-258-16,-2-12 129 15,4-4-387-15,-1-13 129 16,2-12-258-16,4-18 0 16,6-15 0-16,2-13 129 15,1-17-129-15,3-15-258 16,1-14 258-16,2-6-129 15,-2-15 0-15,3-4-129 16,-4-3-258-16,0 8-258 16,-10-7-774-16,10 19-2709 15,-15 10-903-15,-2 13-387 16,-7 19-258-16</inkml:trace>
  <inkml:trace contextRef="#ctx0" brushRef="#br0" timeOffset="136213.791">8726 13866 5160 0,'12'-1'5160'0,"17"1"-645"16,6-5 258-16,8-2-4386 15,20 7 129-15,11-6 0 16,16 2 129-16,-1-7 129 16,9 6-387-16,2-3 0 0,-1 0-258 15,-4 2-258-15,-11-8-1032 16,-2 6-3225-16,-16 6-387 15,-21-3-516 1,-11 5-129-16</inkml:trace>
  <inkml:trace contextRef="#ctx0" brushRef="#br0" timeOffset="136944.8328">9016 14415 4257 0,'-4'-15'4902'15,"-4"-6"-258"-15,7 10-387 0,1-2-3612 16,-8-7-258-16,0 4 129 16,-6-6-129-16,-1 7-129 15,-7 2 0-15,-1 7 129 16,-3 6-129-16,-2 10 129 15,-2 8 0-15,3 17 129 16,-3 3-129-16,8 11 0 16,2-4-129-16,11 2 129 15,6-9-258-15,3-8 0 16,17-11-258-16,6-19-258 15,11-2-258-15,2-31-258 16,9-1-129-16,-6-21 0 16,6 4 129-16,-12-18-258 0,0 11 387 15,-11-12 129-15,-6 11 387 16,-8 7 516-16,-8 12 0 15,-1 17 258 1,-13 7 258-16,3 19 129 0,-9 9 129 16,8 27 0-16,-6 1-129 15,11 16-129-15,-4 1-258 16,10 9 0-16,1-4-516 15,1-1-129-15,14 3-903 16,-7-16-2580-16,9-5-1161 16,1-7-516-16,1-16-129 15</inkml:trace>
  <inkml:trace contextRef="#ctx0" brushRef="#br0" timeOffset="137316.8539">9326 14197 6321 0,'37'-25'5160'15,"-17"25"-129"-15,-7 5-645 16,0 2-3870-16,7 9 129 16,-7-3-129-16,8 7 0 15,-2-3-387-15,-3 2 129 16,-1 2-258-16,-6-1 0 15,-4 4-129-15,-5 1 0 16,-11 5 129-16,-7 3 0 16,-6-1 0-16,-3 4 129 15,-3-1 0-15,6-1 0 16,2-3 129-16,6-3 0 0,6-3-129 15,10-5 258-15,4-6-129 16,10-4-258-16,11-4 129 16,3-2-129-16,5-4 129 15,1-2-258-15,6-3-258 16,-9-4-258-16,8 9-774 15,-20-10-2064-15,1 5-1419 16,-8 3-387-16,-12 2-258 16</inkml:trace>
  <inkml:trace contextRef="#ctx0" brushRef="#br0" timeOffset="137497.8642">9372 14444 7740 0,'-13'-28'5418'15,"13"28"-387"-15,17 7 0 16,0-3-3999-1,19 8-387-15,4-8-129 0,12 8-258 16,5 0-903-16,-3-7-3741 16,8-5-516-16,-4-3-516 15,-1-2-258-15</inkml:trace>
  <inkml:trace contextRef="#ctx0" brushRef="#br0" timeOffset="138028.8946">9785 14079 1161 0,'0'-17'4773'15,"0"17"258"-15,12-10-516 16,0 2-1806-16,4 8-2064 16,-7-1 129-16,5 2-258 15,-14-1 0-15,16 15-387 16,-15-4 129-16,2 5-129 15,-7 0 129-15,-2 5 258 16,-6-4-129-16,5 4 129 16,-4-3 0-16,10 1 0 15,1-5 0-15,7-5 0 16,10-9-258-16,13-1-258 15,7-8-387-15,0-18-1935 16,11 2-2451-16,-1-4-387 0,-2-4-129 16,1 4-387-16</inkml:trace>
  <inkml:trace contextRef="#ctx0" brushRef="#br0" timeOffset="138465.9198">10051 12753 2580 0,'-26'13'5160'16,"9"18"0"-16,-7 8-258 15,-1 4-3483-15,7 18-258 16,-5-4-129-16,14 13 0 16,-1-9-516-16,10-3-516 15,10-8-129-15,3-15-774 0,19-3-2064 16,-2-13-1806-16,-3-18-387 15,4-1 0-15</inkml:trace>
  <inkml:trace contextRef="#ctx0" brushRef="#br0" timeOffset="138740.9355">10190 13048 3870 0,'9'-9'5160'0,"4"2"-387"16,-13 7 0-16,18 0-3741 15,-6 17-516-15,-2-5 0 16,2 8-129-16,-7-2 129 15,-1 2-387-15,-4 7 258 0,-4 2-387 16,-9 1 129-16,-2 2 0 16,-6-1 129-16,6 1-129 15,0-2-129-15,6 1 129 16,6-12 0-16,4-5-129 15,14-5 0-15,3-9-387 16,12 4-1161-16,-8-7-2709 16,0-10-645-16,1 1-129 15,-12-5-258-15</inkml:trace>
  <inkml:trace contextRef="#ctx0" brushRef="#br0" timeOffset="138908.9451">10110 13219 4902 0,'-15'0'5289'15,"15"0"-129"-15,9 4-387 16,11-4-2580-16,6-1-2193 0,12 1-774 16,-3 0-3225-16,2-10-516 15,5 5-774-15,-12-8 0 16</inkml:trace>
  <inkml:trace contextRef="#ctx0" brushRef="#br0" timeOffset="139116.957">10430 12961 5676 0,'34'-18'5418'16,"-14"22"-258"-16,9 13-129 16,4 13-3870-16,-5-1-387 15,11 22 0-15,-14-6 258 0,-2 13-516 16,-17 6-258-16,-7 2-645 15,-11 14-2838-15,-23-8-1677 16,-19-1-258-16,-10-5-645 16,-15-8 0-16</inkml:trace>
  <inkml:trace contextRef="#ctx0" brushRef="#br0" timeOffset="153444.7766">5778 7068 2580 0,'-54'5'4257'0,"27"-9"-129"16,14-2-3999-16,13 6 0 15,-6-20 0-15,9 6 258 16,10 2-258-16,8-4-129 0,6 3 129 15,7 0 0 1,6 6 129-16,7 4-129 16,6 2 129-16,8 1-129 15,3 0 0-15,7 2 0 0,9 0-129 16,1 2 129-16,9-2-129 15,2-1-129-15,3 1 129 16,4-2 129-16,4 0-129 16,5 0 0-16,2 0 129 15,2 0-129-15,1 0 0 16,2 1 0-16,2 2 129 15,-1-2-129-15,0 0 258 16,3 0 0-16,-1-1-129 16,1 1 0-16,-4-1 129 15,0 0 0-15,-2 0 129 16,-2 0-129-16,0 0 0 15,-2 0-129-15,-2 0 0 0,-4 1 0 16,-3 1-129-16,2-2 0 16,-4 2 0-16,-1-1-129 15,0-1 129-15,-3 0 0 16,1 0-129-16,0 0 129 15,-4 0-129-15,-3 0 129 16,1 0 0-16,-5 0 0 16,2 0 0-16,-2 1 0 15,-4-1-129-15,0 1 258 16,1-1-129-16,0 0 0 15,-2 0 0-15,-3 0 0 16,-3-2 0-16,-2 1 0 16,-1-1 129-16,-4 0-129 0,-7 1 129 15,-2 1-129-15,-7 0 129 16,-5 0-129-16,-4 0 0 15,-4 1 0 1,-7-1 129-16,-1 2-258 0,-5-2 129 16,-6 0 0-16,-4 0 129 15,-14 0 129-15,10 0-258 16,-10 0 129-16,-8 0-129 15,-6-3 129-15,-10 1-129 16,-5-2 0-16,-4-1 0 16,-12-1-129-16,-9-1 129 15,-5 0 0-15,-7-1-129 0,-11 0 258 16,-6 1-129-16,-6 0 129 15,-8-3-129 1,-7 6 0-16,-4-1 0 16,-8 1 0-16,-4 0 0 15,-7 1-129-15,-6 1 0 0,-7-1-129 16,-3 2 129-16,-5 0-129 15,-3 1 0-15,-8-1 129 16,1 1-129-16,-6 0 129 16,-1 2-129-16,-2 2 129 15,0 0 0-15,0 4 129 16,-4 0 129-16,5 2 0 15,-2-2 258-15,7 0-258 16,2 3 129-16,6-1-129 16,4-2 129-16,6-1-129 15,13 2-129-15,7-3 0 16,9 0 0-16,11 0 0 0,9-1-129 15,11 0 0-15,17 1 0 16,9-3 129-16,14-2-258 16,9-1 129-16,16 0 0 15,6 0-258-15,12 0 258 16,18-6 0-16,9 1 129 15,12 1 0-15,13-3 0 16,11 0 0-16,11-1 129 16,15 1-129-16,11-5 0 15,8 0 0-15,13 1 0 16,10-2 0-16,9 1 0 15,7 1 0-15,9 0 0 16,4 3 129-16,7-1 129 0,5 2-129 16,3 0 0-16,8 2 129 15,3-1-129-15,3 3 0 16,3-4 129-16,6 6 129 15,-1-2-258-15,1 3 129 16,-1-1 129-16,5 1 0 16,-12 0 129-16,5 2 0 15,-12 3-129-15,-3 2-645 16,-13 0-3741-16,-12 12-774 15,-33-8-387-15,-18 15 259 16</inkml:trace>
  <inkml:trace contextRef="#ctx0" brushRef="#br0" timeOffset="154435.8332">11102 13826 1806 0,'-27'0'4515'15,"7"-3"129"1,20 3-903-16,7-1-1806 16,-7 1-516-16,34-9 0 0,-8 1-387 15,19 5-387-15,1-5 129 16,11 3-387-16,4-1-129 15,5 0-129-15,1 2-258 16,-6-4-516-16,3 8-1290 16,-13 0-2709-16,-10 0-258 15,-9 0-387-15,-19 1 258 16</inkml:trace>
  <inkml:trace contextRef="#ctx0" brushRef="#br0" timeOffset="154619.8438">11215 14001 8256 0,'-44'25'5160'0,"44"-25"-129"16,5 7-258-16,27-4-4515 16,10-3 129-16,16 0-129 15,9 0-258-15,7-3-2064 16,7 0-2709-16,5 2-129 15,-7-5-516-15,-4 4 0 16</inkml:trace>
  <inkml:trace contextRef="#ctx0" brushRef="#br0" timeOffset="155702.9057">12810 13340 774 0,'-25'-40'4515'15,"1"19"258"-15,3 13-258 16,-5 3-3096-16,-7-2-258 15,7 8-129 1,-10 4 258-16,5 16-645 0,-5 6-129 16,3 17 0-16,-4 6-258 15,6 11 387-15,4 5-387 16,4 3 0-16,6-1-129 15,13-3 129-15,6-10-129 16,16-9 0-16,14-15-129 16,6-9-129-16,13-14-129 15,1-10-516-15,9-3-1419 16,-4-11-2451-16,-10-12-258 0,-5 3-516 15,-17-6 517 1</inkml:trace>
  <inkml:trace contextRef="#ctx0" brushRef="#br0" timeOffset="155958.9203">12611 13639 5676 0,'-53'0'5031'16,"43"0"-258"-16,10 0-387 16,0 0-3870-16,13-6-129 15,16-2-258-15,9 3 129 16,6-6-129-16,4 5 0 16,-1 0-129-16,-3 6 129 15,-5 0 0-15,-8 18 258 16,-12 8-258-16,-11 10 129 15,-8 3 0-15,0 7-129 16,-12-4-129-16,0-3-129 16,4 0-1032-16,-6-17-2709 0,14-22-774 15,0 0-645-15,0-14 0 16</inkml:trace>
  <inkml:trace contextRef="#ctx0" brushRef="#br0" timeOffset="156148.9312">13152 12864 6321 0,'2'6'5031'16,"-13"20"-258"-16,-8 17-387 15,-11 4-4515-15,5 15-774 16,-6-2-2709-16,5-7-1032 0,16-1-258 15,4-10 0-15</inkml:trace>
  <inkml:trace contextRef="#ctx0" brushRef="#br0" timeOffset="156381.9443">13248 13466 8643 0,'-20'35'5547'0,"19"-19"-516"16,4-6-258-16,12 4-4386 0,7-8 0 16,12-5-258-16,4-1-258 15,4-7-516-15,7 6-903 16,-11-13-3225-1,3 0-258-15,-4 1-387 0,-9-2-258 16</inkml:trace>
  <inkml:trace contextRef="#ctx0" brushRef="#br0" timeOffset="156569.9553">13440 13319 6063 0,'-30'1'5676'15,"21"16"-516"-15,-3 8-645 16,10 14-3483-16,-9 6-387 15,7 10 0-15,-4 4-774 16,3-4-516-16,5 12-2451 16,4-12-1677-16,1-10-387 0,8-6-645 15</inkml:trace>
  <inkml:trace contextRef="#ctx0" brushRef="#br0" timeOffset="156883.9733">13856 13529 4902 0,'32'-67'5160'16,"-14"35"-129"-16,-5-6-516 15,3 7-3225-15,1 9-1032 0,-1 5 0 16,1 15 258-16,-6 5-258 15,-2 23 0-15,-5 8 0 16,0 17 0-16,-7 6 0 16,-2 13 129-16,-7-1-258 15,-4 4 129-15,-4 0-129 16,-6-5-129-16,-2 1-129 15,-7-10-258-15,6-5-258 16,-10-22-1806-16,9-4-2322 16,1-15-258-16,5-18-516 15,10-21 388-15</inkml:trace>
  <inkml:trace contextRef="#ctx0" brushRef="#br0" timeOffset="157029.9814">13880 13019 5289 0,'39'-36'4902'0,"-28"36"-516"15,6 25-1032-15,-10 4-6708 16,-1 7-1032-16,11 10-516 16,-2-10 258-16</inkml:trace>
  <inkml:trace contextRef="#ctx0" brushRef="#br0" timeOffset="157462.0063">14237 13366 2451 0,'4'52'5289'0,"-12"-19"0"16,-8 3-387-1,1-5-2064-15,0 18-1935 16,-5-7-129-16,10 4-258 0,-1-14-129 16,7-5-258-16,4-12-129 15,7-14-258-15,10-6 129 16,4-20-258-16,6-3 0 15,-1-12-258-15,4 6 258 16,-5-2 0-16,0 15 129 16,-8 5 0-16,-5 16 258 15,-4 16 258-15,-5 7 0 16,-3 16 258-16,0-1 0 15,1 7 0-15,-1-8-129 16,12 1 129-16,-2-19-258 16,12-11 0-16,3-12-129 15,6-17 0-15,4-13-129 0,-2-10 0 16,-2-10 0-16,-3-6-129 15,-3-3 0-15,-10 5 0 16,-4 9 0-16,-10 7-387 16,1 16 0-16,-5 5-516 15,3 21-1161-15,-2 14-2580 16,0 7-258-16,4 8-387 15</inkml:trace>
  <inkml:trace contextRef="#ctx0" brushRef="#br0" timeOffset="157808.0261">15089 13348 2193 0,'30'-55'4773'16,"-26"23"258"-16,4 8-387 15,-8 1-3096-15,-10-2-645 16,3 13 129-16,-14-6 0 16,5 18 129-16,-15 3-258 15,5 21-129-15,-7 2 129 16,4 17-258-16,-2 6-129 15,7 13 0-15,2 1-258 16,10 2 0-16,9-6-387 0,3-7 129 16,13-5-129-16,7-15-129 15,14-12-258-15,2-20-129 16,12 0-516-1,-8-28 0-15,17 4-516 0,-17-28-903 16,11-2-2451-16,-5-6-516 16,-8-12 258-16</inkml:trace>
  <inkml:trace contextRef="#ctx0" brushRef="#br0" timeOffset="157945.0339">15423 12971 3999 0,'11'-85'5418'0,"-8"67"-129"16,-3 18-258-16,0 23-3096 15,-21 5-774-15,4 18-774 0,-5 11-2580 16,-5 6-2064-1,-6-5-1032-15,2-1-258 16,-3-8-129-16</inkml:trace>
  <inkml:trace contextRef="#ctx0" brushRef="#br0" timeOffset="158364.0579">12456 12989 2709 0,'-27'55'5289'0,"0"-7"-387"16,-1 26-258-16,-8 21-3225 15,0 6-516-15,9 16-387 16,0 4-516-16,8-5-1935 0,13-8-2580 16,18-3-258-16,20-22-258 15</inkml:trace>
  <inkml:trace contextRef="#ctx0" brushRef="#br0" timeOffset="159033.0962">15823 13239 3225 0,'-2'-28'4515'16,"-5"14"-1806"-16,7 14-129 15,-8-15-258-15,8 15-645 16,0 0-774-16,-9 0 0 0,9 0-516 15,-5 18-129-15,5-4 0 16,5 8-129-16,3 0 129 16,4 4-258-16,5-1 129 15,0 3-129-15,3-9 129 16,-3 1-129-16,-2-4 0 15,-3-7 0-15,-12-9-129 16,13 13 0-16,-13-13-129 16,0 0 0-16,0 0 129 15,0 0-129-15,0 0 0 16,0 0 129-16,0 0 0 15,0 0 129-15,-7 8 129 0,7-8 0 16,0 0 0-16,0 0 0 16,0 0-129-16,0 0 0 15,0 0-129-15,-9 1-516 16,9-1-1548-16,0 0-903 15,0 0-1548-15,-11-11-258 16</inkml:trace>
  <inkml:trace contextRef="#ctx0" brushRef="#br0" timeOffset="159274.11">15813 13240 2709 0,'-20'-46'4257'0,"15"31"-903"16,3 4-645-16,2 11-1032 16,9 0-387-16,5 9-258 0,-1 5-387 15,3 14 129-15,-3 0-129 16,2 19 0-1,-6 0 0-15,0 19-129 16,-9-1 0-16,0 7 258 0,-10-1-387 16,-4 3 0-16,-7-5-129 15,-1-4-129-15,-6-8-387 16,-6-18-3225-16,1-8-1419 15,5-8-258-15,0-22-387 16</inkml:trace>
  <inkml:trace contextRef="#ctx0" brushRef="#br0" timeOffset="160032.1533">16153 13016 3612 0,'-12'-47'4644'0,"11"32"-2064"16,1 15-645-1,0 0-387-15,-3 7 258 16,-1 11-645-16,6 21-258 0,-2 1 0 16,6 19-129-16,-2 5 0 15,3 14-258-15,-2 0-129 16,3 3 129-16,-3-4-258 15,2-1 0-15,-2-15-129 16,1-7 0-16,-2-14 0 16,-1-12 129-16,0-16 129 15,-3-12-129-15,13-16 0 16,-5-17-129-16,8-18 258 15,3-15-387-15,5-21 129 16,6-16-258-16,8-6-129 16,3-4-129-16,6 12-129 15,-9-1-516-15,7 34-1677 0,-16 4-2322 16,-4 23-129-16,-9 22-387 15</inkml:trace>
  <inkml:trace contextRef="#ctx0" brushRef="#br0" timeOffset="160289.168">16826 13034 4644 0,'0'25'4773'0,"-19"-1"258"15,-3 9-2709-15,-4 22-1032 0,-14-2 129 16,11 21-258-16,-11-5-258 16,10 4-129-16,4-5-258 15,9-5-387-15,10-9-516 16,4-21-645-16,19 0-2580 15,3-21-1161-15,5-12-387 16,7-7-387-16</inkml:trace>
  <inkml:trace contextRef="#ctx0" brushRef="#br0" timeOffset="160607.1862">16955 13284 4386 0,'21'-15'5160'0,"-21"15"-387"15,16 0-129-15,-10 11-3999 16,-6-11-516-1,11 24 258-15,-6-9-129 16,5 5 0-16,-8 4-258 0,0 6 258 16,-2 7-258-16,-8 8 0 15,-9 1 0-15,-2 2 0 16,-6 1 0-16,3-3 129 15,-1-2-129-15,3-5 0 16,6-11 129-16,9-3 0 16,5-9-129-16,6-6 0 15,14-5 0-15,4-2 0 0,5-3-129 16,1-4-129-1,2 0-387-15,-8-15-1548 16,2 5-2322-16,-4 3-387 16,-10-7-258-16</inkml:trace>
  <inkml:trace contextRef="#ctx0" brushRef="#br0" timeOffset="160778.196">16885 13471 4773 0,'-21'-21'5031'0,"21"21"-258"16,0 0-258-16,0 0-4257 15,17 1 0-15,8 5-387 16,3-6-1419-16,6-4-2838 16,7 3-258-16,-1-12-645 15</inkml:trace>
  <inkml:trace contextRef="#ctx0" brushRef="#br0" timeOffset="160999.2086">17348 13146 4902 0,'13'-10'5289'16,"12"19"-258"-16,-13 10-387 15,-3 7-3999-15,7 13-129 16,-4 4 129-16,5 11 0 16,-8 2-129-16,1 9-129 15,-10-3-129-15,-3 4 0 16,-13-3-258-16,-12-1-129 15,-4 3-645-15,-16-18-1806 16,3 1-2064-16,-1-14-516 0,5-13-387 16</inkml:trace>
  <inkml:trace contextRef="#ctx0" brushRef="#br0" timeOffset="174326.9709">15268 3988 645 0,'11'12'2967'15,"-18"-11"-2322"-15,7-1-516 16,0 0 516-16,0 0-129 16,0 0-129-16,0 0 387 15,0 0-129-15,-5-11-258 16,5 11 129-16,-4-20-129 15,0 5-129-15,-1-1 0 16,1 1-129-16,-4-3 0 16,-1 4-129-16,-4-4 129 15,-1 2 258-15,-4 1-129 16,1 7 258-16,-7 3-129 0,0 5 258 15,-3 2-129-15,-1 11 129 16,-1 4-129-16,1 14 129 16,-6-1-129-16,9 11 129 15,-5 0-129-15,7 5 258 16,3 1-387-16,6 1 0 15,2-1-129-15,9-5 0 16,3-6-129-16,11-9 0 16,2-11-129-16,11-10 129 15,1-10-129-15,5-14 0 16,4-13 258-16,2-9-258 15,1-10 0-15,0-6 0 16,0-5 0-16,-4-2 0 0,-3-2-258 16,-2-2 0-16,-7 2 129 15,-5-7-129-15,-4 5 129 16,-6-1-129-1,-3 5 129-15,-3 8 129 0,0 5 129 16,0 12 0-16,-3 4 129 16,3 19-129-16,0 15 258 15,0 0 0-15,-1 19 0 16,1 19 0-16,1 10 0 15,7 14 0-15,-4 13 0 16,4 10 129-16,-3 0-258 16,3 7 0-16,-1-7-129 15,2-5-129-15,-2-9-129 0,-1-15-258 16,2-7-645-1,-7-22-2064-15,5-12-1677 16,-6-15-387-16,14-8 0 16</inkml:trace>
  <inkml:trace contextRef="#ctx0" brushRef="#br0" timeOffset="174953.0068">15437 3125 774 0,'15'-33'4515'15,"-11"13"129"-15,10 14-387 16,-1 1-3354-16,-2-4-387 15,2 9 387-15,0-3-516 16,-1 3-258-16,0 4-129 0,-3 2 0 16,-9-6 129-16,8 21 129 15,-8-7-129-15,0 2-129 16,-4 1 129-1,-5 2 129-15,-3-1 0 0,2 5 129 16,-4-4-258-16,2 2 0 16,-1-1-129-16,5-3 0 15,-1-3 258-15,7 0-129 16,2-4 129-16,0-10-129 15,13 15 129-15,5-12-129 16,3-3 129-16,5 0-258 16,1 0 129-16,1-3-258 0,-2 0 0 15,-1-1-387-15,-1 4-258 16,-12 0-774-1,6 7-1161-15,-14 4-1677 16,-3-1-645-16,2 12 129 0</inkml:trace>
  <inkml:trace contextRef="#ctx0" brushRef="#br0" timeOffset="175559.0413">15563 3680 1 0,'0'0'1805'0,"0"0"388"16,10-2-516-16,-10 2 0 15,0 0-387-15,17 11 129 0,-13 0-129 16,5 14 129-16,-3-2-258 16,5 17 0-16,-4-5-129 15,6 13-258-15,-5-7-129 16,7 3-258-16,-5-4-258 15,1-5 0-15,-2-10 258 16,0-2-258-16,-5-9 129 16,4-3 0-16,-8-11-129 15,0 0 129-15,11-19 0 16,-9-6-129-16,4-10 0 15,0-5 0-15,3-10-258 16,3-5 129-16,-1 2-129 16,-1-1 129-16,2 7-258 0,-2 5-258 15,0 12-258-15,-7-5-903 16,7 21-1548-1,-3 3-1419-15,-7 0-258 16</inkml:trace>
  <inkml:trace contextRef="#ctx0" brushRef="#br0" timeOffset="175975.0652">16106 3496 2322 0,'-15'-1'3612'16,"2"4"-1935"-16,13-3-645 15,-16 20 258-15,4-5 0 16,6 18 0-16,-9-3 0 15,9 22 0-15,-10-3-258 16,8 21 129-16,-8-5-258 16,7 10 0-16,0-9-387 15,5 3-258-15,1-8-258 16,3-9-258-16,0-7-387 0,4-22-645 15,13-1-1677-15,-1-13-1677 16,-3-15-387-16,10-10 129 16</inkml:trace>
  <inkml:trace contextRef="#ctx0" brushRef="#br0" timeOffset="176283.0828">16195 3762 1677 0,'11'-11'4644'16,"2"11"-258"-16,-13 0 129 15,13 0-4257-15,7 1 129 16,-4 2 0-16,9 6 0 0,-8-4 0 16,4 10-129-16,-8-1 129 15,-2 8-258-15,-7-1 516 16,-4 8-387-1,0-1 0-15,-12 5 0 0,3-1-129 16,-7 2 129-16,0-3-258 16,0 1 129-16,-1 0-129 15,4-7 0-15,1-1-129 16,0-8-258-16,7 2-129 15,5-18-903-15,-5 16-1806 16,5-16-1548-16,0 0-258 16</inkml:trace>
  <inkml:trace contextRef="#ctx0" brushRef="#br0" timeOffset="176500.0952">16132 3990 1032 0,'-32'-15'4773'15,"32"15"258"-15,-20-5-516 16,20 5-3354-16,0 0-258 15,9-9-129-15,8 9 0 16,1 0-516-16,6 0-258 16,5-2-258-16,0-4-258 15,5 6-903-15,-8-12-774 16,4 8-903-16,-9-6-516 15,-4-3-903-15,0-1 904 16</inkml:trace>
  <inkml:trace contextRef="#ctx0" brushRef="#br0" timeOffset="176703.1069">16374 3668 2580 0,'11'-50'3096'0,"3"35"-258"16,4 14-387-16,2 1-1161 16,6 16-129-16,-1 1-129 15,5 18 0-15,-2-4-258 16,-2 11-129-16,-3 2-258 15,-7 4-258-15,-8-3 129 16,-8 3-387-16,-5 3-129 16,-18-7-1032-16,-5 1-2709 15,-7 11-516-15,-23-13-387 16</inkml:trace>
  <inkml:trace contextRef="#ctx0" brushRef="#br0" timeOffset="176979.1226">15019 4684 5805 0,'23'2'5547'0,"13"-13"-774"15,20 0-129-15,19-7-4644 16,3 3-129-16,10 0 129 16,7 0-129-16,3-2 0 15,2 7-129-15,-8 4 0 0,-5 6-258 16,-13-2-387-1,-3 9-1419-15,-14 3-2580 16,-15-2 0-16,-9 12 0 16</inkml:trace>
  <inkml:trace contextRef="#ctx0" brushRef="#br0" timeOffset="177537.1544">15349 5405 5676 0,'-16'1'5160'15,"3"-8"-258"-15,13-10-516 0,-4-8-4773 16,4-5-258-16,-3-9 258 15,3 2-258-15,-7-5 129 16,1 10 258-16,-7 2 129 16,-7 12 258-16,-1 6 0 15,-4 12 387-15,1 15 258 16,-4 8-258-16,6 18 129 15,0 4-387-15,3 9-129 16,6-6 0-16,5 5-258 16,4-10 129-16,4-5-129 15,9-13 258-15,7-13-258 16,7-12 0-16,5-19 129 15,7-15-129-15,4-14 258 0,5-8-258 16,-2-15 0-16,3-6-258 16,-7-12 129-16,-1 4 129 15,-8-2-129-15,-5 13 258 16,-8 10-129-16,-7 14 258 15,-4 24 0-15,-5 26 258 16,0 0 0-16,-4 41-129 16,2 18 129-16,-5 7-258 15,7 13 129-15,0-1-387 16,0-3 0-16,13 2-258 15,-7-17-387-15,12-5-1161 16,-5-14-2322-16,2-23-645 16,6-7-258-16</inkml:trace>
  <inkml:trace contextRef="#ctx0" brushRef="#br0" timeOffset="177900.1753">15719 4923 2193 0,'14'-46'5031'0,"-5"34"-258"16,9 12-129-16,3 0-4128 15,-4 1 129-15,7 7 0 16,-4-4-258-16,1 6-129 16,-4-2-129-16,-1 3-129 15,-7 1 129-15,-6 3 0 16,-3 6-129-16,-12 6 129 15,-4 7 0-15,-5 7 129 16,-4 1-129-16,3 8 129 16,-3 1-129-16,6 1-129 15,5-5 129-15,7-3-129 0,7-5 129 16,0-9-258-16,13-6 129 15,6-6-129-15,2-6 129 16,1-6-129-16,2-3-129 16,0-3 0-16,2 0-258 15,-9-9-645-15,7 8-903 16,-18-11-1677-16,-1-2-1032 15,-5 14-387-15</inkml:trace>
  <inkml:trace contextRef="#ctx0" brushRef="#br0" timeOffset="178066.1848">15698 5232 1032 0,'-34'-28'4902'16,"34"28"0"-16,-5-11-258 16,5 11-3612-16,18-1-258 15,6 0-258-15,5 1-516 16,7 1-903-16,-2-1-2580 15,0-3-1032-15,8 3-387 16</inkml:trace>
  <inkml:trace contextRef="#ctx0" brushRef="#br0" timeOffset="178428.2055">16169 4795 4128 0,'24'-25'5418'16,"-15"12"-645"-1,8 11 0-15,-5-1-4386 16,0 2-258-16,5 1 129 0,-4 4-129 16,-1 5-129-16,-4 4 0 15,-4 5 129-15,-4-1 129 16,-4 5 129-16,-9-2 129 15,5 3 129-15,-8-4 0 16,9 4-129-16,-3-8 0 16,10 7 129-16,0-8-129 15,13 1-258-15,3-8 129 0,10 0-258 16,2-7 129-1,9-1-129-15,0-6-129 16,0-10-387-16,2 7-516 16,-14-15-2967-16,4 11-1161 0,-9-2-387 15,-3 4-645-15</inkml:trace>
  <inkml:trace contextRef="#ctx0" brushRef="#br0" timeOffset="179493.2664">16711 4410 4128 0,'0'0'5160'0,"21"5"-516"16,-7-5-129-16,8 0-4515 15,8 0 0-15,7 0 0 16,4-1-387-1,1 1-129-15,-1-7-258 0,3 7-516 16,-12-5-1290-16,2 0-1935 16,-4 5-516-16</inkml:trace>
  <inkml:trace contextRef="#ctx0" brushRef="#br0" timeOffset="179685.2774">16777 4634 4644 0,'-8'21'5289'0,"8"-1"-129"0,12-20-645 16,14 0-4128-16,6-2-903 15,10 2-2193-15,8-2-2064 16,-5-9 0-16,5 7-645 15</inkml:trace>
  <inkml:trace contextRef="#ctx0" brushRef="#br0" timeOffset="182360.4303">17730 3949 2193 0,'-18'17'4128'16,"6"-9"0"-16,6 18-3225 15,4 16 0-15,2 12 0 16,0 15 0-16,0 7-387 16,2 8 129-16,2 4-258 15,3 1-129-15,-3-8 0 16,4-5-129-16,-5-18 129 15,5-12-258-15,-6-13 129 16,4-13-516-16,-6-20 129 16,9-13 0-16,-5-14-129 15,-1-18-387-15,4-7-387 16,-6-21-516-16,9-8-516 15,-9-13 645-15,3 4 516 0,-1-3 387 16,2 10 387-16,-1 9 258 16,0 8 903-16,5 18 516 15,-1 10 387 1,10 22-258-16,-3 9-774 0,6 10-129 15,4 9-258-15,0 10 0 16,4 2-258-16,-5 7 0 16,0 3-258-16,-10 2 129 15,-3 1 0-15,-11-4 0 16,-4 0 0-16,-14-5 0 15,-9-2 129-15,-3-5 0 16,-4-3 0-16,1-2 129 16,-2-5 129-16,10 1-129 0,0-8 0 15,13 10 129 1,12-14 129-16,-2 22-129 15,5-9 0-15,19 5 0 16,2-3 0-16,7 3 129 0,3-1-258 16,2 1 0-16,0-5-258 15,-6-1-129-15,-1 2-258 16,-12-11-774-16,4 8-1419 15,-21-11-1935-15,0 0-258 16,0 0-129-16</inkml:trace>
  <inkml:trace contextRef="#ctx0" brushRef="#br0" timeOffset="182549.4412">17852 3719 1677 0,'8'-42'4257'0,"-8"42"258"16,0 0-3483-16,14 26 0 15,-10 1 258-15,4 10-774 16,-1 3-516-16,-2 1-1032 16,3 3-1806-16,2-2-1677 15,-8-13 258-15</inkml:trace>
  <inkml:trace contextRef="#ctx0" brushRef="#br0" timeOffset="182801.4557">18092 4349 645 0,'17'33'4515'0,"-4"-28"387"0,8-1-2709 15,8 9-258-15,-4-13-516 16,11 3-387-16,-5-5-774 16,0-7-516-16,3 1-774 15,-14-10-1548-15,0 1-1935 16,-3 8-129-16</inkml:trace>
  <inkml:trace contextRef="#ctx0" brushRef="#br0" timeOffset="182969.4653">18188 4129 1419 0,'-26'27'4644'0,"23"12"258"0,-2 2-258 16,5 0-3741-16,2 17-516 15,2 6-387-15,3-5-774 16,4 1-1806-16,-3-3-1806 15,-2-17-516-15</inkml:trace>
  <inkml:trace contextRef="#ctx0" brushRef="#br0" timeOffset="183320.4853">18490 4491 1161 0,'30'-53'3999'16,"-18"13"258"-16,4-1-2967 15,5 5-129-15,-5-7 129 16,5 10-387-16,-6-5-129 16,-1 13 0-16,-5 1 129 15,2 17-129-15,-11 7-129 16,9 6 129-16,-9 15-258 15,2 14 0-15,-2 7-258 16,0 10 0-16,-1 2-129 16,-3 6 0-16,-2-1-129 15,-2 0 0-15,-4-6 0 16,-5-2-129-16,0-7 129 0,-2-8-387 15,1 0 129-15,-3-12-645 16,8 4-1677-16,-3-12-1806 16,-1-15-645-16,17-1 0 15</inkml:trace>
  <inkml:trace contextRef="#ctx0" brushRef="#br0" timeOffset="183516.4964">18457 3895 4386 0,'21'-43'5031'16,"-10"26"-387"-16,6 17-516 15,-5 0-4773 1,8 12-2064-16,-1 16-1677 15,-7-8-387-15,7 10 0 0</inkml:trace>
  <inkml:trace contextRef="#ctx0" brushRef="#br0" timeOffset="183996.5239">18886 4273 3612 0,'6'42'5031'0,"-3"-19"-258"16,-6-4-387-16,3 6-4128 0,-6 4-129 15,0 0 129-15,4-1-129 16,-1-3-258-16,0-4-129 15,3-7 0-15,0-14 129 16,0 0 0-16,14-1 129 16,-4-17-129-16,3-8 129 15,3-4 0-15,-1-3 0 16,-2-5 129-16,0 4-129 15,-4 3 129-15,0 7-129 16,-3 10 129-16,-6 14 0 16,0 0 0-16,9 21 258 15,-5 7-387-15,1 4 129 16,2 0 0-16,3 5 0 0,2-8 0 15,0-3 0-15,1-10 0 16,3-6 129-16,-1-10 0 16,2-12-129-16,-4-8 0 15,4-6 0-15,-5-8-258 16,-4-13-645-16,9 7-1677 15,-9-13-2064-15,-4-6-258 16,4 6-387-16</inkml:trace>
  <inkml:trace contextRef="#ctx0" brushRef="#br0" timeOffset="184694.5639">19401 3885 1677 0,'-15'2'5031'0,"8"14"-258"16,7 18-258-16,-8 9-2451 15,4 10-2193-15,0 9 258 16,-1 1-129-16,-2 8 129 16,-1-5-258-16,0-4 258 15,3-5-129-15,0-8 258 16,2-14 0-16,3-5 0 15,4-16-129-15,11-2 129 16,3-9 0-16,9 0-129 16,4-3 0-16,5-3-129 15,2-4-129-15,-1-5-387 16,1 5-645-16,-13-12-1677 15,-2-2-1677-15,-1-1-516 0,-11-7 129 16</inkml:trace>
  <inkml:trace contextRef="#ctx0" brushRef="#br0" timeOffset="184877.5743">19640 3670 7353 0,'-1'46'5031'15,"-6"-14"-258"-15,1 13-1032 16,-4-8-6837-16,-4 10-1419 16,-2 4-387-16,-4-9-387 0</inkml:trace>
  <inkml:trace contextRef="#ctx0" brushRef="#br0" timeOffset="185184.592">17130 4052 2709 0,'-64'15'4902'0,"36"2"-258"0,12 22-258 16,-1 12-4257-16,9 13-258 15,7 9 0-15,2 15-1032 16,11 4-2064-16,5-8-1419 16,20 10-129-16</inkml:trace>
  <inkml:trace contextRef="#ctx0" brushRef="#br0" timeOffset="186027.6402">17539 4064 3096 0,'-13'0'4902'16,"13"0"-387"-16,-18 16-129 15,7 1-4386-15,-1 7 129 16,-4 7 129-16,-1 9 0 0,-4 6-129 15,2 13 387-15,-3 1-129 16,6 8 129-16,3 0 0 16,10 2-129-16,3-8-129 15,11-2-129-15,10-5-258 16,7-12-645-16,14 6-1419 15,2-10-2580-15,2-15-129 16,8 0-387-16</inkml:trace>
  <inkml:trace contextRef="#ctx0" brushRef="#br0" timeOffset="186575.6715">19694 4070 4902 0,'0'0'5031'0,"18"21"-387"15,-4-3-258-15,8 11-4515 16,2 6 129-16,2 4 0 15,-1 5 0-15,-1 3 0 16,-5-1 129-16,-9-3 0 16,-8 0 129-16,-5-7 0 15,-13 0 0-15,-8-4 0 0,-4-3-387 16,-1 1-387-16,-5-10-2322 15,8-4-1806-15,6 0-645 16,4-15 258-16</inkml:trace>
  <inkml:trace contextRef="#ctx0" brushRef="#br0" timeOffset="186874.6886">20214 3856 6321 0,'-7'32'5031'16,"-11"-4"-129"-16,-1 13-516 15,-6 11-4515-15,3 12 258 16,5 8-129-16,2 1-129 15,8-1 129-15,6 0-129 16,1-7 0-16,8-11-258 16,5-11 129-16,8-12-516 15,-4-20-387-15,11-2-1032 16,-5-9-2064-16,2-16-516 15,4-6 0-15</inkml:trace>
  <inkml:trace contextRef="#ctx0" brushRef="#br0" timeOffset="187145.7041">20414 4014 3999 0,'11'29'5031'0,"-11"-8"-258"15,5 13-387-15,-5 3-3741 16,1 4-387-16,3 4 129 16,-1-2-258-16,1 0 129 15,-3-7-258-15,2-4 0 16,-3-7 129-16,1-5 0 15,-1-9 0-15,0-11 0 16,0 0-129-16,0 0 0 16,0 0-387-16,-9 3-129 15,9-3-1032-15,0 0-1548 16,-3-11-1548-16,3 11-516 15,3-19 258-15</inkml:trace>
  <inkml:trace contextRef="#ctx0" brushRef="#br0" timeOffset="187603.7303">20786 3893 2322 0,'-2'-30'4386'16,"0"19"0"-16,-15 0-2322 15,-3-6-1032 1,4 10 129-16,-13-7 0 0,7 13-387 16,-10 1-129-16,6 8 0 15,-10 11-129-15,10 12-129 16,-7 4 0-16,6 11-129 15,1 4 0-15,5 10-129 16,5 2 0-16,0 2-129 16,6-6 0-16,3-3 129 15,6-4-129-15,1-7 129 0,8-6-129 16,6-5 129-16,1-11-129 15,10-5 129 1,1-6-258-16,3-7-129 16,4-3-129-16,-4-10-516 15,6 6-903-15,-14-15-2064 0,-3-4-1032 16,-5-1-387-16</inkml:trace>
  <inkml:trace contextRef="#ctx0" brushRef="#br0" timeOffset="187904.7475">20547 4207 1935 0,'-17'-13'4515'15,"5"11"129"-15,12 2-258 0,12 3-3741 16,-3-3 0 0,10 1-129-16,-1-1 0 15,7 0-258-15,0 0-129 16,1 0 129-16,-3-3-129 0,-4 3 0 15,-3 0 258-15,-2 13 0 16,-8 5 129-16,1 15 0 16,-3 3-129-16,0 13 129 15,-4-3 0-15,7 7-129 16,-6-6-387-16,-1-6-129 15,4-5-129-15,-4-17-774 16,1 4-258-16,-1-23-1032 16,0 0-645-16,0-12-2064 15,0-13-129-15</inkml:trace>
  <inkml:trace contextRef="#ctx0" brushRef="#br0" timeOffset="188085.7579">20882 3703 3096 0,'17'-32'5031'0,"-17"32"-387"16,11 9 0-16,-6 7-3612 16,-2 12-645-16,-2 3-129 15,3 6-387-15,1 6-1419 16,-5-1-2064-16,0-7-1161 15,0 2-258-15</inkml:trace>
  <inkml:trace contextRef="#ctx0" brushRef="#br0" timeOffset="188273.7687">20975 4064 1935 0,'15'10'4902'0,"-15"-10"-387"15,31 7-129-15,-9-4-3612 16,3-3-258-16,9 0-258 15,-1-4-387-15,2-6-1032 16,4 7-1806-16,-2 0-1419 16,-12-6-387-16</inkml:trace>
  <inkml:trace contextRef="#ctx0" brushRef="#br0" timeOffset="188574.7859">21072 4332 4644 0,'0'0'4902'0,"8"-6"-129"15,0-6-387-15,-8 12-4257 16,25-22-258-16,0 12 258 0,4-1-258 16,5 0 0-1,-1-1-387-15,6 5 258 16,-8-3-258-16,5 6 0 15,-12-9-516-15,6 11-1548 16,-9-1-1935-16,-12-11-129 0</inkml:trace>
  <inkml:trace contextRef="#ctx0" brushRef="#br0" timeOffset="189428.8345">21052 4152 3225 0,'0'0'3096'0,"0"0"-129"0,0 0-516 0,0 0-645 0,0 0-258 0,3-17-516 0,-3 17 0 0,9-6-387 16,-9 6 0-16,13-7-129 16,-1 7 0-16,-12 0-129 15,20-1 129-15,-7-3-129 16,7 4-129-16,-3-1 129 15,8 1-129-15,1-2 129 16,4 2-129-16,-1-4-129 16,2 4 0-16,-2-4 0 15,-1 3 0-15,-4 0-129 16,-4 0 0-16,-1 0 0 15,-4-1 0-15,-3 2 0 16,-12 0 0-16,14-1 0 16,-14 1-129-16,0 0 0 0,12-1 0 15,-12 1-258-15,0 0-387 16,0 0-516-16,-6-6-1419 15,6 6-2193-15,-18-6-129 16,4 1-516-16</inkml:trace>
  <inkml:trace contextRef="#ctx0" brushRef="#br0" timeOffset="189812.8565">21171 3880 1806 0,'0'0'4515'0,"0"0"129"16,-9-5-516-1,9 5-3741-15,-3 12 129 0,2 0 258 16,1 13 129-16,0-2 0 15,5 15 129-15,-5-3-258 16,5 13 258-16,-5-1-258 16,4 12 0-16,-4-5-129 15,2 6-129-15,-2-6 0 16,0 2 0-16,0-7-387 15,0-1 129-15,0-9-258 0,0-8 0 16,0-4 0-16,0-9-129 16,0 0-129-1,0-18-645-15,1 15 0 16,-2-21-1290-16,2-5-2709 15,-1-6-258-15,4-3-645 0,-4-6 517 16</inkml:trace>
  <inkml:trace contextRef="#ctx0" brushRef="#br0" timeOffset="191276.9404">21022 4214 1 0,'0'0'4256'15,"0"13"130"-15,0-13 0 16,1-9-3225-16,-1 9-645 15,12-6 258-15,3 4-129 0,-2-6 0 16,5 6-258-16,3-9 0 16,7 6 0-1,-4-1-129-15,2 3 0 16,-3-5 0-16,-1 6-129 0,-2-1 0 15,-6-1-129-15,-3 2 129 16,-11 2-129-16,11-5 0 16,-11 5-129-16,0 0 0 15,-15-5 129-15,0 4-129 16,-7 1 129-16,-6 0 0 15,-3 0 0-15,-2 0 129 16,0 3 0-16,1 0 0 16,7 3 0-16,4-4 0 15,8 2 0-15,13-4-129 16,0 0 129-16,0 0-129 15,13-7 129-15,8-2-129 16,8-1 0-16,4-2 0 0,4 1 0 16,3 0 129-16,-2 1-129 15,-1 2 0-15,-3 4 0 16,-9 1 0-16,-3 2 129 15,-7 1-129-15,-15 0 0 16,0 7 0-16,-5 6 0 16,-15 0 0-16,-8 4 129 15,-6-2-129-15,-3 5 129 16,-4-2-129-16,0-2 129 15,4 1-129-15,6-5 129 16,4-6-129-16,9 0 129 16,7-4-129-16,11-2 0 15,0 0 129-15,15-7-129 0,9-2 0 16,7-4 0-16,5-1 0 15,6-4 0-15,0 3 0 16,4-3-129-16,-7 5 129 16,-4 2 0-16,-8 1 0 15,-6 4 0-15,-9 4 0 16,-12 2 0-16,0 0 0 15,-16 8 0-15,-8 2-129 16,-9-2 129-16,-5 3 0 16,-6-1 0-16,0 0 129 15,1-1-129-15,5 0 0 16,4 0 129-16,7-3-129 0,8-3 129 15,8 3-129-15,11-6 0 16,0 0 129-16,18 1-129 16,6-1 0-1,6-1 0-15,5-5 0 16,4 1 0-16,4-5 0 0,-4 4 0 15,-1-3-129-15,-3 3 129 16,-9 3 0-16,-7-2 0 16,-8 5-129-16,-11 0 129 15,0 0 0-15,-19 14-129 16,-5-2 129-16,-8 2 129 15,-2-1-129-15,-3 0 0 16,1-2 0-16,6-1 0 0,3-2 129 16,7-3-129-1,6-3 129-15,14-2-129 16,0 0 0-16,2-6 129 15,12-1-129-15,5-3 129 0,4 2-129 16,5-5 0-16,3-1-129 16,0 1-129-16,6 7-387 15,-11-9-2193-15,6 4-1806 16,-2 2-129-16,-9-1-645 15</inkml:trace>
  <inkml:trace contextRef="#ctx0" brushRef="#br0" timeOffset="191735.9667">21683 4156 774 0,'-12'-18'3870'15,"12"18"129"-15,-8-13-2838 16,-1 2 0-16,9 11 0 15,-10-18 0-15,10 18-129 16,-1-14 0-16,1 14-129 16,0 0-129-16,8-9-258 15,-8 9-129-15,13-3 129 16,-13 3-258-16,19 16 129 0,-12 7 0 15,4 13 129-15,-8 7-129 16,6 15 129-16,-6 4-258 16,-1 10 258-1,-2-2-129-15,-1 1-129 0,-7-8-129 16,-2-4-129-16,-5-11-129 15,-5-11-258-15,-1-7 0 16,-8-15-258-16,2-7-258 16,-9-15-387-16,11-2-774 15,-15-20-1806-15,7-7-1161 16,8-7-129-16</inkml:trace>
  <inkml:trace contextRef="#ctx0" brushRef="#br0" timeOffset="191909.9766">21544 3759 4386 0,'49'9'5031'16,"-23"14"-387"-16,-7-7-645 15,2 11-4644-15,-8-1-2322 16,2-3-1419-16,2 1-516 15,-5-8 258-15</inkml:trace>
  <inkml:trace contextRef="#ctx0" brushRef="#br0" timeOffset="192464.0083">21812 4092 3354 0,'0'15'4773'0,"5"5"-387"15,-5-20 0-15,0 16-4257 16,0 0-129-16,2 2 258 16,3 3 0-16,-2 4-129 15,2 1 129-15,-4-2 0 16,2 3 0-16,-2-6-129 15,0 0 0-15,3-7 0 16,-4-14-129-16,12 12 129 16,0-12-129-16,-3-5 129 15,6-8-129-15,-1-4 0 0,2-6 0 16,-1-8 0-16,2 0-129 15,-4-1 258-15,-1 3-129 16,-4 0 129-16,-2 9 0 16,-1 5 129-16,-5 15 0 15,6 10 0-15,-5 16 0 16,-1 6-129-16,4 5 129 15,-1 1 0-15,2 4-129 16,2-9 0-16,1-6 0 16,-1-9 0-16,5-12 258 15,0-10-258-15,0-14 0 16,1-10 129-16,3-7-258 15,-2-8 0-15,1-5-129 0,0-4-129 16,-4 1-129-16,0 7 0 16,-7 5-129-1,5 12-129-15,-9 3-129 16,0 24-645-16,0-19-1161 0,0 19-2322 15,-4 8 0-15,4-8-129 16</inkml:trace>
  <inkml:trace contextRef="#ctx0" brushRef="#br0" timeOffset="192839.0298">22635 4007 3225 0,'34'-20'4902'16,"-22"10"0"-16,-11-4-645 15,-1 3-4128-15,0 11 129 16,-19-13 129-16,0 13 129 15,-10 7 0-15,0 13 0 16,-8 1 129-16,3 11 0 16,-6 4-129-16,10 7 129 15,-2-1-129-15,15 2-258 16,3-1 0-16,11-4-258 15,4-4 0-15,12-8 0 16,7-6-129-16,5-8 0 16,12-6-129-16,-1-7-129 15,7 0-645-15,-7-21-1290 0,6-1-2580 16,-1-3-387-16,-4-10-258 15</inkml:trace>
  <inkml:trace contextRef="#ctx0" brushRef="#br0" timeOffset="193013.0397">22813 3629 7353 0,'-16'41'4773'15,"6"-15"129"-15,4-3-1806 16,-6 6-3870-16,7 11-2709 15,-2-3-1290-15,-7-6-516 0,6-2 258 16</inkml:trace>
  <inkml:trace contextRef="#ctx0" brushRef="#br0" timeOffset="193327.0577">22984 3635 5289 0,'62'19'5418'0,"-30"-2"-516"16,3 8-258-16,-4 7-4515 15,-2 8 258-15,3 13-129 16,-11-1 129-16,-4 6-129 15,-12 4 0-15,-5 4 129 16,-12-3 0-16,-6 3-129 0,-14-11 0 16,-1 0 129-16,-4-11-258 15,-2-6-129-15,4-8-516 16,-2-16-1161-16,15-4-2967 15,1-6-774-15,5-6-258 16,7-10-128-16</inkml:trace>
  <inkml:trace contextRef="#ctx0" brushRef="#br0" timeOffset="194329.115">23485 3652 3483 0,'16'3'5031'0,"-16"-3"-129"16,12 29-258-16,4-3-4128 0,-11 10-129 15,7 14 0-15,-3 2 129 16,3 13-258-16,-4 1 0 15,4 4 0-15,-3-4-129 16,2-4 129-16,-5-12 0 16,3-10 0-16,-3-7 129 15,2-10-129-15,-7-9 129 16,-1-14-129-16,0 0-129 15,0 0 129-15,13-21-129 16,-10-4-129-16,2-9 129 16,0-9-129-16,2-13 0 15,2-9-129-15,2-11 129 16,1-5-129-16,2-5 129 0,1-1 0 15,1 7 0-15,-2 7 0 16,2 10 0 0,-3 14-129-16,-1 14-129 15,-4 5-387-15,8 24-774 0,-16-11-2193 16,0 17-1419-16,9-11-387 15,-9 11-258-15</inkml:trace>
  <inkml:trace contextRef="#ctx0" brushRef="#br0" timeOffset="194635.1325">24105 3710 4902 0,'12'10'5160'16,"-12"-10"-129"-16,-14 25-516 16,-9-1-4515-16,-4 7 129 15,-1 11 129-15,-4 4-129 16,6 4-129-16,-2 2 0 15,7-4-129-15,6 0 129 16,8-7 0-16,5-4-129 16,2-8-129-16,15-6-258 15,-2-16-903-15,17 4-1677 16,-1-7-1548-16,0-7-516 15,9-5 388-15</inkml:trace>
  <inkml:trace contextRef="#ctx0" brushRef="#br0" timeOffset="194988.1527">24229 3778 4644 0,'24'-12'5160'0,"-12"14"129"15,8 5-774-15,2 5-3999 16,-1-2 0-16,7 6 0 15,-5-6-258-15,0 2-129 16,-5 1-129-16,-2 2 0 16,-8 2 0-16,-8 3 0 15,-6 0 0-15,-9 7 0 0,-10 1 0 16,-3 10 129-16,-2-3-129 15,-2 1 0-15,6-2 0 16,2 0 0 0,7 1-129-16,8-8 129 0,7-2 0 15,2-7 0-15,11-3-129 16,4-5 0-16,4-3 0 15,-1-7-258-15,5 0-258 16,-8-15-903-16,6 4-2580 16,-8-5-903-16,-9-3-258 15</inkml:trace>
  <inkml:trace contextRef="#ctx0" brushRef="#br0" timeOffset="195188.1641">24150 4117 3612 0,'-21'-3'5031'16,"8"3"-129"-16,13 0-1419 0,12 1-2838 15,1 0 129-15,13 4-258 16,2-5-258-16,7 0-516 16,11 0-258-16,-3-12-645 15,7 9-516-15,-9-14-516 16,8 9-1032-16,-12-5-1290 15,-11-6-387-15</inkml:trace>
  <inkml:trace contextRef="#ctx0" brushRef="#br0" timeOffset="195447.179">24588 3749 903 0,'18'-36'4902'0,"-6"28"258"0,8 8-1935 16,10 18-1290-16,-11-3 0 15,13 22-258-15,-13-7-516 16,10 15-129-16,-14-3-258 15,1 8-129-15,-10-4 0 16,-2 7 0-16,-8-5-258 16,-8 2 0-16,-10-6-258 15,-6 3 0-15,-5-6-258 16,-2-4 0-16,-1-1-516 15,-3-17-774-15,15 4-2838 16,-4-6-1032-16,9-5-516 16,9-4-258-16</inkml:trace>
  <inkml:trace contextRef="#ctx0" brushRef="#br0" timeOffset="218813.5154">9413 4157 1 0,'29'99'515'0,"-9"-52"-128"15,1-1 258-15,3-7 0 16,0 1-258-16,3-4 129 16,0 1-387-16,4-3 129 15,2-2-258-15,0-1 0 16,1-1-129-16,3-1 0 0,3-1 0 15,-2-4 0 1,6-2 129-16,-2-5 0 16,0-1 129-16,2-6-129 15,1-4 0-15,2-6 129 0,3 0-258 16,4-9 0-16,0-4-258 15,3-5 0-15,2-5-387 16,0-5-129-16</inkml:trace>
  <inkml:trace contextRef="#ctx0" brushRef="#br0" timeOffset="221075.6448">10206 5238 1419 0,'-53'-18'3354'16,"24"11"-2967"-16,4 1 129 16,1 1-129-16,0 0 387 0,2 1-258 15,-3 4-129-15,4-1 258 16,-2 2 129-16,-1 3 0 15,1 7 258 1,-1-4-129-16,4 10 0 0,-5 1-387 16,7 6 258-16,-6 4-387 15,6 9-129-15,-2 1 129 16,1 9-258-16,1 4 0 15,1 6 0-15,3 7 129 16,3 7 0-16,-1-3 258 16,5 7 129-16,1 1-129 15,6 5 0-15,0-6 129 16,5 7-129-16,3-6-129 0,8 7-129 15,2-2 0 1,6 1-258-16,6-1 0 16,2-1 129-16,8 4-129 15,3-2-129-15,6-4 129 0,2-6-129 16,6-6 258-16,1-3-258 15,4-8 129-15,0-3 0 16,2-11 0-16,1-9 129 16,0-7-129-16,2-12 0 15,-4-13 0-15,3-10 0 16,-1-18 129-16,-2-11-129 15,-2-18 0-15,-3-6 129 16,-4-15-129-16,-8-6 129 16,-2-10 129-16,-10-3-129 15,-8-8 129-15,-2 5 0 16,-12-7 129-16,-4 5-129 15,-8 1 129-15,-4 10-129 0,-10 5 0 16,-4 10 0-16,-6 8 0 16,-3 9-129-16,-9 7 129 15,1 10-258-15,-5 7 0 16,-2 6-258-16,2 8-774 15,-11-4-2967-15,4 6-1290 16,3 3 0-16,-8 0-645 16</inkml:trace>
  <inkml:trace contextRef="#ctx0" brushRef="#br0" timeOffset="222886.7484">9632 5684 4902 0,'-7'-1'5160'0,"7"1"-387"16,-13-8-129-16,13 8-4644 15,-16-18-129-15,7 3 258 16,0 1-258-16,-4-5 0 15,-4-1 0-15,-6-3 0 16,-6-2 129-16,-4-3-129 16,-6 0 258-16,-7-2-129 15,-3 2 129-15,-8-3-129 16,-1 1 258-16,-7-1-387 0,-6-1 258 15,-7-3-129-15,-1-1 129 16,-5 0 0-16,-6 0-129 16,-5-4 129-16,-5 2 0 15,-3-4 129-15,0 4-129 16,-4-3 129-16,3 3-129 15,-5-4 129-15,3 2-258 16,-2-1 129-16,4 0-129 16,-3 0 0-16,0 1 129 15,-1 1-258-15,4 2 258 16,-4 1-129-16,-2 2 129 15,1 0 0-15,2 2 0 16,-1 4 0-16,3 1 129 0,-1 0-129 16,1 0 0-16,0-2 129 15,4 7-129-15,5-3 129 16,1 3-129-16,4-1 0 15,1 0 0-15,4 1 129 16,6 0-129-16,1 0 0 16,2 2 0-16,2-4 129 15,8 5-129-15,0-2 0 16,6 2 129-16,-1-1 0 15,8 2-129-15,1-3-129 16,8-1 0-16,-1 1 0 16,5 3 0-16,0-4 129 15,3 0 0-15,2 1-129 0,2 0 129 16,-3 0-129-16,6 4 258 15,-2-2-258 1,4 0 129-16,1-1 0 16,2 3-258-16,3 0 258 0,1 2-129 15,2 2 129-15,3 1-129 16,2 1 0-16,2 2 0 15,1 2 0-15,12 7 0 16,-14-11 0-16,14 11 0 16,0 0 0-16,-12-11 0 15,12 11 0-15,0 0 0 16,0 0 0-16,0 0 0 15,0 0 0-15,-9-7 0 16,9 7 0-16,0 0 0 16,0 0 129-16,-11-14-129 15,11 14 0-15,0 0 0 16,-16-18 0-16,16 18 0 0,-12-13 0 15,12 13 0-15,-15-12 0 16,15 12 0-16,-15-16 0 16,15 16 0-16,-13-14 0 15,13 14-129-15,-15-12 258 16,15 12-129-16,-14-13-129 15,14 13 258-15,-15-9-129 16,15 9 0-16,-17-10 0 16,17 10 0-16,-16-10-129 15,16 10 129-15,-12-7 129 16,12 7-129-16,0 0 0 15,-10-5 0-15,10 5 0 16,0 0 0-16,0 0 0 0,0 0 0 16,0 0-129-16,0 0 129 15,0 0 0-15,0 0 0 16,0 0 0-16,0 0 0 15,0 0 0-15,0 0-129 16,0 0 129-16,0 0 0 16,0 7 0-16,0 11 0 15,4 5-129-15,8 12 129 16,-3 8 0-16,4 6 129 15,3 8-258-15,-2 1 129 16,1 2 0-16,1 0 0 16,0-2 0-16,-3-6 0 0,0-3 0 15,-2-4 0-15,-1-7-129 16,-2-4 129-16,-1-4 0 15,-2-9 0 1,0-4 0-16,-2-3 0 0,-3-14 0 16,0 0-129-16,0 0 129 15,0 0-129-15,-12-22-129 16,-2-9 0-16,-1-8 0 15,-7-14-258-15,-1-5 258 16,-2-9 0-16,3 2 129 16,-2-5 0-16,7 7 0 15,0 4 129-15,5 9 0 16,4 6 129-16,5 9-129 0,3 4 129 15,3 6-129 1,7 6 0-16,5 4 129 16,3 3-129-16,3 3 129 15,3 4 0-15,1 1-129 0,4 4 129 16,-1 6 0-16,5 5-258 15,3 6-129-15,-1-4-2064 16,10 9-2193-16,1-1-645 16,-6-3-645-16,-6 5 129 15</inkml:trace>
  <inkml:trace contextRef="#ctx0" brushRef="#br0" timeOffset="239350.6901">16515 4404 516 0,'0'0'516'15,"5"-2"0"-15,-5 2 129 0,16-2-387 16,-6 0 0-16,7 1 129 16,3 0 129-16,5 0 0 15,0-2 258-15,5 0 0 16,4 0 0-16,-3 1 129 15,5-1-129-15,-3-3-258 16,2 5 129-16,-1-3-129 16,2 3-258-16,-3-1-129 15,1 1 0-15,-2-1-129 16,0 2 0-16,-4 0 0 15,-2 0 0-15,-6 2-129 16,-2-1 0-16,-6 2-129 0,-12-3-387 16,17 8-903-16,-13 6-2193 15,-4-14 0-15</inkml:trace>
  <inkml:trace contextRef="#ctx0" brushRef="#br0" timeOffset="239786.715">16617 4655 2322 0,'0'6'3612'0,"0"-6"-2709"16,0 0-129-16,0 0 129 15,16-4 0-15,-4 3-258 16,6 1 0-16,1 0-129 15,10 0 129-15,0-3-258 16,4 0-129-16,4-4 129 16,4-2-258-16,-2-1-258 15,3-3 258-15,-2 4-387 16,-3-3 0-16,-3 4-129 0,-6-1-516 15,-3 4-516-15,-9 4-1419 16,-16 1-1032-16</inkml:trace>
  <inkml:trace contextRef="#ctx0" brushRef="#br0" timeOffset="240112.7337">16714 4410 129 0,'9'-10'4257'0,"4"10"-129"15,-13 0-516-15,16 0-3354 16,2 0 129-16,1 0-129 16,6 0 0-16,1 0-129 15,5 0 0-15,-1 0-129 16,-1-1 0-16,-1-1-129 15,-2-6-258-15,-1 6-774 16,-5-3-1677-16,-9-9-1290 16,8 14-129-16</inkml:trace>
  <inkml:trace contextRef="#ctx0" brushRef="#br0" timeOffset="240362.748">16615 4799 2709 0,'8'22'4902'16,"26"-15"-258"-16,-12-8-258 0,-3-5-4386 15,14-2-129 1,6 1-1032-16,1 6-2838 16,-7-13-516-16,7 11-129 15</inkml:trace>
  <inkml:trace contextRef="#ctx0" brushRef="#br0" timeOffset="243536.9293">14767 7040 129 0,'7'-30'387'0,"-7"17"-387"16,0-1-258-16,0-4 258 15,-3-2 258-15,-6-1 129 0,-3-2 387 16,-1 3 129-16,-3 3 129 16,-1 0 129-16,-3 8 0 15,-2 2 129-15,-2 7-258 16,-1 3-258-16,0 13-387 15,0 6 129-15,1 8-387 16,4 5 0-16,1 3-129 16,3 2 0-16,5 1 0 15,3-2-129-15,3-7 129 16,5-2-129-16,0-9 129 15,6-6-129-15,5-9 129 16,4-6 0-16,1-5-258 16,5-10 129-16,1-5 0 0,3-6-258 15,0-5-129-15,2-2-129 16,-2-3 129-16,1-1-258 15,-4-2 129 1,0-1 387-16,-4-2-129 0,-2-5 387 16,-7-4 129-16,-5-5 387 15,-3-4 0-15,-2 0 516 16,-4 9-129-16,-7-2 129 15,5 12 0-15,-6 3-129 16,6 13 0-16,1 6-129 16,6 19-387-16,0 0 129 15,0 0-387-15,-6 10 129 16,6 12 0-16,3 5 0 0,5 11 258 15,-4 7 0 1,7 10 258-16,-5 3-387 16,6 6 129-16,-4 3-129 15,3 1-129-15,2-6 129 0,0 0-387 16,3-8 0-16,1-11-645 15,3 1-387-15,-5-15-2322 16,0-13-1677-16,6-3 0 16</inkml:trace>
  <inkml:trace contextRef="#ctx0" brushRef="#br0" timeOffset="244801.0018">14903 6232 1161 0,'-12'-16'1032'16,"20"6"-129"-16,4 4-516 15,4 2 0-15,2 0-258 16,1-1-129-16,-1 4 0 16,1 1 0-16,-3 0 258 15,-5 3 129-15,-11-3-129 0,11 20 387 16,-11-6-129-1,0 5 387-15,-11-1-129 16,3 4 129-16,-3 0-129 16,4 2-129-16,-2-4 129 0,6 0-387 15,-1-2 258-15,4-3-387 16,0-3-129-16,7-1 0 15,2-2-387-15,2-5-645 16,6 1-1419-16,6 4-2193 16,-13-9 387-16</inkml:trace>
  <inkml:trace contextRef="#ctx0" brushRef="#br0" timeOffset="245299.0303">15117 6725 1419 0,'-11'-29'3483'15,"13"6"-2580"-15,-2 13 516 16,0 10-129-16,0 0 0 15,13 19-129-15,-11 2 0 0,12 16 129 16,-8 3 0-16,11 18-129 16,-5-6-258-16,4 11-387 15,1-9-129-15,4 1-129 16,-5-11 0-1,4-4 0-15,-6-15-129 0,5-10 129 16,-5-14-129-16,5-5 0 16,-5-21 129-16,4-11-129 15,-1-12-129-15,2-11 0 16,0-9-129-16,-1-12-129 15,1-5-129-15,-5-2-258 16,2 6 129-16,-7 5-129 16,6 15-516-16,-11 1-387 0,6 21-774 15,-7 16-1290-15,-3 7-1290 16</inkml:trace>
  <inkml:trace contextRef="#ctx0" brushRef="#br0" timeOffset="245553.0448">15577 6561 516 0,'-12'7'4773'0,"7"13"258"15,-7 2-516-15,1 6-3741 16,9 13-387-16,-1 5-258 16,3 3-129-16,0 6-387 15,2-9-258-15,8 4-516 0,-6-11-258 16,8 0-258-16,-4-13-774 15,5-4-1548-15,8 1-258 16</inkml:trace>
  <inkml:trace contextRef="#ctx0" brushRef="#br0" timeOffset="245881.0636">15715 6699 1677 0,'-7'-56'4257'0,"2"32"129"16,4 12-3354-16,1 12-258 15,6-3-516-15,-6 3-129 0,22 6-129 16,-13 2-258-16,7 6-129 16,-3 1 0-16,2 5 0 15,-6 1 129-15,2 4-129 16,-4 2 258-16,0 0 0 15,-2 1 258-15,-4-3 0 16,2 1 258-16,-3-3-129 16,0 0 0-16,0-4 129 15,0-3-258-15,0-2 129 16,0-2-258-16,2 0-258 15,-1-2-129-15,4 1-258 16,-5-11-1161-16,0 0-2064 16,6 21-129-16</inkml:trace>
  <inkml:trace contextRef="#ctx0" brushRef="#br0" timeOffset="246053.0734">15627 6861 3354 0,'-21'-12'4386'0,"21"12"0"16,0-13-3999-16,13 11-387 16,10-1-774-16,3 3-2967 15,-1-15-774-15</inkml:trace>
  <inkml:trace contextRef="#ctx0" brushRef="#br0" timeOffset="246316.0885">15880 6439 1806 0,'11'-19'5031'15,"-11"19"-516"-15,25 24 0 16,-8 1-4515-16,8 11-129 15,-3 9 0-15,2 9-258 16,-5 1-129-16,-5 11 0 16,-10-4 129-16,-4 5-258 15,-9-8 0-15,-6 1-387 16,-14-8-1161-16,-5-10-2064 0,5 9 129 15</inkml:trace>
  <inkml:trace contextRef="#ctx0" brushRef="#br0" timeOffset="246596.1045">14522 7398 4257 0,'0'0'5160'0,"11"4"-516"16,20 0-1419-16,22-5-3612 15,14-6 0-15,16 1-258 16,6-4 0-1,12 7-258-15,-5-3-129 0,5 6-258 16,-13 0 0-16,2 4-387 16,-14-1-1032-16,-14-3-1419 15</inkml:trace>
  <inkml:trace contextRef="#ctx0" brushRef="#br0" timeOffset="247179.1378">14926 8203 4128 0,'-47'-18'5160'0,"24"-9"-387"16,10 4-387-16,-5-8-5160 15,7 2 258-15,-1-4-129 16,4 7 0-16,-4 0 258 15,0 9 129-15,-4 6 387 16,-4 9 129-16,2 6 387 16,-7 11 129-16,1 11-129 15,-2 4-129-15,2 10 129 16,1 0-258-16,5 4-258 0,6-3-129 15,4-6 0-15,8-9-129 16,4-8 0-16,12-14-129 16,5-8-129-16,8-15-129 15,-1-16 129-15,10-5 0 16,-5-14 0-16,4-3 129 15,-11-6-129-15,3-3 129 16,-9 4 258-16,-4 1 129 16,-3 11 129-16,-10 6 129 15,1 13 129-15,-4 7-129 16,0 24 129-16,0 0 258 15,0 33-387-15,-3 7 129 16,3 17-387-16,0 4 129 0,0 10-129 16,1 8-387-16,2-6-387 15,4 1-774-15,-6-15-1290 16,8-8-2193-1,6-5-516-15,-5-21 517 0</inkml:trace>
  <inkml:trace contextRef="#ctx0" brushRef="#br0" timeOffset="247528.1578">15147 7735 2709 0,'13'-25'5289'15,"-13"25"-258"-15,24 0-387 16,-8 5-4386-1,6 3 0-15,6 1-258 16,2 2 0-16,-5-1-129 16,2 2 0-16,-5 2-258 0,-9 3 258 15,-6 5 0-15,-7 3 0 16,-3 7 258-16,-14 1 129 15,-1 5 129-15,-5-1-129 16,3 4 258-16,1-4-258 16,3 2 0-16,7-7-129 15,5-3 129-15,4-5-258 16,10-2 0-16,7-5-258 15,4-9 129-15,4 3-516 16,-2-11-774-16,7 0-1677 16,-2 1-1806-16,-12-5-258 15</inkml:trace>
  <inkml:trace contextRef="#ctx0" brushRef="#br0" timeOffset="247727.1692">15197 8028 5805 0,'-17'8'5547'16,"17"6"-258"-16,0-14-645 16,20 19-4773-16,-2-19-903 15,18 3-3096-15,2-1-774 16,-5-7-516-16,8-4 0 15</inkml:trace>
  <inkml:trace contextRef="#ctx0" brushRef="#br0" timeOffset="248436.2097">15569 7567 645 0,'0'-3'3225'0,"0"3"-2451"15,0 0-774-15,0 0 258 16,0 0 129-1,0 0 387-15,0 0 516 16,8 11 0-16,-8-11 0 0,0 0 129 16,0 0 0-16,14 0-258 15,-14 0-387-15,0 0 0 16,11-4-387-16,-11 4-129 15,12-4-258-15,-12 4 129 16,13-6-129-16,-13 6 0 16,13-9 0-16,-13 9 0 15,12-11 0-15,-12 11 0 16,14-10 0-16,-14 10-129 15,17-9 129-15,-17 9 0 16,15-7-129-16,-15 7 129 16,13 0 0-16,-13 0-129 15,8 12 0-15,-8-2 0 0,0 6 0 16,-5 5 0-16,-3 2 0 15,-5 1 129-15,-4 1 0 16,-5 2 0-16,2-3 258 16,-1-3-129-16,1-4 129 15,1-6-258-15,6-1 258 16,1-7-129-16,12-3-258 15,0 0 258-15,-8-12-258 16,8 12 258-16,7-16-129 16,5 12 516-16,0-1-129 15,6 6 258-15,-3 5 129 16,8 10-258-16,-3-3 129 15,8 7-258-15,-7-4 129 0,3 2-387 16,-3-7 0-16,-3-1-258 16,-2-3 0-16,-6-4-258 15,2 2-258-15,-12-5-516 16,14-2-1290-16,-14 2-2064 15,5-22-645-15,8 11-129 16</inkml:trace>
  <inkml:trace contextRef="#ctx0" brushRef="#br0" timeOffset="248874.2348">16161 7304 4644 0,'0'0'5547'0,"7"-2"-129"15,11 2-387-15,5-5-4257 16,7 4-774-16,10-5-387 16,14 6-2451-16,1 0-2064 15,-2-7-258-15,2 2-516 16</inkml:trace>
  <inkml:trace contextRef="#ctx0" brushRef="#br0" timeOffset="249810.2883">17042 6707 1806 0,'-25'29'5160'15,"13"0"-387"-15,-7-1-258 0,2 13-4128 16,6 8-258-16,-1 4 0 16,4 2-258-16,3 4-129 15,2-6-516-15,4 5-258 16,-1-12-516-16,15 4-1290 15,1-5-1806-15,-3-20-129 16</inkml:trace>
  <inkml:trace contextRef="#ctx0" brushRef="#br0" timeOffset="250108.3054">17344 6706 2322 0,'-4'22'5031'16,"4"18"-129"-16,-4 1-258 16,0 18-4515-16,4 7-129 15,-1 9 0-15,-2 2-129 16,3 2 0-16,-1-12-129 15,0-4-258-15,-3-16 258 16,4-9-129-16,-3-16-258 16,3-22 0-16,0 0-258 15,-3-19-129-15,-1-20-387 0,4-8-1161 16,0-13-1419-16,-2-16 774 15</inkml:trace>
  <inkml:trace contextRef="#ctx0" brushRef="#br0" timeOffset="250470.3261">17309 6781 1806 0,'11'-96'3354'0,"9"75"0"16,-1 14-1548-16,2 6-645 15,5 12-258-15,-2 7-387 16,5 8-129-16,-7 3-258 16,2 4 0-16,-8-2 129 15,-3 3-129-15,-8-3 129 16,-5 0 0-16,-5-1 129 15,-7 0 0-15,-8-5 0 0,-3 0 0 16,-2-7-129 0,1 1 129-16,1-7-129 0,5-2-129 15,3-6 129 1,15-4 129-16,-10 6 129 0,10-6 0 15,14 9 0-15,7 2-129 16,2-3 129-16,7 6-129 16,-2 0 0-16,6 4-258 15,1 1-129-15,-4 1 0 16,-3 1-258-16,-10-4-258 15,5 10-387-15,-17-14-516 16,10 10-903-16,-15-9-2322 16,-1-14-645-16,0 0 129 0</inkml:trace>
  <inkml:trace contextRef="#ctx0" brushRef="#br0" timeOffset="250649.3363">17789 6163 6321 0,'0'18'5418'0,"0"19"-645"15,-6-9-2193-15,4 21-7224 16,2 8-516-16,-3-1-129 15</inkml:trace>
  <inkml:trace contextRef="#ctx0" brushRef="#br0" timeOffset="251048.3592">17781 7042 5547 0,'18'-27'5418'0,"1"18"-387"16,-4-6-516-16,12 13-4773 15,-1-8-645-15,12 10-1161 16,-7 0-2193-16,-1-4-774 15,0 4-645-15</inkml:trace>
  <inkml:trace contextRef="#ctx0" brushRef="#br0" timeOffset="251280.3724">17948 6736 2322 0,'-9'-3'5289'15,"9"14"-129"-15,0 6-387 16,0 11-4386-16,8 16 258 16,-3 0-387-16,6 9-129 15,-1 6-645-15,-6-8-903 16,8 7-1677-16,-3-6-1806 15,-5-14-258-15</inkml:trace>
  <inkml:trace contextRef="#ctx0" brushRef="#br0" timeOffset="251691.3959">18307 6981 1935 0,'0'0'4773'15,"0"0"0"-15,11-13-516 16,-4-1-4257-16,0-8-129 0,2 2 129 15,-1-3-129-15,1 3 129 16,-2 1 129-16,-7 19 129 16,0-12 516-16,0 21-258 15,-7 15 258-15,3 20 0 16,-8 7-129-16,7 18-129 15,-3 5-129-15,2 11-129 16,0 3-258-16,1-3 0 16,-2-5-129-16,-3-7 129 15,2-4 0-15,-5-14-129 16,-2-6 0-16,-3-17-516 15,6-1-1032-15,-9-17-2322 16,1-14-774-16,6-10-774 0</inkml:trace>
  <inkml:trace contextRef="#ctx0" brushRef="#br0" timeOffset="251852.4051">18171 6539 1419 0,'21'-83'4515'0,"-4"71"0"15,-14-5-516-15,11 11-5934 16,0 16-2193-16,-14-10-387 16</inkml:trace>
  <inkml:trace contextRef="#ctx0" brushRef="#br0" timeOffset="252444.439">18526 6939 645 0,'0'-15'4515'15,"-2"3"516"-15,2 18-387 16,2 8-3741-16,-2 6-129 16,-2 7-387-16,-2 1-258 15,3 7 0-15,0-2 0 16,1-2-129-16,0-4-258 15,4-8 258-15,6-11-129 16,3-8 0-16,7-10 0 16,0-13 129-16,4-5-129 15,-3-7-129-15,1-5 129 16,-3-2 129-16,-5 5 129 15,-2 5 129-15,-8 7 0 0,0 14 0 16,-4 11 129-16,0 0 129 16,-5 18 0-16,2 10-129 15,1 1-129 1,2 1-129-16,0-1 129 0,0-2-258 15,2-8 258-15,2-3-258 16,-4-16 0-16,12 0 0 16,-12 0-258-16,12-33-387 15,1 17-1290-15,-7-12-2838 16,1-11-129-16,9 0-516 15</inkml:trace>
  <inkml:trace contextRef="#ctx0" brushRef="#br0" timeOffset="252780.4582">18928 6487 4128 0,'13'47'5289'0,"-9"-2"-129"16,-4 5-258-16,-12 6-4773 15,11 15 258-15,-6 1-258 16,1 2 0-16,-2-1-129 15,1-5 0-15,-2-7 0 16,2-7 129-16,-2-12 129 16,5-6 0-16,0-15 0 15,4-4 0-15,0-17 258 16,8 10-258-16,8-10-129 15,6-1 0-15,2-8-129 16,5 0 129-16,3-3-129 16,2 0-129-16,-4 1 0 15,-2-4-258-15,-2 6-258 0,-10-5-258 16,7 11-387-16,-15-14-1032 15,6 12-1935-15,-14 5-903 16,8-21-387-16</inkml:trace>
  <inkml:trace contextRef="#ctx0" brushRef="#br0" timeOffset="253000.4708">19206 6354 129 0,'3'-35'4902'16,"-3"23"0"-16,0 12 0 16,-2 17-3741-16,-3 6-387 15,3 14-516 1,-3 14-1677-16,3 9-2838 0,-14-8-258 15,11 12-516-15</inkml:trace>
  <inkml:trace contextRef="#ctx0" brushRef="#br0" timeOffset="253675.5094">19321 6540 3225 0,'42'54'4386'16,"-13"-5"-516"-16,-9-1-3612 16,2 10-129-16,-4 0 0 15,-3 4-129-15,-4 0 129 16,-8-8 258-16,-2 0 258 15,-7-11 129-15,-3 2-129 16,-8-13 129-16,5-2-516 16,-5-5-1290-16,8-2-2838 15,-6-23-774-15,15 0 0 16</inkml:trace>
  <inkml:trace contextRef="#ctx0" brushRef="#br0" timeOffset="254442.5533">19872 6460 4902 0,'-24'68'5289'15,"15"-15"-387"1,-4 18-2064-16,4 1-2709 0,2 6 0 15,3 3-387-15,-1-4-516 16,6 5-1290-16,1-18-1677 16,0-6-1290-16,7-9-129 15</inkml:trace>
  <inkml:trace contextRef="#ctx0" brushRef="#br0" timeOffset="254778.5725">20278 6610 3354 0,'-21'-39'5289'0,"8"33"-387"15,-8 5 0-15,1-2-4773 16,-2 18-129-16,-2 14 0 16,-2 7 0-16,1 7-129 15,-2 8 129-15,3 6 0 16,5 2 0-16,0 0 129 15,9-2 0-15,2-2 0 16,8-5-129-16,1-4 0 16,8-8-258-16,6-6-903 15,-3-19-645-15,10-2-2064 0,-2-5-1032 16,-11-10-387-16</inkml:trace>
  <inkml:trace contextRef="#ctx0" brushRef="#br0" timeOffset="255019.5863">19984 6947 645 0,'-16'-20'4515'0,"11"7"387"16,13 18-645-16,7 5-3741 16,3 0 0-16,4 3-258 15,7-2 129-15,6-2-258 16,0 3 0-16,1-3-129 15,-3 4 258-15,-3 1-258 0,-5 2 0 16,-2 3 0-16,-10 5-258 16,-4 3 129-16,-1 3-516 15,-8-5-774 1,1-5-2580-16,2 0-774 0,-3-20 129 15</inkml:trace>
  <inkml:trace contextRef="#ctx0" brushRef="#br0" timeOffset="255225.5981">20492 6139 4773 0,'4'58'5289'15,"-4"-19"-516"-15,0 19-516 16,-8-9-6063-16,8 11-2709 0,0 7-645 16,-7-13-129-16</inkml:trace>
  <inkml:trace contextRef="#ctx0" brushRef="#br0" timeOffset="255525.6152">20553 7022 1806 0,'22'3'4902'16,"-9"-8"-258"-16,14 5-645 15,-5-11-5031-15,11 2-2193 16,3 8-1161-16,-9-14-387 16</inkml:trace>
  <inkml:trace contextRef="#ctx0" brushRef="#br0" timeOffset="255756.6285">20694 6688 3354 0,'-27'69'5160'0,"14"-28"-129"16,5 14-387-16,3 3-4773 15,1 8-258-15,-3-4-1032 16,7-1-2580-16,2 4-903 0,-2-15-129 16</inkml:trace>
  <inkml:trace contextRef="#ctx0" brushRef="#br0" timeOffset="256175.6524">21050 6858 1419 0,'2'-51'4128'0,"-2"22"258"16,0 8-3612-16,12 10 0 15,-12 11 129-15,14 0 0 16,-11 14-258-16,4 14-129 16,-7 7 258-16,0 16 0 15,-7 0-129-15,2 7-129 16,-8 1-129-16,-3-1-129 15,-2-1-129-15,-4-2 0 16,-1 0-387-16,-5-8-129 16,3 4-774-16,-8-13-774 15,9-7-2322-15,2-7-774 16,1-19 1-16</inkml:trace>
  <inkml:trace contextRef="#ctx0" brushRef="#br0" timeOffset="256323.6609">20956 6337 2709 0,'19'2'3096'0,"-1"19"-5805"15</inkml:trace>
  <inkml:trace contextRef="#ctx0" brushRef="#br0" timeOffset="256778.6869">21228 6745 4773 0,'2'34'5418'0,"-2"-18"-258"16,0 9-645-16,-1-4-4773 15,1 9-129-15,-4-4-129 16,4 7-258-16,-4-15 0 16,4 5-258-16,0-23 129 15,0 15-129-15,0-15 258 16,8-13 258-16,3-4 0 15,1-5 258-15,1 1 258 16,0 0 0-16,1 4 258 0,-4 2 387 16,-10 15 129-16,11-2-129 15,-5 11 129-15,-6 7-129 16,0 10 129-16,0-6 0 15,1 4-258-15,3-4-258 16,2-4 0-16,-6-16-129 16,19 13-129-16,-7-14 0 15,2-11 0-15,2-6-129 16,-3-1 129-16,3-5-387 15,-5-4 0-15,3 5-387 16,-7-5-774-16,5 7-2064 16,1 8-1419-16,-13-4 0 15</inkml:trace>
  <inkml:trace contextRef="#ctx0" brushRef="#br0" timeOffset="257242.7135">22030 6581 2193 0,'-8'-68'5160'16,"-7"36"-258"-16,-2 11-387 16,-3 21-4128-16,-10 4 129 15,1 19-129-15,-5 11 0 16,-1 10-258-16,0 9-129 15,-1 4 0-15,8 1-129 16,3-4 258-16,8-2-258 16,8-5 258-16,9-9 0 15,5-10 0-15,12-7-129 16,8-10 0-16,7-3 0 15,8-8-258-15,3-2-387 16,-3-17-1161-16,6-6-2838 0,-4 6-516 16,-9-16 258-16</inkml:trace>
  <inkml:trace contextRef="#ctx0" brushRef="#br0" timeOffset="257425.7239">22087 6108 5547 0,'-32'31'5547'0,"16"-4"-645"16,8 10-516-16,-4-9-6063 15,4 13-3096-15,4 6-516 0,-2-6-129 16</inkml:trace>
  <inkml:trace contextRef="#ctx0" brushRef="#br0" timeOffset="257719.7407">22301 6379 4902 0,'37'46'5418'0,"-17"-10"-129"15,-4 3-516-15,2 13-4902 0,-2 8 258 16,-3 5-258-16,-5 4 258 16,-5 1 0-1,-6 0 0-15,-13-2 0 16,-7-3 0-16,-11-6 129 0,-1-8-129 15,-3-3 0-15,-2-7-387 16,10 0-1161-16,-7-15-2967 16,8-18-774-16,13 1-258 15</inkml:trace>
  <inkml:trace contextRef="#ctx0" brushRef="#br0" timeOffset="258483.7843">22672 6304 2193 0,'-8'-16'5160'16,"8"16"-258"-16,5 19-129 16,-1 20-4128-1,4 7-387-15,1 17 0 0,2 9 258 16,1 8-129-16,-4 5 0 15,1 3-258-15,-1-8 0 16,-3-8 129-16,0-16 0 16,-1-11-129-16,0-16 258 15,1-9-129-15,-5-20 0 16,18-3 129-16,-5-24-129 15,3-10-129-15,2-14-129 16,3-18-129-16,4-12-387 0,-1-18 129 16,5-1 0-1,-8 0-129-15,1 9 0 16,-8 3-258-16,4 26-774 15,-13 3-387-15,9 30-1548 0,-14 29-1548 16,0 0-129-16</inkml:trace>
  <inkml:trace contextRef="#ctx0" brushRef="#br0" timeOffset="258800.8026">23174 6634 2193 0,'-4'-7'5160'0,"4"7"-258"16,-13 9 0-16,13-9-4257 15,-20 35-258-15,3 0 129 16,4 9 0-16,-4 5 0 16,2 10-258-16,2-5 0 15,4-1-129-15,6-8 129 16,3-5-387-16,4-8 0 15,7-14-774-15,11 0-1290 16,-2-12-2709-16,1-9-258 16,4-5-129-16</inkml:trace>
  <inkml:trace contextRef="#ctx0" brushRef="#br0" timeOffset="259123.8209">23252 6770 1806 0,'5'-11'5418'15,"10"11"-516"-15,-6-9-129 16,11 5-4257-16,2 4-129 16,-2 0 0-16,5 5-129 15,-3 5-258-15,1 2-258 16,-6 4 258-16,-8 4 0 15,-3 4 0-15,-6 2 258 0,-7 0 129 16,-4 2 0-16,-6 0 129 16,1 2-258-1,-3-6 129-15,4 0-258 16,2-6 0-16,0-5-516 0,9 0-129 15,-7-8-258-15,11-5-516 16,0 0-387-16,0 0-903 16,6 0-1419-16,-6 0-1161 15</inkml:trace>
  <inkml:trace contextRef="#ctx0" brushRef="#br0" timeOffset="259332.833">23255 6950 4644 0,'-32'-19'4644'15,"20"6"258"-15,2 6-3612 16,10 7-258-16,6 0-258 0,7 3-516 16,6 1-129-16,4 1 0 15,5 1-516-15,1-6-516 16,10 2-1290-16,-7-2-2064 15,-4-6-774-15,8 3 129 16</inkml:trace>
  <inkml:trace contextRef="#ctx0" brushRef="#br0" timeOffset="259581.8472">23516 6701 645 0,'-12'-28'4386'0,"12"12"516"15,0 16-2838-15,5 11-258 0,-1 0-129 16,12 20-129-16,-12-6-129 15,12 18-258-15,-11-6-258 16,3 9-258-16,-8 2-129 16,0 2 0-16,-7-2-258 15,-5 4 0-15,-2-4-129 16,-3-2-258-16,1 0-516 15,-4-15-516-15,16 5-1548 16,-2-14-2193-16,6-22-645 16,0 0 0-16</inkml:trace>
  <inkml:trace contextRef="#ctx0" brushRef="#br0" timeOffset="259760.8575">23853 6715 3999 0,'74'-22'5289'0,"-36"17"0"15,7 5-516-15,8 5-4386 16,-2 5-387-16,3-5-774 16,3 11-2064-16,-6-2-2064 15,-11-8-387-15,-3 6 0 16</inkml:trace>
  <inkml:trace contextRef="#ctx0" brushRef="#br0" timeOffset="259932.8673">24005 6910 4773 0,'-9'24'5289'16,"9"-24"-258"-16,38 16-903 15,-16-16-5547-15,18-2-3225 16,8 2-387-16,-4-10-129 15</inkml:trace>
  <inkml:trace contextRef="#ctx0" brushRef="#br0" timeOffset="260254.8857">24571 6883 5934 0,'-15'40'5547'0,"5"-18"-387"15,6-4-903-15,4 8-4128 16,0-5 258-16,10-2-387 15,5-5 258-15,5-14-258 16,5-3-129-16,2-13 516 16,1-12-387-16,1-2 258 15,-9-8-258-15,0-3 258 16,-10-3-129-16,-2 5 0 15,-8 3 129-15,-8 6-387 16,-9 7 129-16,0 9 0 16,-7 9-129-16,-2 5 0 15,1 19-387-15,-4-1-774 16,10 16-2193-16,6 3-1806 0,1-1 0 15,12 3-516-15</inkml:trace>
  <inkml:trace contextRef="#ctx0" brushRef="#br0" timeOffset="260376.8927">24979 7197 6450 0,'40'27'2709'16,"-40"-27"-2580"-16,0 0-129 15,-4-11-4257-15</inkml:trace>
  <inkml:trace contextRef="#ctx0" brushRef="#br0" timeOffset="265334.1763">16740 6300 129 0,'9'142'1806'15,"-3"-57"258"-15,-2 8-258 16,-2 11 387-16,6 7-774 15,-5 2-129-15,2 6-516 16,-5-7 129-16,5 0-129 16,-5-6-387-16,3-3 129 15,-2-13-258-15,-1-7-258 16,0-17-129-16,0-12-774 15,0-15-1935-15,3-4-1677 16,-3-35 0-16</inkml:trace>
  <inkml:trace contextRef="#ctx0" brushRef="#br0" timeOffset="271066.5041">16997 6024 1 0,'83'-33'515'15,"-39"17"-128"-15,1 2-129 16,-2 2 129-16,2 2-258 16,-1 0-129-16,0 4 129 15,0 1 0-15,-2 1 258 16,4-1-258-16,-3 1 129 0,1 1 0 15,1 0-129-15,0 1 0 16,0 0-129-16,1 0 129 16,-2 1-258-16,0 1 129 15,3 0 0-15,-3 0-129 16,4 0 129-16,-2 1 0 15,0 1 0-15,2-2 0 16,-1 0 0-16,2 0 0 16,-6 0 0-16,0 0 129 15,-5-3-129-15,4-1 129 16,-4 2-129-16,0-2 129 15,-2 3 0-15,0 1 129 0,3-1-258 16,1-1 129-16,2-2-129 16,-1-1 129-16,1 0-129 15,-1 2 129-15,-3-5 0 16,-1 2 258-1,-5 1 0-15,-1 1 129 0,-4-1-129 16,3 4 387-16,-3-4-258 16,2 3-129-16,0-2 0 15,2 1-258-15,2-4-129 16,2 2 0-16,1-1 0 15,0 1 0-15,1-2 0 16,0 2 0-16,5-3 0 16,-5 4 129-16,5 0-129 0,-1 0 0 15,4-3 0-15,0 4 0 16,2 0 0-1,0-1 0-15,0 0-129 16,3 0 129-16,0 2 0 0,-1 0 0 16,0 0 0-16,0 1 0 15,0 0 0-15,0 0 129 16,4 0-129-16,-4-2 129 15,2 3-129-15,-1 0 129 16,2-1-129-16,-3 1 258 16,-2-1-129-16,2 1 0 15,-6 0 0-15,2 2 0 16,-5 2 0-16,2-1 129 15,-2 4-129-15,-1 0 0 16,2-1-129-16,-4-2 129 16,4 5-129-16,-1-4 0 15,-1-3 0-15,2 3 129 0,-3-1-258 16,3-2 258-16,-3-1-129 15,2-1 0-15,-2 1 0 16,0-1 0-16,2 1 0 16,-2 2 0-16,2-3 0 15,-2 2 129-15,-1 0-129 16,1 1 0-16,0 1-129 15,-1-2 129-15,3 2 0 16,-2-2 0-16,2-1 0 16,-1 3-129-16,-1-2 129 15,1 1 0-15,0 1-129 16,-2 0 129-16,-1-1 129 15,-1 0-129-15,0 2-129 0,-4-1 258 16,2 0-129-16,-3 0 0 16,-2-2 0-16,0 0 0 15,-1 4 0-15,-4-3 0 16,2-1 0-16,-2 1 0 15,0 1 0-15,-2 0 0 16,2-1-129-16,-4 0 129 16,0-2 0-16,1 3 0 15,-3-1 0-15,0 1-129 16,-1-1 129-16,-3 1 0 15,-1 0 0-15,-1 2 0 16,-11-6-129-16,15 12 129 16,-15-12 129-16,11 17-129 0,-6-6 0 15,-1 0 0-15,0 3 0 16,0 0 129-1,0 2-129-15,0-1 0 16,0 0 0-16,1 0 0 0,-1 1 0 16,0-1 0-16,0 0 0 15,1-1 129-15,-1 2-129 16,0 0 129-16,0-2 0 15,-1 3 129-15,0-1-129 16,-1 5-129-16,-2-6 129 16,3 6 0-16,-3-3-129 15,0 5 129-15,0-1-129 16,0 0 0-16,0 1 0 15,1 0 0-15,0 4 0 16,2-3 0-16,1 5 0 16,1-4 0-16,-2 7 129 15,1-6-129-15,-1 4 129 0,-1 1 129 16,-1 0-258-16,2 2 258 15,-3-2-129-15,1 5 0 16,-1-4 0-16,1 3 0 16,-1 0-129-16,1-1 258 15,0-3-129-15,0 1 0 16,1 2 0-16,-1-2-129 15,-1-2 129-15,0 4 0 16,1-6 0-16,3 3-129 16,-4 1 0-16,2-2 0 15,0-2-129-15,0-2 129 16,0 3 0-16,-1-4 0 0,2 3-129 15,-2-4 129-15,1 1-129 16,-2-2 129-16,0 2 0 16,0 0 0-16,0-1-129 15,-2 0 258-15,-2-4-258 16,1 3 258-16,-3-5-129 15,-2 1 0-15,-1-2 129 16,-2 1 0-16,-2-4-129 16,-1 0 129-16,-5 0-129 15,0 2 258-15,-5-3-258 16,0 0 0-16,-6-1-258 15,-2-1 129-15,-3 1 258 16,-1-2-258-16,-5-1 258 0,2-3-258 16,-5 1 129-16,2-3 0 15,-2 3 129 1,2-1-129-16,-1-2 0 15,-1 3-129-15,2-2 129 0,-7 1 0 16,5 0 129-16,-5 0 129 16,-2-1-129-16,0 0 129 15,-3-2 129-15,2 4-129 16,-3-3 258-16,4 3-258 15,-6-2 0-15,7 2 0 16,-4 0-258-16,1 2 0 16,-1-1 0-16,-4 1-129 15,-2-1 0-15,-1 0 0 16,0 1 0-16,-4-4 129 15,3 3-129-15,-5-5 0 16,0 3 129-16,-2-3 0 16,3 2 129-16,-5-2-129 0,0 0 129 15,0 1-129-15,-2 0 129 16,2 1 0-16,-2 1-129 15,1-2 129-15,2 3-129 16,-3-4 129-16,5 2-129 16,-1-3 129-16,-1 4 129 15,-1-1-129-15,0-2 129 16,2 2-129-16,1 0 129 15,-1 3 0-15,-2-4-129 16,5 3 129-16,-4 1-129 16,3-2 0-16,-2 1-129 15,-1-1 0-15,2 1 258 16,1-2-258-16,1 2 0 0,0-3-258 15,0-1 258-15,4 1 0 16,1-1 0-16,-1 0 0 16,-2-3 0-16,0 2 258 15,1-2-129-15,0 2 0 16,-1-2 129-16,1 0-129 15,2 0 0-15,2-2 0 16,2-2-129-16,3-3 0 16,0 2 0-16,4-2 0 15,1-1 0-15,0 0-129 16,3-2 129-16,1 1 0 15,2-2 0-15,0 1 0 16,2 0 0-16,1 2 0 0,2-3 0 16,1 3-129-16,1-1 129 15,-2 4-129 1,2-4 129-16,2 4 0 15,-1-1 0-15,0 1 129 0,1-2-129 16,2 1 0-16,3-1 0 16,3 0 0-16,-1-2 0 15,5-4 0-15,1 0 0 16,1 1 0-16,3-4 0 15,-1-2 129-15,2-3-258 16,3 0 258-16,2-4-258 16,2 0 258-16,-1 0-258 0,4-3 129 15,-1 0-129 1,2-4 129-16,1 2 0 15,0-2 0-15,-1-5 0 16,2 0 0-16,-1 0 0 16,2-7 0-16,-2 3 0 0,2-1 0 15,-1-1 129-15,3 0-258 16,-2 2 258-16,2 2-258 15,-1-3 258-15,1 5-258 16,-2-3 129-16,1 0 0 16,0 3-129-16,-3-5 129 15,1 5 0-15,1-1 0 16,-1 0-129-16,-1 2 129 15,2-1 129-15,0 1-129 16,2 1 0-16,0 1 0 16,0-3 0-16,4 0 0 15,3-1 0-15,-3 1 0 0,5 1 0 16,-1 0 0-16,0 0 0 15,2 3 129-15,2 1-258 16,1 2 129-16,-1 1-129 16,4 1 258-16,0 2-258 15,1 0 258-15,0 1-258 16,3 1 129-16,1 0 0 15,1 1 0-15,2 0 0 16,1 3 0-16,3-2-129 16,0 1 129-16,3 1-129 15,-1-1 129-15,4 1-258 16,0-1 258-16,4 0 0 15,-2 1-129-15,1 0 129 0,1 1 0 16,0 4 0-16,-1 1 0 16,1 3 129-16,-1 1-129 15,-1 4 0 1,-1 1 0-16,1-1 0 0,-2 3-129 15,-1 1 129-15,1-2 0 16,0 1 129-16,1 1-129 16,2-1 0-16,-3 2 0 15,2 1 0-15,2-1 0 16,-1-1 0-16,4 0 0 15,-3 2-129-15,-1-2 129 16,7 1 0-16,-1-1 0 16,5-1 0-16,-1 0 0 0,3 0 0 15,-1 2 0 1,4-2 0-16,0 2 0 15,-2 0 0-15,2 0 0 16,0 1 0-16,1 0 0 0,2 0 0 16,2 0 0-16,0 0 0 15,2 3 0-15,-1 1 0 16,4-1 0-16,-1 0 0 15,2 1 0-15,-1 0 0 16,0-2 0-16,0-2 0 16,2 0 0-16,-2 0 0 15,2-4 0-15,-3-1 0 16,-4 3 0-16,0-1 0 15,-4 2 0-15,1 1 0 16,-2 0 0-16,-4 0 0 16,1 6 0-16,-2 0 0 15,-1 1 0-15,3-2-129 0,-2 2 129 16,-1-1 0-16,-1 4 0 15,3-4 0-15,0 1 0 16,-3-1 0-16,3-1 0 16,-3 0 0-16,3 0 0 15,-4-2 0-15,-1-2 0 16,1 1 0-16,-2-2 0 15,3 0 0-15,-2-2 0 16,0 1 0-16,1-3 0 16,0 0 0-16,-2 0 0 15,3-1 0-15,-2 2 0 16,-2-2 0-16,-1 2 0 15,0-1 0-15,-3 3 0 0,0-1 0 16,1 2 0-16,0-1 0 16,-2 1 0-16,0 0 0 15,-1 1 0 1,0 3-129-16,0 3 129 0,1-1 0 15,-3-1 0-15,3 2 0 16,0-1 0-16,-1 4 0 16,1-6 0-16,-3 4 0 15,-1 0 0-15,-1 2 0 16,-1 2 0-16,-2-1 0 15,-1 3 0-15,-2-1-129 16,1 3 129-16,-4-3 0 0,2 0 0 16,-2 1 0-16,0-3 0 15,0 3 0 1,-2-1 0-16,1-3 0 15,0 5 0-15,-1-3 0 16,2 2-129-16,1 1 129 0,-1-1 0 16,2 2-129-16,-1-2 129 15,2 3 0-15,-3-2 0 16,0 2 0-16,-2 0 129 15,1 0 0-15,-3 2 0 16,-3-2 0-16,2 2-129 16,-2-2 129-16,0 3-258 15,-1-1 129-15,2-1-129 16,-3 0 0-16,3-2 0 15,-4 2 0-15,0-2 129 16,-1-1 0-16,-1 1 0 16,0 1 0-16,-4-1 129 0,0 2-258 15,-2-2 258-15,-1 6-129 16,0-1 0-16,0 3 0 15,-1 2 0-15,-1 1 0 16,-1 3 0-16,1-1 0 16,-2-1 0-16,3-2-129 15,-2 1 129-15,-1-3 0 16,1-1 0-16,-1-2 0 15,0 3 0-15,0-4 0 16,0 1 0-16,-1 1 129 16,-3 2 0-16,1 1 0 15,-2 1 0-15,0 0 0 16,2 2-129-16,-1-1 129 0,-1 0-129 15,1-1 258-15,0 0-516 16,-1 2 258-16,-1 1 0 16,0-2 0-16,-1-1 0 15,0 3 258-15,-2-3-258 16,0 3 0-16,0-2 0 15,2 5 0-15,-3-5 0 16,2 1 0-16,0 0 0 16,-2 0 0-16,0 0 129 15,1-2-129-15,-3-1 0 16,0 0 0-16,-1-1 129 15,-3 2-129-15,2-5 0 16,-3 3 129-16,1-2-129 0,-4 0 129 16,0 0-129-16,2-2 129 15,-2 0-129 1,1-4 129-16,-1 2-129 15,0-5 129-15,-4 1-129 0,4-2 0 16,-1-1 0-16,-3-3 0 16,2 1 0-16,-1-2 0 15,-1 0 0-15,1-2 0 16,1 1 0-16,-1-2 0 15,0-2-129-15,4 0 129 16,2-1 0-16,1 1-129 16,7-2 129-16,9 0 0 15,-15 0 0-15,15 0-129 16,0 0 129-16,0 0-129 15,0 0 0-15,0 0 0 16,0 0 0-16,0 0-129 16,7-10 129-16,5 7 0 0,-3-5 0 15,8 1-129-15,-4-3 0 16,7 3-129-16,-3-6 0 15,6 4-129-15,-4-7 129 16,5 4 0-16,-3-6 0 16,3 3 0-16,-3-5 129 15,2 2 0-15,-1-6 129 16,0-1-129-16,2-4 129 15,0 2-129-15,-1-6 0 16,4 1 129-16,-5-6-258 16,3 0 258-16,-2-4 0 15,-1 3 129-15,-1-3-129 16,-1 0 258-16,-4-1 0 0,0-2 0 15,1 2-129-15,-4-2 129 16,4 2-129-16,-3-4-129 16,3 2 129-16,-1-1-258 15,-1 1 129-15,4-1 129 16,-2 1-129-16,0 2 129 15,-2 2-129-15,-2 2 258 16,-1 0-129-16,-3 1 129 16,0 2-129-16,-6 4 129 15,-2-3-129-15,-1 2 129 16,0 4 0-16,-1-4 0 15,-5 7 129-15,-3-5-129 0,-3 4 129 16,-2-3 0-16,0 5 129 16,-4-4-258-16,1 4 129 15,-3 1-258 1,-3-1 258-16,0 0-258 0,2-2 0 15,-4 1 0-15,-2 1 0 16,1-3 0-16,-3 1 0 16,-1-2 0-16,-3-1 0 15,1 0 258-15,-1 1-129 16,-2 0 387-16,3 4-129 15,-5-4 0-15,3 6 129 16,-6 1-129-16,2 7-129 16,-4 10-1032-16,-11 3-2838 0,-14-2-1161 15,-7 9-258 1</inkml:trace>
  <inkml:trace contextRef="#ctx0" brushRef="#br0" timeOffset="273506.6436">19206 8746 903 0,'1'-51'2580'0,"3"33"0"16,-1 6-258-16,-2-1-516 0,-1 13-516 15,0 0 129 1,20 0-258-16,-20 0-129 15,16 30-387-15,-3-2 258 16,3 12-387-16,1 7 0 0,3 11 0 16,-6 1 0-16,5 3-258 15,-3-2-129-15,-2-1 0 16,-6-10 0-16,1-2 0 15,-9-11-129-15,0-4 129 16,0-8 0-16,-6-6 0 16,-5-4-129-16,-2-4 0 15,1-5 129-15,-1-2-129 16,0-3 129-16,2 0-129 15,-2-3 0-15,3-1 0 16,10 4 0-16,-12-16 0 16,9 5 129-16,2 0-129 15,1-2 129-15,0 1-129 0,4-1 129 16,3-2 0-16,0-1 0 15,2 1 0-15,3-6 0 16,4 0 0-16,-3-6 129 16,6-7-129-16,-1-6 258 15,2-3-129-15,1-5 0 16,-2-4-129-16,-1-1 258 15,-2 2-258-15,-3-2 0 16,0 5 129-16,-5 4-258 16,-1 6 0-16,-2 5-258 15,-5 0-258-15,5 18-2451 16,-10-2-1935-16,-3 3-129 15,-4 5-774-15</inkml:trace>
  <inkml:trace contextRef="#ctx0" brushRef="#br0" timeOffset="274131.6794">19719 8359 3225 0,'5'-28'4773'0,"9"12"-645"15,-1 9-3225-15,1-3-129 0,7 8-258 16,0-2 258-16,3 4-387 15,-7 6-129-15,2 10-129 16,-7 2 0-16,-2 3 0 16,-10 2 0-16,-1 5 129 15,-10-6-129-15,-2 2 258 16,-4-6-129-16,0 2 0 15,1-7 129-15,4 1 129 16,6-3 0-16,6-11 0 16,9 13-129-16,16-9-129 15,9-4-516-15,11-1-3354 16,10-12-903-16,15 4-774 0,-8-11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0:42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17762 13399 129 0,'14'-2'1032'0,"-3"-1"129"0,-11 3-129 16,15-1 258-16,-15 1-258 16,17-4 129-16,-4 4-258 15,-1-5 0-15,6 5-129 16,-4-8 0-16,7 4-129 15,-5-5 0-15,7 3 0 16,-6-5 0-16,7 0-258 16,-8-2 258-16,6 0-258 15,-4-4 0-15,0-1-129 16,0-2 129-16,-1 0-129 15,-2-2-258-15,-1 1 258 16,-2-6 0-16,0 1 0 0,-4-3 129 16,2 4 0-16,-6-7 0 15,3 4 0-15,-7-4 258 16,2 0-258-16,-2-3-129 15,0 4 0 1,-7-5 0-16,1 2-129 0,-4-3 129 16,-1-2-258-16,-4 3 129 15,1-1-129-15,-5-1 129 16,0 2-129-16,-3 0 129 15,-3 1 0-15,-2 1-129 16,-2 1 129-16,0-1-258 16,-1 2 258-16,2 1-258 15,0 0 258-15,0 1-258 0,0-2 129 16,2 3 0-16,2-2 0 15,1 0 0 1,1-2 0-16,-1 1 129 16,2-2-129-16,0 2 129 0,4 0 0 15,-3-2 0-15,1 3-129 16,1-2 129-16,-3 1-129 15,0 1 129-15,1 3-129 16,-3-1 0-16,-1 1 129 16,-2 1-129-16,-1 0 129 15,-3 1-258-15,-1 1 258 16,-5-1-129-16,0-1 0 15,-7 4 129-15,-3-2-129 16,-3-2 258-16,-2 5-258 16,-3-2 129-16,-1 3 0 15,-1-1-129-15,0 0 129 16,-2-2 0-16,3 0-129 0,-1 0 129 15,0-3-129-15,-2 2 258 16,-1-3-258-16,-4-2 258 16,2 0-129-16,-1-2 0 15,1 0 0-15,0-2 129 16,1 2-258-16,2-5 129 15,1-1 0-15,2-2-129 16,1 1 0-16,0-2 0 16,0-3 0-16,1-1-129 15,-2-1 129-15,-2 0 0 16,-1-3-129-16,-2 1 129 15,3-2 0-15,-4 1 129 16,0 0-258-16,-1 3 258 0,-1 2-129 16,1-1 0-16,1 6 0 15,-4 0 0-15,0-2 0 16,-1 1 0-16,-2 0 0 15,1-1-129-15,0 0 129 16,-1-1-129-16,-1-1 129 16,2-1 0-16,2-3-129 15,0 3 258-15,-1-4-258 16,3-1 258-16,-5 1-258 15,3-5 129-15,-2 2 0 16,-1-2 0-16,4 1 129 16,-2-4-258-16,3 1 129 15,1-3-129-15,4-2 129 0,0-2-129 16,6-5 129-16,1 0-129 15,2-3 0 1,0-2 258-16,-2 2-129 16,8-1 0-16,-2-2 0 0,-1 3 0 15,2 0 0-15,0-2 0 16,3-1 0-16,2-2 0 15,3-6-129-15,2-3 258 16,3-2-258-16,5-3 129 16,3-2 0-16,4-5 0 15,3 1 0-15,5-4 0 16,2-1-129-16,1 1 129 0,5-1 0 15,-2 0 0 1,3 0 0-16,0 1 0 16,1 3 0-16,0-2 0 15,-1 3 129-15,-1 3-129 16,1 2 0-16,0 2 129 0,-2 1-129 15,2 2 129-15,0 3-129 16,2 3 0-16,0 0 129 16,0 0-129-16,0 1-129 15,3 1 258-15,5 4-129 16,-1 1 0-16,3 3 129 15,1 3-129-15,2 5 129 16,2 3-258-16,2 4 258 16,0 4-129-16,4 1 0 15,2 4 0-15,2 4 0 16,0 2 0-16,1 4 0 15,3 3 0-15,2 4 0 0,1 5 0 16,-1 2 0-16,1 5 0 16,2 3 0-16,1 3 0 15,2 1 0-15,-3 4 0 16,4-2 0-16,0 4 0 15,-3 1 0-15,5 0 129 16,1 1-129-16,-2-1 0 16,3 2 129-16,0 0-129 15,2 0 0-15,-1-2 0 16,3 0 0-16,-2-3 0 15,1 2 0-15,-1 0 0 16,-3-2 0-16,-4 0 0 16,-3 1 0-16,-1-1 129 0,-6 0-129 15,-3 3 0-15,-8 0 0 16,-2 0 0-16,-3 1 0 15,-11 1 0 1,12-5 129-16,-12 5-129 0,0 0 0 16,0 0 0-16,0 0 0 15,0 0-129-15,0 0-129 16,-8-4-258-16,-2-2-387 15,10 6-903-15,-20 0-2193 16,8 0-1290-16,-1 0-129 16,-2 0-129-16</inkml:trace>
  <inkml:trace contextRef="#ctx0" brushRef="#br0" timeOffset="564.0323">13811 4720 2967 0,'1'14'4773'15,"-1"-14"-258"-15,0 0-129 16,10 12-4257-16,-10-12 0 15,15 12 129-15,-1-7-129 0,2 6 129 16,2-3 0-16,4 2 0 16,-1-2 387-16,8 3-258 15,-4-2 129-15,6 3 0 16,-5-5-129-16,4 4 0 15,-3-4-129-15,2 3 0 16,-5-3-129-16,-2 3 0 16,-1-5 129-16,-2 2-129 15,-6-2 0-15,-1 2 0 16,-12-7 129-16,14 17-129 15,-14-17 129-15,0 26 0 16,-1-11 0-16,-6 7 129 16,-6 4-258-16,0 6 129 0,-7 2-129 15,-1 6 258-15,-2-3-387 16,-1 2 129-16,-3-5 0 15,1-2-129 1,5-2-387-16,-7-17-1419 0,15 2-2967 16,1-8-387-16,0-7-387 15,12 0-645-15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37:28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2665 1517 1 0,'0'0'3998'0,"0"-32"-515"16,0 32-2064-16,8 11-387 16,-8 6 258-16,7 0 645 15,-7 8-387-15,5 4-258 16,-5 6-516-16,9 5 387 0,-9 5-387 15,11 10-129 1,-6 6-129-16,7 3-258 16,-3 9 129-16,6-2-258 15,-1 7 129-15,3-10-258 0,-1 4 258 16,3-6-774-16,-5 0 516 15,3-8-387-15,-1 0 387 16,-3-9-387-16,0-1 258 16,-3-8-258-16,0-1 387 15,-3-7-129-15,1-4 129 16,-3-6 0-16,-2-7-129 15,-2-4 129-15,-1-11 0 16,1 13-129-16,-1-13 0 16,0 0 0-16,-13-12 129 15,1-2-129-15,-5-4 129 16,-2-2 0-16,-4-8 129 0,0 2 0 15,-3-7 129-15,5 7-129 16,-3-6 129-16,8 14 0 16,3 0 0-16,2 7 0 15,2 1-129-15,9 10 129 16,0 0-129-16,0 10 129 15,3 8-129-15,6 6 0 16,2 4 0-16,3 13 129 16,2 1 0-16,1 5 0 15,2-3-129-15,-2 4 0 16,1-9 0-16,0-1 0 15,0-7 0-15,-5-7 0 16,3-8 0-16,-2-4 258 0,-2-8-258 16,2-6 0-16,-4-20 0 15,2-8 0-15,-1-23-129 16,3-10 0-16,-1-20-258 15,2-16-387-15,16-13-3483 16,-2-13-516-16,2 0-645 16,-1 4-129-16</inkml:trace>
  <inkml:trace contextRef="#ctx0" brushRef="#br0" timeOffset="14472.8278">3500 7169 2709 0,'-20'30'5031'15,"-1"-19"-387"-15,11-2-903 16,-5 14-3354-16,-1 2-258 15,3 4 129-15,0 1-129 16,1 7 0-16,4 3-129 16,3 6 0-16,5 1 0 15,1 4 0-15,15 5-645 0,4 5-3354 16,8-16-516-16,18 0-516 15</inkml:trace>
  <inkml:trace contextRef="#ctx0" brushRef="#br0" timeOffset="15538.8888">9309 7106 1161 0,'20'17'4902'16,"1"16"258"-16,-17-19-516 15,0 10-4257-15,1 12 258 16,-2-1 0-16,1 9-258 15,-4 4-258-15,-8 8 258 16,-11 3-387-16,-11 9-258 0,-10 11-516 16,-20 5-3741-16,-22-1-258 15,-9 9-387-15</inkml:trace>
  <inkml:trace contextRef="#ctx0" brushRef="#br0" timeOffset="35567.0343">4903 6822 1161 0,'-36'-22'2709'15,"18"18"-129"-15,1 1-516 16,2 6-387-16,-2 7-645 15,3 18 0-15,-6 7-129 16,5 20-258-16,-6 7-129 16,3 20 0-16,-5 9 0 0,8 14 0 15,-5-1 129-15,5 9-258 16,2-6 0-16,5 4 0 15,0-4 0-15,8 1 0 16,4-11 0-16,8-4-129 16,5-12-258-16,11-5 129 15,6-15-258-15,10-15 129 16,10-19 0-16,1-14-129 15,7-15 129-15,4-26-129 16,-3-14 129-16,-1-18 0 16,-5-16 129-16,-7-18-129 15,-12-12-129-15,-10-12 129 16,-12-18 129-16,-11-3-129 0,-11-11 0 15,-13-1 129-15,-12 1 0 16,-9 11 0-16,-9 12 0 16,-2 22-129-16,-5 39-645 15,-8 28-3741-15,-4 29-516 16,5 28-387-16</inkml:trace>
  <inkml:trace contextRef="#ctx0" brushRef="#br0" timeOffset="48257.76">16719 8596 1548 0,'10'-27'3999'15,"33"7"387"-15,4-18-3870 0,27-2 258 16,34 1 0-16,16-10 129 16,28 5 0-16,13-9 0 15,25 11 0-15,58-1 0 16,-19 10-129-16,11 5-258 15,17 14-129-15,13 7 0 16,11 7-129-16,6 10-258 16,0 7 129-16,-39 3-129 15,31 2 0-15,-7 0 0 0,-16-5 0 16,-17-1 0-1,-23-6 0-15,-24-2 0 16,-21 0-258-16,-29 6-1806 16,-25 1-2580-16,-38-13-129 0,-23 9-516 15</inkml:trace>
  <inkml:trace contextRef="#ctx0" brushRef="#br0" timeOffset="52497.0027">18722 8028 2451 0,'-13'1'3870'15,"19"-3"-1290"-15,-6 2-3741 16,15-20-2709-16,15 20 1 0</inkml:trace>
  <inkml:trace contextRef="#ctx0" brushRef="#br0" timeOffset="56370.2242">19176 6883 903 0,'0'0'2064'16,"0"0"-129"-16,-4-6-129 15,2-4-258-15,2 10 0 16,-1-31-129-16,1 12 129 16,-4-17-387-16,4-3-258 15,-6-15 129-15,4-6-258 16,-9-18-258-16,4-13 0 15,-9-20-258-15,2-13 258 16,-5-14-258-16,-3-5 0 16,-2-11 0-16,3-8 0 15,-7-5 129-15,3 5-258 0,0 6 0 16,5 16 129-16,-4 6-258 15,2 16 129-15,1 12-129 16,0 19 0-16,1 22-258 16,-1 11 0-16,6 23-774 15,-4-1-903-15,8 24-2193 16,1 11-516-16,-4 15-258 15</inkml:trace>
  <inkml:trace contextRef="#ctx0" brushRef="#br0" timeOffset="57015.2609">18538 4448 2322 0,'-23'-27'3354'0,"23"27"-1032"16,0 0-1677-16,-12-3 258 15,12 21 258-15,0 12-129 16,0 17-516-16,2 5 258 16,2 14 0-16,-2 2-129 15,1 7-258-15,-2-3 0 16,2-10-258-16,-2-8-129 15,-1-12 258-15,1-11-129 16,1-15 0-16,-2-16 0 16,5-22 129-16,-1-18 129 15,-1-5-387-15,2-16 0 0,0-4 0 16,-3-2 0-16,3 4 0 15,-4 10 129-15,2 10-129 16,-3 14 0-16,2 13 387 16,-2 16-129-16,12 7 0 15,0 17 129-15,7 11-258 16,8 7-387-16,5 2-1806 15,5 0-1935-15,10 5-516 16,-9-12-258-16</inkml:trace>
  <inkml:trace contextRef="#ctx0" brushRef="#br0" timeOffset="61130.4965">21730 6773 1032 0,'0'0'2322'0,"0"-11"258"16,0-4 129-16,5-3-387 16,-5-18-387-16,6-1-387 0,-6-25 0 15,4-9-387-15,-4-31-387 16,10-19-129-16,-3-33-258 15,6-18-129-15,-1-24-129 16,4-4 0-16,-2-4-129 16,-1 7 0-16,-2 12 129 15,-5 23 0-15,-3 25 129 16,-3 27-129-16,0 25 0 15,-4 16-129-15,-1 13 0 16,1 14 129-16,4 9-258 16,-4 6-258-16,4 8 0 15,-3 2-258-15,3 17-387 16,-5-21 0-16,5 21-129 0,-4-11 0 15,4 11 0-15,0 0 258 16,0 0 258 0,-9-16 0-16,9 16 516 15,0-14 129-15,0 14 129 0,0-20 129 16,0 8 387-16,0 12-258 15,1-18 387-15,-1 18-129 16,0 0-129-16,7-10 0 16,-7 10 129-16,0 0-129 15,0 0 0-15,0 0-258 16,0 0 0-16,0 0-129 15,0 0 129-15,-8 16-129 16,4 1-129-16,-4 3 129 16,-1 9-129-16,-2 3 129 15,-1 4-258-15,-1 3 129 16,1-6 0-16,-1 1 0 15,1-5 0-15,3-5 0 0,2-6-129 16,2-5 129-16,5-13 129 16,0 0-129-16,0 0 0 15,0 0 0-15,0-8 0 16,7-8 0-16,3-6 0 15,2-1 0-15,0-8 0 16,3-2-129-16,0-2 129 16,1 0 0-16,1 5 0 15,-1 2-129-15,0 3 129 16,-4 9 0-16,0 5 0 15,-12 11 129-15,18 1-129 16,-12 15 129-16,-1 7 0 0,0 8 0 16,0 5-129-16,3 3-387 15,4 6-2580-15,1 2-1290 16,-6-18-387-16,7 5-129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0:16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16518 3463 3225 0,'0'0'3483'15,"-7"2"-2580"-15,7-2-129 0,0 0 0 16,-2-10 0-16,-3-6 0 16,5 16-129-16,-7-25 129 15,3 12-129-15,-4-7-129 16,1 6 258-16,-2-3-387 15,-1 8 0-15,0-4 0 16,10 13-258-16,-21-12 129 16,9 12 0-16,-1 5-129 15,-1 12 0-15,1 8 0 0,-1 8 129 16,1 7-129-1,-1 5 0-15,1 3-129 16,4 1 129-16,0-3-129 16,4-3 0-16,2-11 0 0,3-6 129 15,2-9-258-15,-2-17 258 16,18 5-129-16,-6-11 0 15,1-10 0-15,0-6 129 16,0-2-129-16,-2-5 0 16,-1 0 0-16,2 0 0 15,-5 4 0-15,-2 4 0 16,1 6 0-16,-6 15 0 15,11-11 129-15,-11 11 0 16,12 14 0-16,-5 3-129 16,0 2 129-16,3 0-129 15,1-2 129-15,0 1-129 16,-11-18 0-16,21 11 0 0,-21-11 129 15,19-11-129-15,-11-9 129 16,1-4 0-16,-1-8 129 16,0-2-129-1,1-7-129-15,0 0 0 0,0-3 0 16,-1 0-129-16,1-1 129 15,0-3-258-15,-2 2 258 16,-2 1 0-16,0 7 258 16,-2 6-129-16,-2 6-129 15,0 12 645-15,-1 14-645 16,4 10 129-16,-2 18-129 15,2 9 0-15,2 9-129 16,0 5 129-16,2 7-129 16,3 0-258-16,0-5 258 15,2-8 0-15,-4-6 129 0,2-12-258 16,-3-9 258-1,-8-18-129-15,14-3 129 0,-10-18 0 16,2-13 129-16,-4-6-258 16,3-9 129-16,-4-10-258 15,1-4 129-15,0 0 0 16,0 2-129-16,1 3 258 15,0 10-258-15,0 10 387 16,2 10-129-16,-5 28 387 16,15-4-129-16,-4 20 516 15,-2 20-516-15,4 10-129 0,-1 5 0 16,0 5 0-1,0 5-129-15,-2-3-129 16,-1 1 0-16,-6-5-387 16,0-7 129-16,-3-11 129 0,0 0-516 15,-7-18-645-15,1 0-1032 16,-7-15-1419-16,-6-8-645 15,5-7 0-15</inkml:trace>
  <inkml:trace contextRef="#ctx0" brushRef="#br0" timeOffset="198.0113">16669 3330 1 0,'-37'-41'3998'15,"22"24"-386"-15,9 7-774 16,6 10-1032-16,-6-16-774 16,6 16-516-16,10-9-129 15,3 2-129-15,4-2-129 0,2 2 0 16,2-2 0-16,2-3-258 15,-1 7-258-15,-2-7-516 16,5 11-516-16,-4-3-1032 16,-2 4-1161-16,2 4-516 15</inkml:trace>
  <inkml:trace contextRef="#ctx0" brushRef="#br0" timeOffset="1871.107">16929 3348 129 0,'15'2'3741'0,"-15"-2"-1290"0,18-12-516 16,-3 0-774-16,0-7-258 16,4 4-258-16,-1-9-129 15,-1 2 0-15,-1 0-129 16,-3 0 258-16,-5 1-258 15,-1 3 258-15,-7 1-129 16,2 5 129-16,-7 1-129 16,5 11-129-16,-10-9 129 15,10 9-258-15,-15 8 0 16,11 9 0-16,-1 3 0 15,4 6-129-15,1 3 0 16,2 6 0-16,4-1 0 16,6 0-129-16,0-4 0 0,3-10 0 15,1-2 0-15,3-12-258 16,2-6 0-1,-1-11-129-15,6-10 0 16,-1-10 0-16,2-5-258 0,-4-8-129 16,3-2 129-16,-4 0 129 15,0 7 0-15,-6 1 258 16,-1 9 0-16,-6 6 258 15,-1 8 129-15,-8 15 774 16,14 0-516-16,-6 16-129 16,-4 6 258-16,5 13-258 15,-7 0 0-15,3 8 0 16,-3-1-258-16,-1-1-387 15,-1-7 516-15,-2-5 0 16,-4-8-129-16,1-10 129 16,5-11-129-16,0 0 129 15,-10-18-129-15,10-5 0 0,2-6-387 16,4-11 0-16,8 0-258 15,-4-5 258-15,8 5 129 16,-4 0-258-16,4 9 258 16,-2 5 258-16,-3 9 129 15,3 13 387-15,-5 4-258 16,3 16 0-16,-3 3 0 15,2 7 0-15,-3 2 0 16,3 2-258-16,-2-2 0 16,-3-3 0-16,1-4 0 15,-3-4 0-15,-6-17 0 16,13 16 0-16,-13-16 129 15,0 0-258-15,18-16 129 0,-12-2 0 16,3-6-258-16,-1-2 129 16,2-4 0-16,-1-3 0 15,1 4 129-15,0 0 0 16,-3 7-129-16,1 3 258 15,0 9 129-15,-8 10 258 16,17 0-258-16,-7 16 387 16,-2 5-258-16,2 7-258 15,-1 1 258-15,4 6-387 16,-2-6 0-16,1-1 0 15,-1-6 0-15,1-4-516 16,0-13 516-16,-2-5 0 16,4-5 0-16,-2-15 0 0,-2-5 0 15,2-5 129-15,-3-7-516 16,-1-8 645-1,2 4-645-15,-1-3 516 16,-3 7-258-16,1 1 129 0,0 11-129 16,0 8 129-16,-7 17 0 15,19 0 129-15,-6 15 0 16,-1 11-129-16,4 3 0 15,0 5 387-15,3 1-387 16,-4-3-516-16,5-3 387 16,-5-9-129-16,4-5 129 15,-3-10-129-15,3-5 258 0,-1-7-516 16,-2-11 387-1,4-8 129-15,-4-4-129 16,0-7 129-16,-7 2-129 16,2-4 129-16,-9 6-129 0,-1 4 387 15,-2 5 0-15,-6 8 129 16,-6 10-129-16,1 11 129 15,-5 8-129-15,3 15 129 16,-1 3-129-16,4 6-129 16,-1 1 0-16,4 1 258 15,3-6-387-15,2-5-129 16,3-8 129-16,3-4-129 15,-3-16-129-15,18 0 129 16,-5-5 0-16,0-10-516 16,0-4 387-16,3-3 129 15,-2 1-129-15,2-3 129 16,-1 9 0-16,1 3-129 0,-2 7 258 15,6 5 0-15,-5 0 258 16,3 9-258-16,-2 2 129 16,0 2-129-16,-1-4 129 15,1-1-129-15,-2-5 0 16,-1-3 0-16,-1-4-129 15,1-8 258-15,-1-4-258 16,-2-5 129-16,3-3-387 16,-2-7 258-16,5 0-387 15,-5-7 129-15,7-3-258 16,-6-2 0-16,6-4 258 15,-8-1 0-15,2-2 129 16,-1 11 645-16,-7-5 0 0,3 18 258 16,-7-1 258-16,0 27-258 15,5-10 258 1,2 20-258-16,-2 14-129 15,4 11-258-15,2 12-129 0,3 6 0 16,0 8-387-16,-1-4-258 16,2 7 0-16,-4-11-129 15,1-1-129-15,-7-16-516 16,3-4-1935-16,-4-9-1419 15,-4-23 516-15</inkml:trace>
  <inkml:trace contextRef="#ctx0" brushRef="#br0" timeOffset="2232.1277">18529 2651 4773 0,'0'0'4773'0,"3"11"-258"16,-3-11-516-16,31 8-4644 15,-6-8-129-15,13 5-129 16,-4-6-129-16,10 0 258 16,-9-12-129-16,4 2 129 15,-7-2 387-15,-4 1 387 16,-2 4 0-16,-9-1 258 15,3 9 387-15,-6 0-129 16,4 9 258-16,-6 5 0 16,4 12 0-16,-6-2-129 15,4 7 129-15,-7-3-258 16,3 2-129-16,-5-7-129 0,-1-6-516 15,0-3-387-15,-4-14-774 16,0 0-258-16,0-22-516 16,6 7-258-1,-6-19-645-15,1 2-387 0</inkml:trace>
  <inkml:trace contextRef="#ctx0" brushRef="#br0" timeOffset="2353.1346">19035 2403 3870 0,'-2'-68'4128'15,"2"44"-1032"-15,-4 13-387 16,4 11-1935-16,0 0-1290 15,0 0-3354-15,0 12-774 0,0 2 129 16</inkml:trace>
  <inkml:trace contextRef="#ctx0" brushRef="#br0" timeOffset="2760.1579">19208 2796 4773 0,'22'19'5031'0,"1"-12"-1419"16,-18-19-387-16,17-2-4644 16,-16-10-645-16,13 11 387 0,-10-16 387 15,2 4 645 1,-8-5 387-16,-3-5 903 15,-2 12 645-15,-16-11 516 16,7 18-129-16,-14-12-258 0,11 19-516 16,-9-1-516-16,3 10-258 15,1 5-129-15,0 12 129 16,0 8-129-16,3 4 129 15,0 7-129-15,5 1 129 16,3 3-129-16,5-7 129 16,3-4-258-16,4-14-258 15,10 1-129-15,1-16-387 16,12-2 129-16,-6-19-258 15,14 1-129-15,-10-14-645 16,14 3-903-16,-8-1-645 16,2-9 258-16</inkml:trace>
  <inkml:trace contextRef="#ctx0" brushRef="#br0" timeOffset="3074.1758">19486 2469 3096 0,'16'-5'3612'16,"-15"13"-258"-16,-1 11-1161 16,0 10-516-16,-1 3-774 15,0 3-258-15,1 2-645 16,-1-10-258-16,1 2-129 15,0-15 258-15,0-14-129 16,13 4 0-16,-3-15 258 16,2-9 0-16,1-13 129 15,3 4-129-15,2-13 0 16,1 6-129-16,-1-3 258 15,2 8-129-15,-2 2 258 0,2 12 258 16,-8 2 0-16,6 13 129 16,-8 2 258-16,6 17-129 15,-8 5 0 1,2 9-129-16,-4 3-516 0,-4-2-516 15,4 17-1419-15,-6-12-2709 16,-13-7-258-16,-2 1-645 16</inkml:trace>
  <inkml:trace contextRef="#ctx0" brushRef="#br0" timeOffset="4684.2679">16844 4180 2322 0,'-11'-12'3483'16,"11"12"129"-16,0-15-3741 15,0 1 0-15,-2-2 258 16,0-2 129-16,1 1 129 16,-3-4 387-16,3 8 0 15,-7-5 129-15,8 18 0 16,-14-16 129-16,14 16-129 0,-18 3-258 15,8 13 258-15,-4 7-387 16,1 11 129-16,-1 8 0 16,2 9-129-16,0 3-258 15,4 4 129 1,2-2-258-16,5-2 0 0,1-7-129 15,1-9-129-15,7-13 129 16,5-10-129-16,1-13 129 16,3-4-129-16,3-16 129 15,-1-11-129-15,5-2 129 16,-2-6-129-16,3 0 0 15,-3 2 0-15,3 6 0 16,-4 2 0-16,-1 14 129 0,-2 7-129 16,-1 6 129-16,-1 6 129 15,-1 7-129 1,-1 2 0-16,-1-1 129 15,0-1-129-15,2-6 0 0,-3-4 0 16,3-3 0-16,-3-12-129 16,-1-8 129-16,0-2-129 15,-1-5 0-15,-2-2-258 16,-3 3 0-16,-5-3-129 15,0 3-129-15,-3 0 0 16,-4 7 129-16,-7-2 129 16,-2 4 0-16,-1 5 129 15,-2 1 387-15,3 4 0 16,-2-1 0-16,5 5 129 15,4 1-129-15,9 2-129 16,0 0 0-16,0 0-129 16,0 0 129-16,6-5-258 0,10 0 258 15,1 3 0-15,4-5 0 16,1 1 0-16,4-1-129 15,-4 3 129-15,2-1 0 16,-1 5 129-16,-5 0 129 16,0 6 0-16,-7 5-129 15,2 8 258-15,-9 0-129 16,1 4 129-16,-5-1-129 15,3 0 0-15,-3-6-129 16,0-2 0-16,0-14-129 16,0 0-129-16,0 0 129 15,0 0-129-15,8-21 0 16,-2 2 0-16,4-3 0 0,2-1 0 15,3-1-129-15,-2 3 129 16,3 5 129-16,0 5-129 16,-1 6 129-16,-2 5 0 15,2 3 0-15,-3 9 0 16,0 5 129-16,-2 4 0 15,-3 4 129-15,0-1-258 16,1 2 0-16,-3-6 0 16,-2 1-258-16,0-10 0 15,3 0-258-15,-6-11-129 16,16 0 0-16,-7-16-129 15,7-1-258-15,-3-11-516 16,9 2-258-16,-5-10-516 0,3-2 258 16,-2-2 129-16,1 3 645 15,-5-1 129 1,-1 6 904-16,-5 6 257 15,-1 4 902-15,-4 6 517 0,-3 16 258 16,0 0-129-16,0 0-129 16,-8 15 0-16,-2 4-387 15,4 3-258-15,0 1-129 16,5 3-258-16,-1-6-129 15,2 4 0-15,6-9-129 16,3 0-129-16,6-3 0 16,-1 1 129-16,2-3 129 0,0 3 0 15,-2-3 387 1,1 6 0-16,-9-2 0 15,3 5 129-15,-9-5-129 16,0 7 129-16,-9-4-258 16,-2 0-258-16,-6-2-129 0,0-6-387 15,-1 4-516-15,-4-13-903 16,8 0-1032-16,2 0-1806 15,-5-21-387-15</inkml:trace>
  <inkml:trace contextRef="#ctx0" brushRef="#br0" timeOffset="4945.2828">18024 3601 5934 0,'15'63'5289'15,"-15"-22"-387"-15,0 6-387 16,0 3-4386-16,-1 0-129 16,-3 0 0-16,-3-2 0 15,0-6-129-15,2-4-129 16,-5-6-129-16,3-3-645 15,-11-20-645-15,13 4-1419 16,-7-13-1032-16,0-4-1032 16,5-9 259-16</inkml:trace>
  <inkml:trace contextRef="#ctx0" brushRef="#br0" timeOffset="5125.2931">17898 3880 2193 0,'0'-53'4128'0,"4"36"-645"16,3 1-1290-16,9 10-774 15,-4-4-516 1,10 8-129-16,-3-6-645 0,3 4 129 15,4-1-387-15,-1-5-129 16,0 6-258-16,-2-7-258 16,6 8-645-16,-8-7-774 15,4 2-1548-15,5 8-774 16</inkml:trace>
  <inkml:trace contextRef="#ctx0" brushRef="#br0" timeOffset="6156.3521">18376 3723 1548 0,'13'2'3612'15,"-13"-2"-645"-15,0 0-387 16,0 0-516-16,0 0-258 0,-12-13-258 16,12 13-387-16,-18-6-516 15,18 6 129-15,-24 0-258 16,11 11 0-16,-6 0-129 15,5 13 0-15,-6 1-129 16,3 8 0-16,2 0 0 16,3 2-129-16,2-1 129 15,3-4-258-15,4-2 258 16,2-6-258-16,2-5-258 15,-1-17 258-15,17 12-129 16,-7-12 0-16,4-8 0 16,2-9-129-16,0 1 129 15,1-11-129-15,0-1-258 0,-3-5 129 16,2 5 0-16,-4-1 129 15,1 8-129-15,-8 0 129 16,7 8 0-16,-12 13 258 16,14-5 387-16,-14 5-258 15,14 18 0-15,-1-1 0 16,0 0 0-16,1-1-129 15,3 0 129-15,1-7-258 16,1-6 129-16,2-6 0 16,1-12-258-16,-2-4 258 15,6-10-129-15,-3-5 0 16,6 0-516-16,-9-7 129 15,6 9-129-15,-8-4 0 0,1 10 258 16,-6 1 129-16,-4 11 129 16,-9 14 129-16,0 0 129 15,7 9 258 1,-8 11 0-16,-4 9 0 0,-5 2-129 15,0 6-129-15,-2-5 0 16,-1 0 0-16,-2-8 0 16,3-5-129-16,2-6 0 15,10-13-129-15,-14 2 0 16,14-2 0-16,0-19-129 15,6-3-258-15,9-1 0 16,-1-11 0-16,7 8-258 0,-1-12 258 16,3 13-129-16,-3-7 258 15,-2 15 0 1,0 5 387-16,-4 7 387 15,0 7 129-15,-5 13 0 16,2 14 129-16,-7-3 0 0,6 11-129 16,-5-5 0-16,5 0-129 15,-2-4-129-15,-1-5-129 16,3-9 129-16,2-5-129 15,1-9 0-15,3-5-129 16,1-12 0-16,3-6 129 16,-1-7-129-16,3-8-129 15,0-4 0-15,-2-6-129 16,2 0 0-16,-5-4 0 15,0 5 129-15,-4 0-258 16,-2 9 387-16,-1 6 0 16,0 8 129-16,-10 24 387 0,14-8-129 15,-7 18 0-15,-3 15 0 16,4 10-129-16,-5 5 129 15,5 6-258-15,-3 1-129 16,1 0 0-16,-1-3-129 16,-5-7-258-16,7-7-258 15,-7-13-1290-15,0-17-2322 16,2 16-645-16,-2-16 258 15</inkml:trace>
  <inkml:trace contextRef="#ctx0" brushRef="#br0" timeOffset="6355.3635">19084 3396 7353 0,'-7'-16'5160'16,"7"16"-129"-16,17-4-387 15,6 1-4386-15,8 1-258 16,10-2-258-16,1-4-258 15,12 2-516-15,-9-12-2322 16,7-1-1677-16,0-1 0 16,-7-8-516-16</inkml:trace>
  <inkml:trace contextRef="#ctx0" brushRef="#br0" timeOffset="7644.4372">21202 2966 516 0,'-10'36'3870'0,"10"-5"258"16,-4 2 258-16,-1 3-3354 16,7 18 258-16,-2-5-258 0,9 16 258 15,-9-9-129 1,9 13-258-16,-7-11-387 15,5 1-129-15,-4-8-258 16,3-8-129-16,-1-8-258 0,-3-15-258 16,3-9-258-16,-5-19-645 15,6-4-903-15,-6-16-2064 16,0-19-258-16,0-4 0 15</inkml:trace>
  <inkml:trace contextRef="#ctx0" brushRef="#br0" timeOffset="7891.4514">21117 2998 1 0,'-6'-67'3482'15,"13"53"517"-15,2-6-129 16,7 11-2967-16,10 6-129 16,-3-1-258-16,8 4 387 0,-8 2 0 15,4 13-129-15,-5-1 258 16,-1 12 258-16,-13-4-645 15,3 10 387-15,-10 3-387 16,-1 7-258-16,-6-2 0 16,-6-1 0-16,-6-2-387 15,-1-3-387-15,-2-3 129 16,-4-9-774-16,11-3-1032 15,-6-14-2064-15,6-9-645 16,8-13-129-16</inkml:trace>
  <inkml:trace contextRef="#ctx0" brushRef="#br0" timeOffset="8248.4718">21384 2810 1677 0,'34'11'4644'15,"-21"12"-258"-15,-6 1 258 16,-1-1-2064-16,-2 17-1548 15,-4-3-387-15,3 4 0 16,-3-8 0-16,0 1 0 16,0-10 129-16,0-1-516 15,-1-8-129-15,1-15-258 16,0 0 129-16,1-8 258 15,6-13-258-15,0-7-258 16,4-4 0-16,-3-8 129 0,6 1-387 16,-2 3 258-16,2 5 0 15,-4 2-387 1,3 10 258-16,-2 2 129 15,3 14-129-15,-14 3-258 0,25 2-387 16,-25-2-516-16,30 10-645 16,-17-10-1548-16,2 0-774 15,3 3 129-15</inkml:trace>
  <inkml:trace contextRef="#ctx0" brushRef="#br0" timeOffset="8539.4884">21755 2849 4257 0,'-4'42'4644'15,"-2"-11"-387"-15,-6-7-1677 16,12 15-645-16,-9-15-516 15,9 7-516-15,0-16-258 16,9-3 129-16,5-12-516 16,2 0-516-16,6-12 258 0,1-5-258 15,-2-9 258-15,1-6-129 16,-3 2 0-16,-7-3-258 15,-4 4 258-15,-8-3 0 16,-1 11 129-16,-13 3-129 16,-6 9 0-16,-3 4 0 15,1 7-129-15,-4 6-129 16,6 9-387-16,-2-5-258 15,12 8-258-15,-3-14-387 16,14 9-774-16,-1-15-1161 16,14-3-774-16,7-3 388 15</inkml:trace>
  <inkml:trace contextRef="#ctx0" brushRef="#br0" timeOffset="8995.5145">21946 2757 2193 0,'30'-1'4515'0,"-20"16"129"0,-8 3-1419 15,8 23-774-15,-12-12-516 16,5 20-258-16,-3-4-645 15,0 14-258-15,0-11-129 16,0 5-258-16,-3-4 0 16,2-1-129-16,-1-2-258 15,1-5-387-15,0-7 258 16,0-10 0-16,1-6-129 15,0-18 0-15,0 0 0 16,0 0 0-16,13-25 0 0,-11-14-258 16,5-4 387-16,-6-13-258 15,1-3 129 1,0-7 129-16,-2 2 0 15,1 1 0-15,0 3 0 0,2 6 129 16,3 8 0-16,6 10 0 16,0 6 129-16,2 11 0 15,7 5-129-15,1 6 0 16,1 8 129-16,-1 1-129 15,-1 11 0-15,0 7 0 16,-6 2 129-16,1 6-129 16,-8 0 0-16,-6 8 129 0,-2-2 0 15,-7-1 0 1,-4 0-129-16,-7-4 0 15,4 6-1032-15,-11-17-2064 16,5 0-1290-16,4-6 129 0,5-9-1032 16</inkml:trace>
  <inkml:trace contextRef="#ctx0" brushRef="#br0" timeOffset="9903.5664">22448 2634 129 0,'10'-41'3870'16,"-10"24"516"-16,0 17-258 16,-11-12-2838-16,-8 4-387 15,19 8 387-15,-32 3-129 0,20 18 129 16,-12-1-516-16,10 12-129 15,-3 4-387-15,5 5 0 16,-1-2-129-16,6-1-129 16,2-1 0-16,3-6-129 15,2-11 0-15,0-9 0 16,11-8-258-16,-2-8 0 15,11-7 0-15,-5-17-129 16,5 1 0-16,-4-7 129 16,2-1 129-16,-4 2 0 15,-1 2 258-15,-4 8 0 16,-6 3 258-16,-3 21 0 15,7-15 0-15,-7 15 0 0,6 10 129 16,1 3-129-16,0 3-129 16,3 3 129-16,3-2-258 15,5-4 0 1,5-2-129-16,2-7 0 0,6-3-129 15,-2-4-129-15,6-9 0 16,-2-5 0-16,1 0 129 16,-5-7-129-16,-1 3 129 15,-8-1 0-15,-3-3 258 16,-8 7 258-16,-4-5 0 15,-5 10-129-15,-5-5 258 16,-7 11 0-16,-7-3 0 16,1 10 129-16,-8 0-129 0,3 10 0 15,-4 7 0 1,4 9 0-16,1 1-129 15,6 5 0-15,2 2-129 16,9-1 0-16,4 0-129 0,3-9 0 16,11-8 0-16,3-9 0 15,8-7-129-15,2-8 0 16,1-11-129-16,-4-5 129 15,2-2-129-15,-9-3 0 16,1 2 129-16,-8 8 0 16,-2-1 129-16,-7 20 0 15,1-14 129-15,-1 14 0 16,0 17 129-16,-2 10 0 15,-2 6 0-15,4 10 129 16,-2 4 0-16,2 6 0 16,0-2 258-16,1 2 0 15,0-7-258-15,2-2 258 0,-3-3-387 16,0-5 129-16,-9-6-129 15,-3-2-129-15,-6-7-129 16,-4-4-258-16,-4-4 129 16,-4-4-645-16,4-3 129 15,-10-14-903-15,21 3-2322 16,-8-15-1032-16,9-7-387 15,7-4-129-15</inkml:trace>
  <inkml:trace contextRef="#ctx0" brushRef="#br0" timeOffset="10578.605">23000 2438 3483 0,'38'-46'4773'16,"-28"28"258"-16,-5-3-3225 0,-5 21 0 15,0-12-516-15,0 12 516 16,-20-3-516-16,20 3 129 16,-31 7-774-16,12 8-129 15,-4 2-129-15,1 8-516 16,-2 0 258-16,5 4-258 15,1 3 129-15,4-2-258 16,2 1 387-16,7-9-516 0,4-2 258 16,1-9 0-1,9-2 0-15,5-9-129 16,4-6 0-16,1-8 0 15,3-3-129-15,-2-6-129 0,3 2 258 16,-4 1 0-16,-5 2 0 16,-2 2 129-16,-12 16 129 15,14-12 0-15,-14 12 129 16,7 5 0-16,-7-5 0 15,4 23 0-15,-1-10 0 16,2 2 0-16,-5-15 0 16,12 17 0-16,-12-17-129 15,21 0 0-15,-6-7 0 16,3-7 0-16,3-6 0 15,0-2-258-15,4-2 258 16,0-5 129-16,0 2-387 16,-5-4 387-16,4-1-387 0,-9-1 258 15,-4-3-129-15,-6-1 258 16,-1 0-129-16,-4 1-129 15,0 5 258-15,-4 4-129 16,-3 8 258-16,7 19 0 16,0 0 129-16,-7 6 0 15,6 17-129-15,2 6 0 16,4 2-129-16,4 10 129 15,0-2-258-15,2-3 0 16,1-2-645-16,-9-13-1548 16,8 6-2322-16,-6-8-645 15,-5-4-129-15,0-15-257 16</inkml:trace>
  <inkml:trace contextRef="#ctx0" brushRef="#br0" timeOffset="10902.6236">23151 2288 8901 0,'-13'-8'5031'15,"2"-1"-258"-15,11 9-387 16,18-2-4128-16,-3 1-258 16,6-3 0-16,7-1 0 15,1 0 0-15,4-5-129 16,1-1 0-16,4 0-258 15,-2-3-258-15,1 2 0 16,-6 0 129-16,1 3 129 0,-9 1 129 16,-3 8 129-1,-2 0 258-15,-8 10 258 16,2 9 129-16,-9 0 0 15,4 7 258-15,-7-3-387 0,5 1 0 16,-5-2-258-16,0-6-258 16,4 1-1032-16,-4-17-3096 15,0 0-516-15,-6 5-129 16,6-5-516-16</inkml:trace>
  <inkml:trace contextRef="#ctx0" brushRef="#br0" timeOffset="11073.6334">23538 1954 8643 0,'-21'-55'4773'0,"13"42"-258"16,8 13-387-16,-8-12-4902 0,8 12-1161 15,5 7-2838-15,1 4 129 16,2 0-387-16,2 2 130 16</inkml:trace>
  <inkml:trace contextRef="#ctx0" brushRef="#br0" timeOffset="11747.6719">23680 2158 7998 0,'3'52'4902'0,"-3"-30"-258"16,3-4-129-16,-3-18-4257 15,14 20 0-15,-1-19-258 0,1-1 258 16,2-7-129-16,1-6 0 16,-4-6 0-16,2-4-129 15,-1-5-129-15,-4-1 0 16,-4 0 0-1,-6 0-129-15,0 4 258 0,-11 4-129 16,-3 7 129-16,-4 7 0 16,-5 7 129-16,1 11 129 15,0 8-129-15,4 5 129 16,0 4-258-16,8 1 129 15,1-4 0-15,7-4 0 16,2-4-129-16,0-17 0 16,20 12-129-16,0-12 0 0,5-9-258 15,-1-9 0-15,5-4-129 16,-1-4-129-1,3-2 129-15,-2-2 0 16,-1-2 129-16,-6 3 258 0,-1 5 0 16,-5 6 387-16,-4 9 129 15,-1 9 0-15,-11 0 129 16,5 24 258-16,-5 3-258 15,-2 6-129-15,-6 0 129 16,6 3-258-16,-4-7-129 16,2-4 0-16,1-6 0 15,2-5-129-15,1-14 0 16,0 0-129-16,8-7 0 15,1-8 129-15,2-7-129 16,-1-4 0-16,4-6 129 16,-1-5 129-16,3 2-387 15,-5 3 516-15,1 6-258 0,-5 6 0 16,0 6 129-16,-7 14 0 15,14 4 129-15,-10 19-258 16,-2 6 387-16,2 7-387 16,-4 2 129-16,0 4-129 15,0 7-1161-15,-11-13-2322 16,-2 7-1290-16,-4 0-774 15,-9-2-129-15</inkml:trace>
  <inkml:trace contextRef="#ctx0" brushRef="#br0" timeOffset="13368.7646">21823 3706 1 0,'13'-15'4256'16,"-13"15"1"-16,2-12 129 15,-2 12-2967-15,0 0-258 16,-17-9 0-16,17 9 0 16,-28 4 0-16,17 12-258 15,-14-7-258-15,8 15 0 16,-10 0-129-16,6 10 129 15,-6-3-129-15,10 8-258 16,-3-3 0-16,7-2 0 16,2-2-129-16,8-4 0 15,3-9-129-15,4-6 0 0,11-9-129 16,4-4 0-16,9-5 0 15,0-15-258-15,6 2 0 16,-2-9-258-16,2 1 0 16,-1-3 258-16,-3 8-129 15,-7 0 258-15,-5 8 0 16,-4 7 387-16,-14 6 129 15,18 8 0-15,-16 6 129 16,3 8 0-16,-5-5 129 16,4 7-129-16,-3-7 0 15,2 0-129-15,-3-17 0 16,18 7-129-16,-6-9 0 0,3-12-258 15,0-9 129-15,1-3 129 16,0-2-129-16,-1-2-129 16,-4-2 129-16,-4 0-129 15,-7 4 0-15,-3 4 258 16,-7 6-258-16,-6 5 0 15,-4 4 129-15,-2 5-129 16,0 4 129-16,2 3-129 16,1 4 129-16,4 2 0 15,15-9-129-15,-14 15 129 16,14-15-129-16,0 0 129 15,20 0-129-15,-4-9 0 16,9 0 0-16,0-4 0 0,4 0-129 16,-2-1 129-16,2 7 0 15,-3 2 0-15,-5 5 0 16,-2 0 129-1,-2 12 0-15,-5 5 0 0,-5 3 0 16,-3 2 0-16,-4 1 0 16,0 4 258-16,-4-5-129 15,-3-1-129-15,2-3 0 16,0-4 0-16,5-14-129 15,0 0 129-15,0 0 0 16,1-7-129-16,9-13-129 16,3-4 129-16,3-3 0 15,-2-5-129-15,3 0 129 0,-3-2-129 16,2 6 129-1,-6 2 0-15,3 6 0 16,-6 7 129-16,-7 13 129 16,14-4 0-16,-14 4 0 0,7 25 129 15,-7-5-129-15,0 6 129 16,0 0-129-16,2 2 0 15,-2-3 0-15,2-4-129 16,1-3 0-16,1-6 0 16,-4-12-129-16,16 8 0 15,-1-8-258-15,1-11-258 16,8 1-258-16,-6-15-258 15,14 8 129-15,-11-15-387 16,12 12 258-16,-13-13-129 16,9 11 258-16,-10-9 258 15,2 10 387-15,-7-3 129 16,-3 1 516-16,0 7 129 0,-9-4 258 15,-2 20 0-15,3-24 387 16,-3 24 129-16,-1-15 0 16,1 15-129-16,0 0-129 15,-11 0 129-15,-1 2-258 16,10 10-129-16,2-12-258 15,-12 25 0-15,8-11 0 16,1 6-129-16,3-5-129 16,0 3 129-16,4-2-258 15,2 0 129-15,2-4-258 16,2 1 129-16,-10-13 0 15,18 19 0-15,-18-19 0 16,14 23 0-16,-12-10 0 0,0 0 129 16,-2 2 0-16,-4 2 0 15,-6-2-129-15,-1 3 129 16,-4-4 0-1,1 4 0-15,-5-7-129 0,2 0 129 16,-1-4-258-16,-1-7-387 16,19 0-774-16,-30 0-1806 15,30 0-1419-15,-14-24-516 16,13 4-258-16</inkml:trace>
  <inkml:trace contextRef="#ctx0" brushRef="#br0" timeOffset="13603.7781">22788 3239 7611 0,'28'5'5160'0,"-19"10"-387"0,-1 1 0 15,-3 8-4257-15,-3 1-258 16,4 6 0-16,-6 1 0 15,3 0 129-15,-3 1-258 16,0-1-129-16,0 2-516 16,-5-13-1032-16,7 11-2322 15,-2-14-1032-15,0-3-129 16,0-15-645-16</inkml:trace>
  <inkml:trace contextRef="#ctx0" brushRef="#br0" timeOffset="13784.7884">22785 3418 6321 0,'-2'-28'4902'0,"7"14"-387"16,7 4-129-16,7-1-3999 16,1 0-516-16,4-3-129 15,3 5-645-15,-3-6-1548 16,1 4-2193-16,3 5-129 15,-3-3-258-15</inkml:trace>
  <inkml:trace contextRef="#ctx0" brushRef="#br0" timeOffset="14826.848">23240 3297 2580 0,'16'-17'4644'0,"-16"17"-387"15,4-17 258-15,-8 2-3483 16,4 15-258-16,-18-17 129 15,18 17 0-15,-27 0 129 16,14 7-129-16,-14 4-129 16,10 12-258-16,-8 1-129 15,6 11 0-15,-2 0-258 16,5 4 129-16,0-2-129 15,7-1 0-15,1-5-129 16,8-6 129-16,0-5-129 16,0-20 0-16,20 9 0 0,-2-12-129 15,4-11 0-15,0-11 0 16,4 0-129-16,-3-8 0 15,3 2 0-15,-7-3 0 16,2 6 0-16,-8 0 0 16,-2 7 129-16,-5 6 0 15,-2 4 0-15,-4 11 129 16,0 0 129-16,0 0 0 15,5 11 0-15,-3 6 129 16,0 1-129-16,4 3 0 16,-1-2 0-16,3-2-129 15,2-5 129-15,2-4-129 16,3-8-129-16,1-4 129 0,3-9-258 15,2-7 129 1,2-1 0-16,-3-6 0 16,3-1-129-16,-6-4 129 15,0 7 0-15,-3 1-258 0,-4 5 387 16,-4 2 0-16,-6 17 0 15,7-10 0-15,-7 10 129 16,0 13 129-16,0 1-129 16,-5 7 129-16,0-1-129 15,1 5 129-15,-2-5-258 16,1-5 258-16,2-2-258 15,3-13 0-15,0 0 0 16,0 0-129-16,0 0 0 16,6-15 0-16,4-2 0 15,2-4-129-15,1-3 0 16,-1-6 0-16,3 6 129 15,-2-2 0-15,0 6 0 0,-4 3 129 16,-9 17 0-16,17-12 129 16,-17 12 129-16,10 14 0 15,-6-2 0-15,0 9 129 16,-1-2-129-16,5 7 0 15,-2-10-129-15,3 1 0 16,3-7 0-16,4-7 0 16,4-3-129-16,2-3 0 15,4-11 0-15,3-10 0 16,2-1-129-16,0-6 258 15,-1-3-387-15,-2-2 0 16,2-5-129-16,-7-6 129 0,-2 4-129 16,-5-5 0-16,-2 7 129 15,-7 2-258-15,-4 10 516 16,0 5-129-1,-3 13 258-15,0 11 129 16,-11 19 0-16,5 11 0 0,-1 4 258 16,5 7 129-16,-1 0-258 15,3 5 258-15,2-5-387 16,6-4-129-16,2-6-258 15,-1-7-258-15,5 2-645 16,-14-26-2064-16,8 13-1935 16,-8-13-258-16,0 0-387 15</inkml:trace>
  <inkml:trace contextRef="#ctx0" brushRef="#br0" timeOffset="15012.8587">23819 2919 8385 0,'-13'-26'5547'16,"15"14"-645"-16,16 7-258 15,9-7-4386-15,14-1-129 16,6-4-129-16,8 0 0 16,3 0-258-16,-4-11-774 15,8 16-3483-15,-13-4-516 16,-6 4-258-16,-7 1-516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31:39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23517 3109 1806 0,'-29'-2'129'0,"16"-3"129"16,1 0-129-16,-1 0 129 16,2 2-258-16,2-3 129 15,-3-2-129-15,0 5 0 16,-4 1 0-16,1 1 258 0,-5 1-258 15,-2 2 129-15,-6 7 0 16,0 6 0-16,-4 11 387 16,0 4-258-16,-8 10 258 15,0 11-258-15,-6 14 0 16,0 10 258-16,-2 12-258 15,-2 9 129-15,0 10 0 16,-1 9-129-16,2 5 129 16,0 4-129-16,7 4 129 15,-3 4-129-15,6 7 0 16,0 3-129-16,2 4 129 15,3 0 0-15,4 4-258 0,2-2 129 16,1 1-129-16,8-2 0 16,-1-4 129-16,7-5-129 15,4 1 0 1,5-5 0-16,2-6 0 15,2 3 0-15,5-8-129 0,4 0 258 16,3-7-129-16,2-3 0 16,2-8 0-16,1-3 129 15,1-8-129-15,2-7 258 16,3-8-129-16,0-6-129 15,3-7 0-15,1-8 0 16,2-7 0-16,2-8 0 16,3-6-129-16,2-9-129 0,1-5 258 15,6-11-129 1,3-7 129-16,3-5-129 15,1-13 129-15,4-9 0 16,0-13-129-16,3-8 258 0,-2-11-258 16,0-5 258-16,2-10 0 15,-3-5 0-15,-1-5-129 16,3-8 0-16,-2-3 0 15,0-6 0-15,-3-5 0 16,1-6-129-16,-4-4 258 16,0-11-258-16,-2-8 129 15,-5-16 387-15,0-7-258 16,-3-12-129-16,-4-9 129 15,-1-9 0-15,-5-6-129 16,-3-4 129-16,-8-9 0 16,-6-2-129-16,-6-2 258 15,-5 2 0-15,-7-1 129 0,-11 6 0 16,-2 8 0-16,-9 13 258 15,-3 26-129-15,-8 20 0 16,-4 29-129-16,-7 19-129 16,-3 32 129-16,-7 18 0 15,-2 22-129-15,-2 12-129 16,-1 12 129-16,-2 17-258 15,2 12-129-15,4 11-129 16,-7 2-645-16,12 15-1290 16,2 10-1935-16,-7-10-258 15</inkml:trace>
  <inkml:trace contextRef="#ctx0" brushRef="#br0" timeOffset="2935.1679">17145 3558 516 0,'572'-45'129'0,"-270"38"0"0,39 4-129 15,-37 3-258-15,-15 0-257 16</inkml:trace>
  <inkml:trace contextRef="#ctx0" brushRef="#br0" timeOffset="147507.4369">1937 4713 774 0,'-9'-32'4257'0,"9"32"129"16,1-12-258-16,9 13-3741 15,7 21-258-15,1 14 0 16,7 16 129-16,-2 18 0 15,3 18 129-15,-1 9 0 16,1 13-258-16,-3 0 129 16,-2-1 0-16,0-9 129 0,-2-12 0 15,-4-22 0-15,5-8 129 16,-8-28 129-16,4-15 0 15,-7-24 0-15,7-21 0 16,-11-28-258-16,7-17 0 16,-8-26 0-16,4-16-258 15,-3-8 129-15,0 3-258 16,1 9-258-16,-1 13 258 15,0 17-129-15,2 16-129 16,2 33-516-16,-5 11-2709 16,5 21-1548-16,6 4-129 15,-2 9-129-15</inkml:trace>
  <inkml:trace contextRef="#ctx0" brushRef="#br0" timeOffset="148783.5099">2752 5020 3612 0,'-16'0'5031'16,"22"0"-258"-16,8-11-387 15,15 1-4257-15,12-2-258 16,8-2 258-16,10 1-129 16,2 1-258-16,-1-3-129 15,1 8-258-15,-12-6-516 0,1 13-1548 16,-16 0-1935-16,-14 0-258 15</inkml:trace>
  <inkml:trace contextRef="#ctx0" brushRef="#br0" timeOffset="148965.5203">2972 5077 2193 0,'-47'18'5031'0,"47"-18"-258"16,-13 11 0-16,18-11-3870 15,15 0-516-15,2-1-258 16,11-3 129-16,7 1-516 0,-1-10-1032 15,9 2-3225-15,-2 2-258 16,-8-4-129 0</inkml:trace>
  <inkml:trace contextRef="#ctx0" brushRef="#br0" timeOffset="149418.5462">3745 4556 3483 0,'13'9'5418'16,"-9"14"-516"-16,6 15-258 16,2 11-3999-16,-2 8-129 15,8 13-129-15,1 5 0 16,2 4-258-16,0-4-129 15,1-6 129-15,0-6-129 16,-1-12 129-16,-5-13 129 16,2-12 0-16,-2-23 0 15,1-10-129-15,-2-28 387 16,3-15-387-16,-5-20 258 15,3-15-387-15,-4-17 129 16,-5-7-129-16,-2 3 0 16,-4 12 129-16,-1 12-258 0,-3 14 129 15,0 22-387-15,-4 21-129 16,7 25-2064-16,0 26-2193 15,0 5-258-15,0 16-387 16</inkml:trace>
  <inkml:trace contextRef="#ctx0" brushRef="#br0" timeOffset="149567.5546">4261 5206 1419 0,'0'0'516'15</inkml:trace>
  <inkml:trace contextRef="#ctx0" brushRef="#br0" timeOffset="149850.571">4261 5206 129 0,'25'-52'4773'0,"-25"52"129"15,-15 16-1161-15,-2-3-1161 16,11 24-774-16,-11-5-387 16,10 15-645-16,-1-7-129 15,7 4-387-15,1-9 0 16,3-4-129-16,9-13 0 15,3-17-129-15,9-9-129 16,1-20 129-16,1-10-129 16,-1-11 258-16,-5-4-129 15,-4-5 129-15,-7 1 0 16,-8 12 258-16,-8 7 0 15,-9 20 0-15,-9 10 0 0,-3 10-129 16,-1 21-1032-16,-4 4-3870 16,4 3-129-16,9-3-516 15,3-9-516-15</inkml:trace>
  <inkml:trace contextRef="#ctx0" brushRef="#br0" timeOffset="152538.7247">4941 4798 1161 0,'4'-20'3096'16,"-4"-1"-129"-16,-4 9-645 15,0 1-516-15,-9-3-387 16,13 14-645-16,-21-21 0 16,21 21-387-16,-20-12 129 15,10 12-258-15,-1 6 0 16,3 14 0-16,-1 3 0 15,4 14 129-15,1 7-387 16,4 9 258-16,0 3-129 16,5 3 0-16,4-4-129 0,5-2 129 15,0-7-129-15,6-12 0 16,5-12-129-16,1-15 0 15,3-8-129-15,3-18-258 16,2-11 258-16,-1-9-129 16,0-3 129-16,-5 0 0 15,-5 4 258-15,-4 7 129 16,-9 10 387-16,1 19 0 15,-11 2 258-15,4 33 0 16,-4 2-129-16,3 12-129 16,2-1-258-16,4 4 0 15,7-7-258-15,1-8-129 16,8-15 0-16,-2-13-129 0,7-12 129 15,-5-19 0-15,1-12 0 16,-4-10 0 0,-4-7 129-16,-10-3 0 15,-5-7 129-15,-3 1-129 0,-16 6 258 16,-2 9 0-16,-8 7 0 15,2 9 129-15,-6 8-129 16,7 7 0-16,-1 10 0 16,8 10-129-16,4 7-129 15,9 6 0-15,3 0-129 16,12-2-129-16,13-2 0 15,8-3 129-15,11-5 0 0,3-5-129 16,6-6 129 0,-2-9 129-16,-2 2-129 15,-5-1 129-15,-7 1 0 16,-11 6 129-16,-8 0 0 0,-7 7 0 15,-11 0 0-15,0 23-129 16,0-6 0-16,-6 0 129 16,1 0-129-16,4-2-129 15,5-1 129-15,8-9-129 16,10-1 0-16,5 1 0 15,4 0 0-15,1 3 129 16,2 8-129-16,-3 6 258 16,-7 13-129-16,-5 11 129 15,-11 5 129-15,-4 9 0 16,-4-2 0-16,-5 0 129 15,-8-12-258-15,2-4 129 16,-3-15-258-16,-1-13-129 0,2-10-258 16,-4-14-258-16,2-2-387 15,-13-20-903-15,8 10 0 16,-16-18 0-16,12 15 0 15,-9-8-774-15,12 1-2064 16</inkml:trace>
  <inkml:trace contextRef="#ctx0" brushRef="#br0" timeOffset="152860.7431">6239 4620 1419 0,'-36'14'4902'16,"22"8"0"-16,-6 2-258 15,12 7-2838-15,3 15-1032 16,-2-1-129-16,7 16-258 16,0-4 0-16,6 1-129 15,3 0-387-15,4-9-129 16,7 5-774-16,-8-22-1806 15,6-4-1806-15,7-12-516 0,-1-16 258 16</inkml:trace>
  <inkml:trace contextRef="#ctx0" brushRef="#br0" timeOffset="153359.7717">6563 4745 4128 0,'-22'-23'4386'0,"22"23"-387"16,-9 3-2451-16,-3 13-258 15,8 19-129-15,-4 2-387 16,3 15-258-16,-2 3 129 15,7 4-129-15,-4-3-258 16,4-4-129-16,4-8 0 0,4-10-129 16,4-15-129-16,4-14 129 15,2-10 0-15,2-15 0 16,1-10 0-16,0-4 0 15,-3 2 0-15,-1 0 129 16,-6 7 129-16,3 16 0 16,-14 9 129-16,19 12-129 15,-12 13 0-15,6 7 129 16,3-2-129-16,5 1 129 15,3-9-258-15,5-12-129 16,0-14-129-16,4-21 129 16,-2-11-258-16,-1-11 129 0,-3-9 0 15,-8-7-258-15,-5 2 0 16,-9-2-129-16,-2 6 0 15,-3 7 129 1,-3 15-387-16,-9 1-387 16,7 24-903-16,-7 2-2193 0,3 8-387 15,9 12 0-15</inkml:trace>
  <inkml:trace contextRef="#ctx0" brushRef="#br0" timeOffset="153658.7888">7274 4514 2451 0,'0'0'5031'15,"0"0"0"-15,9 13-258 0,-9 17-2451 16,0 4-1806-16,0 17-387 15,-2 7 258-15,-2 12-129 16,-3 6-129-16,4 4-129 16,0-4 129-16,0-3-129 15,3-6-129-15,6-14 129 16,9-11-258-16,2-18-129 15,16-7-903-15,-9-20-1806 16,10-15-1677-16,3-8-387 16,-5-13 129-16</inkml:trace>
  <inkml:trace contextRef="#ctx0" brushRef="#br0" timeOffset="153857.8002">7198 4783 4902 0,'-37'-13'5418'15,"37"13"-645"-15,0-15-129 16,17 7-4386-16,7 1-129 16,6 2-129-16,8 4-129 15,-1-4-1032-15,8 1-3483 16,1 4-129-16,-5 0-516 15</inkml:trace>
  <inkml:trace contextRef="#ctx0" brushRef="#br0" timeOffset="155869.9152">7762 4909 1032 0,'-16'-8'4902'0,"16"8"129"16,0 0-387-16,-13-10-3225 15,13 10-258-15,11 0 0 16,6 0-645-16,3 0 0 15,9 1-258-15,3 0-129 16,8-1-129-16,8 4-387 16,-4-5-1161-16,8-5-3225 15,3 5 0-15,-6-9-645 16</inkml:trace>
  <inkml:trace contextRef="#ctx0" brushRef="#br0" timeOffset="156334.9418">8597 4333 4902 0,'-4'30'5031'15,"0"7"-258"-15,4 11-645 16,1 27-3741-16,1 5-129 15,3 16 0-15,-4 0-129 16,3 0-258-16,-1-2-258 16,-3-14-387-16,5-6-1032 15,-5-18-1935-15,0-20-903 16,6-7-516-16</inkml:trace>
  <inkml:trace contextRef="#ctx0" brushRef="#br0" timeOffset="156670.9609">8842 4692 3999 0,'2'-14'5160'0,"1"3"-387"15,-3 11-258-15,-1 6-4257 16,-12 0-258-16,-4 6 129 15,-8 0 0-15,-3 6-129 16,-5 0 129-16,-1 3 0 16,1-4 0-16,3 2 129 0,3-1-129 15,13 0 129-15,7-1-129 16,7-1 129-16,7-2-129 15,11 4 0 1,3-2-129-16,10 1 258 0,0-3-129 16,2 1 0-16,1-3-129 15,-2-1 0-15,4 3-645 16,-14-14-1419-16,3 0-2580 15,2 3-516-15,-8-3 0 16</inkml:trace>
  <inkml:trace contextRef="#ctx0" brushRef="#br0" timeOffset="156964.9779">9135 4633 2709 0,'9'-36'4773'0,"-9"36"0"16,20-6-2322-16,0 17-1419 15,-2 6 129-15,11 19-129 16,-2-2 0-16,7 17-387 15,-4-3-258-15,10 7-129 16,-7-6-129-16,2 2-129 16,1-8-258-16,-10-16-645 15,9 3-2193-15,-10-9-1548 16,-11-16-387-16,2-5 0 0</inkml:trace>
  <inkml:trace contextRef="#ctx0" brushRef="#br0" timeOffset="157152.9884">9475 4611 4644 0,'-38'12'5547'0,"15"15"-387"16,-3 10-258-16,0 7-3870 15,-2 17-129-15,-7 6-645 16,3 1-516-16,1 7-1161 15,-7-17-2193-15,7-5-1419 16,7-5-258-16,1-18-387 0</inkml:trace>
  <inkml:trace contextRef="#ctx0" brushRef="#br0" timeOffset="157851.0286">9682 4402 3096 0,'-6'-18'5031'0,"12"9"-258"16,10 9-387-16,5 13-3612 15,-1 2-129-15,12 14 0 16,-5 4-129-16,5 16-258 15,-2 4 129-15,-3 11-258 16,-6 1 258-16,-7 8 0 0,-11-4 258 16,-3 7-258-16,-15-11 0 15,-8 2 0-15,-16-7-387 16,-11-14-2322-16,-9-3-2064 15,-1-6-774-15,-7-19-516 16,7-11 1-16</inkml:trace>
  <inkml:trace contextRef="#ctx0" brushRef="#br0" timeOffset="162735.3079">22425 9348 1161 0,'-41'-4'4644'15,"27"-3"0"-15,14 7 0 0,6-4-3870 16,14 1-516-16,16 3 387 16,8-5 0-1,19 5 129-15,5-8 0 16,15 6-129-16,0-3-258 0,7 5 129 15,-4-7-129-15,-5 4-129 16,-8-2-129-16,-11 2-258 16,-11-1 129-16,-15 2-387 15,-7 1-387-15,-17-12-516 16,0 11-516-16,-18-15-645 15,-3 9 129-15,-18-18 258 16,3 10 903-16,-9-9 645 16,-3 1 1032-16,6 7 516 15,-6-6 516-15,15 11 774 16,-1-2-258-16,22 14-387 15,0 0-516-15,5 13-387 16,19 1-387-16,15 8 129 0,6-2-129 16,13 8 129-16,0-5-129 15,4 3 129-15,-8-7-129 16,-5 2 0-16,-15-5 0 15,-14 6-258-15,-20 3 0 16,-17 3-387-16,-15 8-129 16,-16 0-516-16,3 17-1419 15,-7-1-2709-15,2 5-258 16,13 2-516-16</inkml:trace>
  <inkml:trace contextRef="#ctx0" brushRef="#br0" timeOffset="163415.3468">23529 9672 1419 0,'0'-25'4515'16,"0"25"516"-16,0 0-258 15,7 18-3225-15,3 23-387 16,-3-1-387-16,11 21 258 15,1-3 0-15,10 12-258 16,-3-6-258-16,7-2-258 16,1-12-129-16,-2-12-387 15,8-5-1290-15,-9-18-2967 16,-2-17-645-16,3-14-258 0,-9-16 129 15</inkml:trace>
  <inkml:trace contextRef="#ctx0" brushRef="#br0" timeOffset="163567.3553">23952 9773 6966 0,'-93'49'5418'0,"31"-1"-258"16,-5 5-258-16,-1 3-4386 16,6 7-645-16,12 5-1935 15,16-13-2451-15,13-9-516 16,21-7-516-16,15-10-128 15</inkml:trace>
  <inkml:trace contextRef="#ctx0" brushRef="#br0" timeOffset="191971.9802">16099 7017 2709 0,'-5'-28'3999'16,"6"10"-2322"-16,3 6-645 15,0-1 0-15,7 3 0 16,-2-2-258-16,8 5 0 16,0-4-387-16,8 6 129 15,-1-4-258-15,8 4 0 16,-2-4 0-16,4 5-129 0,-2-2 129 15,0 2-129 1,-7 0 258-16,-2 4 129 16,-8 0 258-16,-1 10 0 15,-11 5 387-15,2 17-258 0,-6 0 129 16,0 20-129-16,-9 4 0 15,8 18-258-15,-6 0-387 16,4 7 0-16,0-2-258 16,1-3 0-16,2-4-129 15,1-11-387-15,5 2-645 16,-5-18-3483-16,7-14-516 15,3-11-516-15,2-15 0 16</inkml:trace>
  <inkml:trace contextRef="#ctx0" brushRef="#br0" timeOffset="192215.9939">16878 7277 6708 0,'8'30'5547'0,"-6"-13"-387"16,2 6-258-16,-3 3-5031 15,7 1 0-15,-3-2-387 16,11 7-516-16,-15-15-2193 15,6-3-1806-15,2-2-387 16,-9-12 0-16</inkml:trace>
  <inkml:trace contextRef="#ctx0" brushRef="#br0" timeOffset="192597.0159">17228 6861 6321 0,'9'-33'5547'0,"-9"33"-516"15,0 0-387-15,0 0-4644 16,-1 25-129-16,1 7 0 16,0 7 0-16,4 5 0 15,1 8 0-15,2 1 129 0,-2-2-129 16,4 2 129-16,3-6-129 15,2-1 129-15,3-8-129 16,2-2 129 0,4-2 129-16,0-7-129 0,2 2 0 15,-2-9 129-15,-3 1 0 16,-4-4 0-16,-5 2 0 15,-8-2 0-15,-3 4 0 16,-7 2 0-16,-10 0 258 16,-7 6-387-16,-2 1 0 15,-9 1 0-15,-5-7-903 16,9 3-2451-16,-4-6-1548 15,-2-18-387-15,8-3-387 16</inkml:trace>
  <inkml:trace contextRef="#ctx0" brushRef="#br0" timeOffset="192797.0273">17170 7006 8514 0,'49'-42'5934'15,"-19"25"-645"-15,7 1-258 16,5-2-5160-16,7 7-258 15,5-3-129-15,12 11-645 16,-11-10-2838-16,6 8-1290 16,-2 2-516-16,-10 3 0 15</inkml:trace>
  <inkml:trace contextRef="#ctx0" brushRef="#br0" timeOffset="193162.0482">18295 7134 3354 0,'-13'-49'5547'0,"-5"25"-387"15,1 9-258-15,-5 6-3225 0,-3 4-1419 16,4 8 129-16,-4 11-129 15,2 12 129 1,-3 6-258-16,6 13 0 16,0 0-129-16,7 5 129 0,4 0-258 15,6-5 129-15,7-2-516 16,11-14 0-16,12 0-774 15,-1-16-1548-15,8-6-2064 16,11-1-516-16,-2-7 129 16</inkml:trace>
  <inkml:trace contextRef="#ctx0" brushRef="#br0" timeOffset="193761.0825">18672 7007 7482 0,'20'36'5547'0,"-16"-2"-129"16,1 11-645-16,-5 7-4644 16,1 2-129-16,1 2 0 15,-1 2 0-15,-1-9-129 16,0-4-129-16,0-9 129 15,-4-8-129-15,-1-16 0 16,5-12 0-16,0 0-129 16,-8-26 129-16,5-13 0 15,6-10 129-15,1-11-129 16,5-7 258-16,3 0 129 15,0 1 0-15,1 12 0 16,0 5 129-16,-1 17-129 0,0 14 387 16,2 18-387-16,-3 7 129 15,1 21-129-15,-3 6 0 16,-1 7 0-16,0 6-129 15,-3 0 129-15,-1-3-258 16,-4-4 258-16,0-6-258 16,0-10 129-16,0-10-129 15,0-14 129-15,0 0-129 16,4-25 0-16,5-6 0 15,3-10 0-15,5-4 129 16,-1-2 0-16,5 4 0 16,-1 3 129-16,-1 10 0 0,0 16 129 15,-3 11 0-15,-1 10 0 16,-2 11-129-16,3 11 0 15,-4 1 129-15,2 10-258 16,-2-3 0-16,0-1 0 16,-2 0-258-16,-2-6-129 15,-1 6-387-15,-7-17-1161 16,5 5-2967-16,3 0-387 15,0-7-516-15</inkml:trace>
  <inkml:trace contextRef="#ctx0" brushRef="#br0" timeOffset="193881.0893">19376 7402 8256 0,'0'56'129'16,"-14"-35"129"-16,-5-3-258 15,-9-8-6063-15</inkml:trace>
  <inkml:trace contextRef="#ctx0" brushRef="#br0" timeOffset="215010.2979">22059 2949 903 0,'-12'-12'1548'16,"12"12"-516"-16,0 0 129 15,-14-8-129-15,14 8 129 16,-9 9-387-16,7 4 0 15,-5 2-258-15,4 8-129 16,-1-2-258-16,3 5 387 16,0-2-387-16,1 0 129 15,0-3-258-15,5-2 387 16,3-9-129-16,4 0-129 15,1-8 129-15,2-2-129 16,3-4 258-16,-1-8-129 16,2-4 0-16,-4-2-129 15,1-6 129-15,-5 4-129 0,-6-4 129 16,-4 2 0-16,-2 0-129 15,-3 7 387-15,-12-2-258 16,3 9 129-16,-9 1 0 16,4 4 0-16,-5 3 0 15,4 4 0-15,0 4 129 16,4 8-387-16,1-1 129 15,6 6 258-15,2-1-387 16,5 1 0-16,1 0-129 16,5-4 0-16,6-3 0 15,2-7 129-15,3 0-129 16,1-7-258-16,0-2 258 0,-1-6 0 15,-1-5 0-15,-3-3 0 16,-5-2 0-16,-2 1 0 16,-5-4 129-1,0 6-129-15,-6 0 0 16,-3 4 0-16,-5 6 129 0,3 5 0 15,-4 1 258-15,3 11 0 16,1 3-387-16,5-1 258 16,1 4-129-16,5 0-129 15,0-3 0-15,9-3 0 16,4-6 0-16,2-4-258 15,6-2 258-15,-2-8-258 16,1-8 129-16,-1-1 129 0,-5-3-129 16,-4-3 258-1,-6 0-129-15,-4 5 129 16,-4 4-129-16,-7 3 129 15,-7 8 0-15,1 3 0 0,-5 10 258 16,3 9 0-16,0 1-129 16,3 0 0-16,6 3-129 15,2 0 0-15,7-1 0 16,1-9-129-16,7-2 0 15,5-11-258-15,7 0 129 16,-1-7-129-16,4-9 129 16,-3-3 129-16,-2-6-129 15,-4 1 129-15,-6 0-129 16,-3 2 129-16,-4 7 0 15,-9 4 0-15,-6 6 129 16,-2 7 0-16,-3 6 129 16,-1 9 0-16,3 2 0 0,3 5 129 15,1-1-258-15,5-2 387 16,6 1-387-16,3-10-129 15,0-12-129-15,16 13-258 16,1-13 258-16,0-5-129 16,3-6 258-16,-3-3-258 15,0-6 129-15,-5-2 129 16,-4 0-129-16,-7 2 129 15,-1 2 0-15,-6 6 0 16,-8 1-129-16,-1 9 258 16,-4 2-129-16,2 9 0 15,-3 8 129-15,6 3 258 16,2 5-129-16,1-1 0 0,6-1 0 15,5-2-258-15,4-3 129 16,-4-18-129-16,25 13-129 16,-8-13 129-1,3-6 0-15,3-8-387 0,-3-8 258 16,0 1 0-16,-5-11 129 15,-4 7 0-15,-9 1-129 16,-2 4-129-16,-4 7 129 16,-11 8 258-16,-4 5 129 15,-2 13-129-15,-2 4-129 16,2 2 258-16,5 3-129 15,3-2 258-15,6 0-387 16,7-20-387-16,4 19-258 0,-4-19-387 16,36-5-1677-1,-17-6-2322-15,5-6 387 16,0 0-774-16</inkml:trace>
  <inkml:trace contextRef="#ctx0" brushRef="#br0" timeOffset="215621.3328">22410 2088 2967 0,'5'-13'4257'0,"-5"1"-129"15,0 12-258-15,-22 19-2967 16,13 6 129-16,-8 5-258 15,3 7 0-15,-9 9-387 16,2 9-258-16,-7 10 258 16,3 5-258-16,-5 8 129 15,5 4-387-15,0 3 258 16,4-3-387-16,0-4 387 15,5-8 258-15,4-9-387 16,4-13 129-16,4-13 0 16,0-11-129-16,3-12 129 15,1-12-258-15,0 0 0 0,-3-30-258 16,3-4 129-16,-4-14 0 15,2-9 0-15,-1 0 129 16,-1-3 0-16,-2 6 129 16,0 3 129-1,2 15 0-15,-2 5 129 0,6 31-129 16,0 0 129-16,-14 15-129 15,8 20 129-15,1 9-129 16,-2 9-129-16,3 2 129 16,-4 0 258-16,4 2 129 15,2-12 0-15,2-6 0 16,0-9-258-16,7-11-129 15,7-11 258-15,8-6-387 0,11-6-387 16,6-22-1032-16,15-6-2838 16,2-6-903-1,1-9 0-15,2 3-258 16</inkml:trace>
  <inkml:trace contextRef="#ctx0" brushRef="#br0" timeOffset="225057.8726">2666 6375 3483 0,'-14'-38'5418'0,"6"22"-516"16,8 16-129-16,0 0-4257 15,0 0-129-15,-12 9-129 16,12 18-258-16,-3 16 129 15,1 16-387-15,-5 11 258 16,2 15 0-16,-1 9 129 0,2 4-258 16,1-3 258-16,3-6-129 15,2-12 0 1,8-15 129-16,8-16-129 15,6-17 0-15,6-18 129 0,8-11-258 16,5-15-129-16,5-10-1161 16,-4-14-2451-16,-7-12-1032 15,2 5-387-15</inkml:trace>
  <inkml:trace contextRef="#ctx0" brushRef="#br0" timeOffset="225259.8839">2242 6804 5934 0,'4'-15'5418'0,"22"5"-516"0,11-14-258 15,12 5-4644-15,10-7-387 16,10 8-258-16,1-11-1032 15,9 1-3096-15,0 11-258 16,-10-7-258-16</inkml:trace>
  <inkml:trace contextRef="#ctx0" brushRef="#br0" timeOffset="225500.8979">3161 6667 6708 0,'-3'21'5289'0,"6"-1"-258"16,10-20-516-16,12 1-4773 15,10-1-258-15,12-3 0 16,2-11-129-16,9 5-774 15,-9-15-774-15,7 2-2451 16,-4 9-645-16,-18-7 129 16</inkml:trace>
  <inkml:trace contextRef="#ctx0" brushRef="#br0" timeOffset="225687.9086">3228 6992 6063 0,'66'16'5676'16,"-18"-15"-903"-16,-9-11-1032 16,15 1-6708-16,4-7-2193 15,-8-9 0-15,3 5-387 16</inkml:trace>
  <inkml:trace contextRef="#ctx0" brushRef="#br0" timeOffset="226000.9263">3819 6690 6063 0,'0'11'5805'15,"-5"16"-645"-15,-3 5-129 16,8 11-4386-16,0 5-774 0,8 2 129 15,8-3-387-15,11-2-258 16,1-14 0-16,13-11-258 16,-3-21 0-16,8-18-258 15,-7-30 387-15,4-3-129 16,-11-20 387-16,-7-4 129 15,-11-6 258-15,-13 3 516 16,-4 18 129-16,-23 6 387 16,-2 26-129-16,-16 14 129 15,2 23-129-15,-10 19-129 16,6 25-258-16,4 20-1677 15,9 8-3483-15,3-5-387 0,13-1-129 16</inkml:trace>
  <inkml:trace contextRef="#ctx0" brushRef="#br0" timeOffset="226172.9363">4460 6856 9546 0,'25'55'2967'15,"-28"-18"-2709"-15,-14-2 0 16,-29-10-6321-16,5 0-258 16</inkml:trace>
  <inkml:trace contextRef="#ctx0" brushRef="#br0" timeOffset="238349.6328">1378 8524 1935 0,'-6'-24'4128'0,"6"24"129"15,0 0 0-15,13-93-4128 32,2 117-258-32,4 23 0 15,1 14 0-15,-20-61 0 16,0 0 129-16,46 153 0 0,-22-66-387 15,1 3-129-15,-7 82 645 0,1-103 0 16,-5-15 129-16,2-12 0 16,-8-15 0-16,4-7 258 15,-12-20 129-15,12 8-129 16,-7-22 129-16,3-12-129 15,1-21 0-15,4-12-258 16,3-13 0-16,13 60 903 31,-5-106-387-15,8 9-129-16,-10-3-258 15,-22 112-387-15,0 0 0 0,47-184-645 16,-8 130-1806-16,-17 0-1806 0,-9-50-1161 16,6 104-258-16</inkml:trace>
  <inkml:trace contextRef="#ctx0" brushRef="#br0" timeOffset="240182.7377">2098 8774 4257 0,'14'-9'3741'0,"12"-6"-774"16,0 11-129-16,0-9-645 15,15 9-645-15,-3-12-387 16,11 11-516-16,0-6-258 16,7 6-387-16,-2-1-258 15,-6-2-645-15,4 8-1548 16,-10 1-1935-16,-13-1-516 15,-2 4 0-15</inkml:trace>
  <inkml:trace contextRef="#ctx0" brushRef="#br0" timeOffset="240403.7503">2292 8946 1677 0,'-25'17'4644'15,"25"-17"0"-15,0 0-258 16,0 0-3741-16,24-5 0 15,-1-6 0-15,14 6 129 16,0-8-129-16,7 5-516 16,3 0-387-16,-5-7-1419 0,1-2-2709 15,-3 9-129-15,-15-8-387 16</inkml:trace>
  <inkml:trace contextRef="#ctx0" brushRef="#br0" timeOffset="243250.9131">3157 8428 1935 0,'-14'-20'4515'0,"14"20"0"0,0 0 0 16,0 0-3483-16,0 25-516 15,5 8 258-15,4 16 0 16,-4 0-129-16,7 14 0 15,-6 2-129-15,5-2-258 16,-5-1 129-16,2-8-258 16,-3-16 129-16,4-2 387 15,-9-21-258-15,0-15 129 16,19-14 0-16,-4-23-129 15,4-21-129-15,3-9 258 16,5-20-387-16,3-11-129 16,4-6 0-16,-2 4-129 15,-5 16 129-15,-5 9-387 0,-1 20-129 16,-11 5-645-16,5 38-1677 15,-15 12-2193 1,4 19-258-16,-4 16-258 16</inkml:trace>
  <inkml:trace contextRef="#ctx0" brushRef="#br0" timeOffset="243623.9343">3660 8654 3096 0,'25'20'4386'0,"-11"-1"129"15,-14-19-516-15,-1 25-3870 16,1-7-129-16,-3 2 129 16,3 1 387-16,-3-1-258 15,2 2 129-15,-1-8 129 16,2 0 0-16,0-14 0 0,0 0-129 15,7 0 0-15,4-4 0 16,-3-19-129-16,4-1 0 16,-2-7 0-16,-2-1 0 15,-1-2-258-15,-4 3 258 16,-3 5-129-16,-7 8 258 15,-6 8-258-15,-6 7 129 16,-1 3-129-16,1 11-258 16,-1 6 387-16,4 4-387 15,8 5 0-15,4-6-903 16,10 10-903-16,8-10-2838 15,9-11-387-15,8-5-129 16</inkml:trace>
  <inkml:trace contextRef="#ctx0" brushRef="#br0" timeOffset="244552.9876">4286 8468 2580 0,'-1'-28'4773'0,"1"28"-387"0,-15-14-2193 16,-2 7-903-16,8 7-258 15,-11 0 0 1,5 5-387-16,-3 4-129 16,2 9-258-16,-1 5 129 0,4 7-258 15,1 4 129-15,4 2-258 16,4 1 129-16,4-2-258 15,8-2 129-15,8-4-258 16,5-9 0-16,4-12-258 16,9-5-258-16,-1-9 129 15,4-6-258-15,-4-15 387 16,0 3 0-16,-9-6 258 0,-3 5 129 15,-8-2 516 1,-8 8-129-16,-3 7 387 16,-2 12 129-16,-12-1-129 15,-4 3-129-15,9 14-258 0,0-2 258 16,7 9-387-16,0-6 0 15,10 2-129-15,6-8 0 16,8-5-129-16,3-6 258 16,5-4 0-16,-1-5-129 15,-3-10 129-15,-1-4-129 16,-6-5-129-16,-7 2 0 15,-10-3 129-15,-4 2-129 16,-14 2 0-16,-10 1 258 16,0 6 0-16,-2 1 129 15,2 7 0-15,0-2 129 16,11 7-129-16,13 5 0 15,0-14-129-15,20 3-129 0,14 0 0 16,9 0 0-16,7-2 0 16,5 1 0-16,0 1 0 15,-2 3 129-15,-5 4-129 16,-13 4 129-16,-7 3-129 15,-16 10 129-15,-11 6-129 16,-3 3 0-16,-9 2 129 16,-2-1-129-16,0 5 129 15,3-3-258-15,8-2 258 16,3 1 0-16,12-7-129 15,11-2 129-15,4-2-129 16,3 0 129-16,1 0 0 16,-2-3 129-16,-1-2-258 0,-9-4 129 15,-2 4 129-15,-18-8 0 16,6 18-129-16,-18-9 129 15,-8 4-129 1,-9-2 129-16,-3 1-129 0,-4 2 0 16,0-2-387-16,3 1-129 15,1-9-645-15,22 5-1806 16,-1-8-1935-16,11-1-516 15,0 0-258-15</inkml:trace>
  <inkml:trace contextRef="#ctx0" brushRef="#br0" timeOffset="249160.2511">5530 7931 1032 0,'-24'48'2193'15,"4"-11"129"-15,1 8 258 16,-7 7-516-16,5 10 0 0,-4-1-516 15,11 8-258-15,-1-6-387 16,14 6-258-16,1-15-258 16,12 1-258-16,10-10-129 15,4-7-258-15,9-6-645 16,-2-7-2580-16,-2-17-1032 15,10 3-258-15</inkml:trace>
  <inkml:trace contextRef="#ctx0" brushRef="#br0" timeOffset="249459.2682">5784 8478 5031 0,'37'-4'5418'0,"-12"-3"-258"16,10-10-1290-16,8 13-3483 16,10-2-1032-16,6 2-3483 0,0-10-645 15,6 5-516-15,-10-7 259 16</inkml:trace>
  <inkml:trace contextRef="#ctx0" brushRef="#br0" timeOffset="250169.3089">6781 7800 1 0,'-5'-24'3998'0,"5"24"517"0,-4 12-2709 15,-4 3 0-15,8 18-129 16,-7 2-258-16,7 23 129 15,-7 0-258-15,7 16-129 16,-10-3-516-16,9 6-129 16,-3-8-516-16,1-5 0 15,3 0-903-15,-5-20-1935 16,4-6-1935-16,3-4-387 15,6-19 0-15</inkml:trace>
  <inkml:trace contextRef="#ctx0" brushRef="#br0" timeOffset="250477.3263">7046 8276 2580 0,'7'-37'4773'15,"-7"37"-387"-15,-23-19-129 0,6 9-4128 16,-12 10-258-16,0 10 0 15,-4 5 0-15,0 0 0 16,-1 4 0-16,5-1 258 16,6 3 0-16,10-7 0 15,10 4 129-15,3-6 129 16,11 3 0-16,4-6 0 15,6 5 129-15,1-7-129 0,4 7 0 16,1-8-129-16,1 2-129 16,-1-1-129-1,1-4-774-15,6 5-903 16,-5-1-2967-16,-2-7 0 0,3 0-645 15</inkml:trace>
  <inkml:trace contextRef="#ctx0" brushRef="#br0" timeOffset="250756.3424">7203 8117 1032 0,'17'-23'4644'0,"-5"17"129"16,9 4-645-16,7 13-2838 15,-10 6-129-15,15 16 0 16,-5-6-129-16,5 17-258 0,-4-8-258 16,5 7-129-16,-3-8-258 15,0 0 0-15,-1-8-258 16,-3-4-129-16,-2-4-387 15,-8-14-516-15,7 2-1548 16,-11-7-2193-16,-5-11-129 16,1-4-258-16</inkml:trace>
  <inkml:trace contextRef="#ctx0" brushRef="#br0" timeOffset="250896.3503">7654 8231 2580 0,'-33'-30'5031'0,"13"30"-258"16,-8 20-1548-16,-11-3-1419 15,7 19-387-15,-10-1-645 0,9 9-258 16,-4 3-645-16,3-5-2064 15,9-3-2451-15,13 0-258 16,1-14-387-16</inkml:trace>
  <inkml:trace contextRef="#ctx0" brushRef="#br0" timeOffset="257181.7099">22806 1744 2709 0,'8'-78'5031'0,"0"40"-645"15,-8 13-258-15,8-5-2322 16,-8 30-1935-16,0 0 129 0,8 18-129 15,-8 19 0-15,-3 19 0 16,-9 29 258 0,-5 5-258-16,-8 32 129 15,-6 0-387-15,-9 25 258 0,-1-4-258 16,-5 7 387-16,1-20 0 15,3-4 0-15,0-16-387 16,6-17 387-16,7-18 0 16,8-24 387-16,3-12-387 15,7-20-129-15,11-19-387 16,-6-13 258-16,7-26 0 16,12-10-387-16,0-20 258 15,4-7-129-15,0-7 129 16,-1 3 645-16,1 14 0 15,-7 3 129-15,1 21 387 16,-9 11 0-16,-2 31 129 16,0 12-129-16,0 32 0 0,-9 13-129 15,-1 15 0-15,0 13-387 16,-1 10 0-16,-2 0-129 15,1 0 0-15,3-13 0 16,2-16 0-16,2-13-129 16,2-13 0-16,3-24 258 15,0-16-129-15,22-18 0 16,8-28-258-16,13-13-516 15,10-32-2838-15,30-20-1161 16,21-6-516-16,14-5-516 16</inkml:trace>
  <inkml:trace contextRef="#ctx0" brushRef="#br0" timeOffset="259132.8213">7240 8557 1032 0,'0'0'4128'16,"10"0"-1806"-16,-7-8 0 15,8 1 0-15,-5-14-258 16,7 4-516-16,-5-13-387 16,11 4-387-16,-3-12 129 15,8-2-387-15,0-8 0 16,6-5-258-16,0-6 0 15,1-5-129-15,1-3 0 16,-3-2-129-16,-5-4 0 0,-2 3 0 16,-6 3 0-16,-3 2 129 15,-9 7-129 1,1 2 0-16,-5 8 0 15,-1 5 129-15,-4 9 0 0,-4 7 0 16,-2 5 0-16,-1 9 0 16,-5 8-129-16,-1 10 129 15,-1 12-129-15,-3 11 0 16,-4 11 0-16,2 11 129 15,0 13-129-15,0 8 0 16,2 3 129-16,2 5 0 16,7 1-129-16,5-4 258 15,5-4-258-15,3-9 129 16,5-7-129-16,9-11 129 15,4-10-129-15,6-6 258 16,1-12-129-16,4-5 0 16,3-7 0-16,-1-3 0 0,-3-2-129 15,-3 0 129-15,0 0-258 16,-9-1 0-16,2 1-774 15,-18 0-1806-15,11-6-2193 16,-11 6-258-16,16-8-516 16</inkml:trace>
  <inkml:trace contextRef="#ctx0" brushRef="#br0" timeOffset="259612.849">7956 7843 645 0,'9'-21'4644'15,"-9"21"258"1,25 2 0-16,-5 16-3870 15,-3 7-129-15,8 17-129 0,-5 3 0 16,5 16-258-16,-12-2-129 16,0 9 0-16,-12-6-129 15,-1 6 129-15,-12-11-258 16,-4-3 129-16,-8-6-129 15,-1-5 129-15,1-4-645 16,-5-9-2967-16,8-9-1161 16,11-3-774-16,-1-17 0 15</inkml:trace>
  <inkml:trace contextRef="#ctx0" brushRef="#br0" timeOffset="277053.8466">9089 7163 2709 0,'1'-42'4257'16,"10"27"0"-16,-5-4-3741 0,7 1-129 16,10 4 0-16,-2 1 129 15,4 4 0-15,-4 4 0 16,4 10-258-16,-6 6 129 15,-2 14 0-15,-7 8-129 16,-6 8 0-16,-2 10-129 16,-2 5 0-16,-6 5-129 15,-7 3 129-15,-4-3-129 16,0-1 129-16,-2-7-129 15,0-3 129-15,2-12-129 16,2-3 258-16,1-11-129 16,4-6 129-16,10-18 0 15,-9 14 0-15,9-14 0 0,0 0 129 16,-4-12 129-16,4 12-129 15,1-24 0-15,7 13-129 16,-4-1 129-16,8 5-129 16,-2 1 129-16,7 4 0 15,2 2-129-15,5 0-129 16,5 0 129-16,4 4 129 15,5-1-258-15,2 1 0 16,0 0-129-16,2 0 0 16,-6-3-129-16,-6 0-387 15,-1 2 0-15,-10-3-516 16,1 3-1290-16,-20-3-2580 15,12-2-387-15,-12 2-129 0</inkml:trace>
  <inkml:trace contextRef="#ctx0" brushRef="#br0" timeOffset="277325.8619">9524 7039 3225 0,'25'-11'3483'0,"-8"4"-903"16,17 7 0-16,-4-6-129 0,16 8-516 15,-7-2-516 1,14 3-387-16,-5-2-387 15,6 2-387-15,-3 0-774 16,-10-3-1290-16,0-2-2451 0,-10 2-645 16,-14-3-258-16</inkml:trace>
  <inkml:trace contextRef="#ctx0" brushRef="#br0" timeOffset="277524.8735">9728 7051 4128 0,'-40'35'5031'0,"25"-18"-258"15,14-2-3483-15,1 18-387 16,0-5 129-16,10 15-129 16,-6-5-258-16,8 6-258 15,-4 3-387-15,-1-6-387 0,7 5-1032 16,-7-16-1548-16,2-9-1806 15,8-4-387-15</inkml:trace>
  <inkml:trace contextRef="#ctx0" brushRef="#br0" timeOffset="277710.8841">9885 7163 129 0,'4'-65'5031'16,"-4"51"129"-16,0 14-129 16,0 19-3225-16,-6 1-516 15,6 20-387-15,0 0-387 16,0 11-129-16,4 3-387 0,-2 1-258 15,8 5-774-15,-10-12-1677 16,0 3-2193-16,-2 0-129 16,-10-9-258-16</inkml:trace>
  <inkml:trace contextRef="#ctx0" brushRef="#br0" timeOffset="277940.8973">9434 7891 3096 0,'-32'6'4644'15,"32"-6"387"-15,0 0-3354 16,7 0-258-16,22 4 0 0,7-9 0 16,17 5-387-16,2-6-387 15,11 2-129 1,1-1-129-16,3 1-387 15,-3 4-645-15,-9-6-1548 0,-9 6-2709 16,-8 1-129-16,-17 4-516 16</inkml:trace>
  <inkml:trace contextRef="#ctx0" brushRef="#br0" timeOffset="278174.9107">9676 8321 1032 0,'-28'26'4515'16,"9"-20"129"-16,9 11-516 16,-11-5-3870-16,1 3 0 0,3 9 258 15,-10-5 0-15,3 6 129 16,-7 1-258-16,6 3-129 15,-4-5-258-15,6-6-1161 16,9-9-2709-16,14-9-774 16,-16-3-129-16</inkml:trace>
  <inkml:trace contextRef="#ctx0" brushRef="#br0" timeOffset="278422.9249">9513 7998 1032 0,'15'-19'5031'16,"-4"20"129"-16,-9 22-387 0,-2 9-3483 15,12 19-129-15,-1-5-258 16,13 14 0-16,-1-5-258 16,10 4-258-16,4-11 0 15,5 1 129-15,7-17-258 16,5-3 0-16,0-10-258 15,1-12 0-15,2-4-516 16,-5-7-903-16,8-6-2709 16,-15-3-1161-16,-11-7-129 15,-10 2 0-15</inkml:trace>
  <inkml:trace contextRef="#ctx0" brushRef="#br0" timeOffset="278985.9571">8556 7278 3225 0,'-23'11'5031'0,"14"11"-129"16,8 14-3225-16,-12 2 0 16,13 19-387-16,-7 4-129 15,7 19-129-15,-4-1-387 0,4 13-258 16,0-3-129-16,0 1 0 15,0-6-258-15,0-8-129 16,6-6-129-16,-5-16-516 16,7-6-387-16,-8-22-1032 15,9-11-2322-15,-9-15-516 16,5-7-129-16</inkml:trace>
  <inkml:trace contextRef="#ctx0" brushRef="#br0" timeOffset="279270.9734">8668 7693 3096 0,'9'-23'4515'0,"-9"23"-387"16,-7 12-3354-16,-11 6 0 15,1 7-129-15,-7 3-129 16,2 2-387-16,-6 1 387 15,5 3-129-15,1-11 0 16,7 5 0-16,7-10 258 16,8 3-129-16,2-8-129 15,17 3 0-15,3-6 0 16,9-1-129-16,0-2-258 15,4-2-129-15,1 2-774 16,-9-7-1548-16,-5 0-2193 16,-2 0-387-16,-9-2 129 0</inkml:trace>
  <inkml:trace contextRef="#ctx0" brushRef="#br0" timeOffset="279453.9838">8805 7757 3225 0,'16'-17'5289'15,"0"15"-516"-15,-6-8-258 16,10 3-4257-16,0 4-258 16,5 3-258-16,-1-3-903 15,6 2-2580-15,-6 4-1161 16,-10 0 0-16</inkml:trace>
  <inkml:trace contextRef="#ctx0" brushRef="#br0" timeOffset="279616.9932">8821 7936 5289 0,'-5'24'5547'16,"18"-23"-387"-16,16-1-258 16,5 2-4386-16,10-3-516 15,1-6-3483-15,4-9-1161 16,3 6-387-16,-11-9-774 15</inkml:trace>
  <inkml:trace contextRef="#ctx0" brushRef="#br0" timeOffset="281274.0879">9719 9443 774 0,'12'0'4515'16,"-16"0"387"-16,-16 12-2838 15,-8 1-387-15,3 12 0 16,-15-3-387-16,4 13-387 16,-6-6-258-16,2 5-258 15,1-3-258-15,7-8-387 16,9 4-774-16,1-19-1161 15,12-8-2451-15,10 0-387 0,-3-19 129 16</inkml:trace>
  <inkml:trace contextRef="#ctx0" brushRef="#br0" timeOffset="281506.101">9511 9311 4257 0,'30'-53'4902'0,"-13"44"-129"16,0 9-3096-16,-17 0-387 15,23 33-258-15,-15-5 0 16,6 15-387-16,-1 1 0 15,5 10-387-15,-3-2 0 16,4-1-129-16,-3-2-129 16,1-5 129-16,-1-6-258 0,-3-10-258 15,1-1-258-15,-14-27-645 16,20 14-2193-16,-7-14-1419 15,-5-14-387 1,6-6 388-16</inkml:trace>
  <inkml:trace contextRef="#ctx0" brushRef="#br0" timeOffset="281845.1206">9873 9201 2193 0,'3'-33'3096'16,"2"14"-129"-16,7-2-258 15,-1-1-645-15,9 5-645 0,-3-3-516 16,6 6-387-16,0 1-258 15,3 3 129-15,-6 7-129 16,4 4-258-16,-6 12 129 16,-3 7-129-16,-6 3 129 15,-5 11-129-15,-4-1 258 16,-3 5-129-16,-6 2 0 15,-6-3-387-15,1 6-387 16,-7-7-1548-16,1-4-2064 16,8 7-645-16,-2-10 258 15</inkml:trace>
  <inkml:trace contextRef="#ctx0" brushRef="#br0" timeOffset="281990.1287">10015 9684 3612 0,'14'51'5031'15,"-5"-23"-258"-15,-9 3-2709 16,0-13-903-16,3 7-387 15,-2-8-903-15,-1 5-3741 16,0-22-516-16,4 13-645 16</inkml:trace>
  <inkml:trace contextRef="#ctx0" brushRef="#br0" timeOffset="298541.0756">13632 9925 1161 0,'1'-17'5160'0,"-1"17"-258"0,0-25 0 16,-8 9-3999-16,8 2-129 15,-2-10-129-15,2 4 0 16,-3-7-258-16,2 3-129 16,-5-1 0-16,-3 2-129 15,-5 3 129-15,-4 8-129 16,-8 5 129-16,-3 8 0 15,-8 14 0-15,-2 12 0 16,-4 4-129-16,2 14 387 16,1-1-387-16,8 7 258 15,6-4-129-15,12 3 129 16,10-13-129-16,8 0 0 15,16-8 0-15,8-7-129 0,7-8 258 16,5-3-258-16,2-3-258 16,-7-6-387-1,3 6-516-15,-17-9-1419 16,-1 1-2709-16,-6 2-129 0,-14-2-516 15</inkml:trace>
  <inkml:trace contextRef="#ctx0" brushRef="#br0" timeOffset="298912.0968">13906 9905 1 0,'0'0'4901'0,"13"-6"388"15,8 6-387-15,3 2-3225 16,8-6-774-16,13 4 258 15,-3-5-258-15,11 3-516 16,-6 2-258-16,-2-2-774 16,5 3-1806-16,-11 6-2322 15,-17-4-258-15,-7 8-387 0</inkml:trace>
  <inkml:trace contextRef="#ctx0" brushRef="#br0" timeOffset="299099.1075">13943 10062 4386 0,'-37'20'5418'15,"37"-20"-129"-15,0 12-516 16,33-9-4257-16,-5-1-129 16,11 6-129-16,5-8 0 15,6 0-129-15,5 0-774 16,-6-4-2451-16,5-5-1677 0,5 7-516 15,-7-10 0-15</inkml:trace>
  <inkml:trace contextRef="#ctx0" brushRef="#br0" timeOffset="299858.1507">14811 9896 903 0,'0'-11'4644'16,"-11"11"516"-1,-1 0-2838-15,1 15-645 0,-17-2 129 16,5 15-387-16,-11-5-258 15,1 10-516-15,-4-4-129 16,3 3-258-16,2-4-258 16,2-6-516-16,13 2-1290 15,-3-9-2838-15,4-13-387 16,16-2-258-16</inkml:trace>
  <inkml:trace contextRef="#ctx0" brushRef="#br0" timeOffset="300330.1777">14720 9479 1677 0,'-2'-10'4128'0,"7"10"-2322"15,-5 0 0-15,0 0-129 16,0 0-387-16,11 4-129 16,-11-4-129-16,9 13 0 0,-9-13 0 15,4 23-129-15,-4-13 0 16,2 14-129-16,-4 0-129 15,2 8-129-15,-7 2 129 16,4 17-129-16,-1-2 129 16,4 9-129-16,0-3-258 15,7 5 129-15,6-4-129 16,8-1 0-16,5-12-129 15,6-7 0-15,2-9 0 16,2-8-258-16,-2-7 129 16,-5-8-645-16,5-1-387 15,-19-11-1806-15,1-5-2193 0,-3 0-387 16,-8-3-387-16</inkml:trace>
  <inkml:trace contextRef="#ctx0" brushRef="#br0" timeOffset="300699.199">15133 9859 4128 0,'-3'12'5805'0,"-8"5"-645"16,11-17-258-16,-13 11-4386 15,13-11-129-15,0 15-516 16,0-15-774-16,8 4-2838 16,-8-4-1290-16,15 0-387 15,-4 0 0-15</inkml:trace>
  <inkml:trace contextRef="#ctx0" brushRef="#br0" timeOffset="301084.221">15590 9496 516 0,'0'-23'4644'0,"-4"10"-516"16,4 13-903-16,-13 7-645 16,-5 5-774-16,8 20-516 15,-13 6 0-15,8 17-387 0,-6 3-129 16,5 15 129-16,-4 2-387 15,8 8-129-15,-3-4 0 16,4 5-258-16,-2-4 0 16,0-3 0-16,0-4-129 15,-3-3-129-15,-1-7-129 16,-6-6 258-16,0-5-387 15,-4-13 0-15,6-3-516 16,-11-24-1161-16,11-10-2838 16,3-2-387-16,-2-32-129 15</inkml:trace>
  <inkml:trace contextRef="#ctx0" brushRef="#br0" timeOffset="301270.2317">15201 9725 5934 0,'39'-40'5805'0,"-12"27"-645"16,10 7-387-16,2 6-4386 16,5 0-129-16,7 0-387 15,2 17-2451-15,-7 0-2193 16,-9-7-258-16,0 7-645 15</inkml:trace>
  <inkml:trace contextRef="#ctx0" brushRef="#br0" timeOffset="307957.6142">17356 10259 1161 0,'0'0'4515'0,"-9"3"-1290"16,-10 2-774-16,5 14 129 16,-18-3-774-16,7 18-516 15,-16-7-258-15,8 15 129 16,-8-6-516-16,7 4 0 15,1-4-516-15,5-6 0 16,10-4-645-16,-1-14-258 16,18 2-2064-16,1-14-2064 0,0-22-516 15,3-5 129-15</inkml:trace>
  <inkml:trace contextRef="#ctx0" brushRef="#br0" timeOffset="308205.6283">17154 9974 3096 0,'0'-19'5031'15,"0"19"129"-15,12 9-516 16,0 16-3870-16,-11 8-258 16,6 14 129-16,-7 7 129 15,9 13-129-15,-8 8 0 0,6 6-258 16,-2 1 0-16,6-3 0 15,-2-9-258-15,11-4 129 16,1-13-258 0,9-12-129-16,9-10-645 0,-4-25-1806 15,9-6-2193-15,3-9-516 16,-5-16-387-16</inkml:trace>
  <inkml:trace contextRef="#ctx0" brushRef="#br0" timeOffset="308411.6399">17624 10244 6063 0,'-8'-14'5805'0,"17"-3"-774"15,9 12-258-15,13 0-4515 16,-1 1-258-16,7 4 0 0,4-2 0 15,1 1-645-15,2 6-1032 16,-7 1-3096-16,-3-3-258 16,-4 2-516-16</inkml:trace>
  <inkml:trace contextRef="#ctx0" brushRef="#br0" timeOffset="308599.6507">17667 10403 6321 0,'-1'30'5547'0,"14"-18"-258"16,12-6-387-16,8 1-4773 0,12-1 0 16,10 2-774-16,-1-8-2838 15,6-8-1290-15,4-2-516 16,1-8-387-16</inkml:trace>
  <inkml:trace contextRef="#ctx0" brushRef="#br0" timeOffset="309616.7091">18726 9828 3225 0,'19'-17'5160'0,"-14"3"-129"16,-9-5-3225-16,4 19-387 15,-3-28-129-15,3 28-258 16,-16-28-387-16,4 19-387 15,-7-3 0-15,0 6 0 16,-6 3-129-16,0 6 129 16,0 10-129-16,1 10 129 15,2 6-129-15,5 7 129 16,4 1-258-16,7 4 387 0,5-3-258 15,5-3 0-15,11-4-129 16,4-6 0 0,9-6-129-16,-2-8-516 15,15 3-645-15,-16-14-2064 0,6 0-1548 16,-2 2-645-16,-11-2 129 15</inkml:trace>
  <inkml:trace contextRef="#ctx0" brushRef="#br0" timeOffset="309846.7222">18337 10248 258 0,'-46'19'4773'0,"46"-19"387"15,0 0-516-15,12 4-2451 16,21 0-1548-16,5-4-129 15,20 0 258-15,0 0-258 0,12 0-258 16,1 0-129-16,0 0-387 16,1 8-1290-16,-12 1-3096 15,-8-6-258-15,-6 6-387 16</inkml:trace>
  <inkml:trace contextRef="#ctx0" brushRef="#br0" timeOffset="310428.7555">18709 10744 129 0,'-1'-44'4644'0,"-3"22"516"15,0 5-2064-15,4 17-1419 16,-28-12 129-16,17 14-516 16,-11 4-129-16,6 16-516 15,-9 8 0-15,5 13-129 16,-6 9-129-16,6 8 0 15,-5 5 129-15,7 9-258 0,-6 0-129 16,5 0 129 0,1-6-387-16,1-7 258 15,-3-7-129-15,2-6 129 16,-1-11-387-16,-3-12-258 0,2-1-774 15,-10-17-2580-15,6-7-1161 16,1-13-387-16,0-17-129 16</inkml:trace>
  <inkml:trace contextRef="#ctx0" brushRef="#br0" timeOffset="310595.7651">18150 10960 4128 0,'46'-41'5418'15,"-12"24"-129"-15,12 6-387 16,3-1-3870-16,7 5-903 15,8 2 0-15,3 5-387 16,-7-2-3096-16,0 1-1290 0,-2 2-774 16,-10 1-129-16</inkml:trace>
  <inkml:trace contextRef="#ctx0" brushRef="#br0" timeOffset="311329.8068">19231 10331 3870 0,'29'-10'5031'0,"-4"10"-387"15,-1 1-1161-15,9-1-3354 16,6 0 129-16,5-2-129 16,-2 0-129-16,3 2-645 15,-12-5-1548-15,-1-5-2451 16,-2 10-258-16,-17-3 0 15</inkml:trace>
  <inkml:trace contextRef="#ctx0" brushRef="#br0" timeOffset="311482.8158">19310 10435 2580 0,'-5'19'5031'0,"17"-1"-129"0,6-16-129 16,18-1-4515-16,5-1-516 15,12 0-3096-15,6 2-1290 16,-9-7-258-16</inkml:trace>
  <inkml:trace contextRef="#ctx0" brushRef="#br0" timeOffset="313449.9283">19932 9576 3870 0,'26'-19'4515'0,"-1"16"0"16,-1 2-3999-16,3 1 129 16,3 0-129-16,-3 1 129 15,0 10-258-15,-8 0 0 16,-3 5-258-16,-11 2 258 15,-5 3-129-15,-16 2 0 16,-5 7 0-16,-9-4 0 16,2 2 0-16,-6-4-129 15,8-1-129-15,2-5 0 16,7 0 129-16,10-6-258 0,7-12 129 15,9 19-129-15,11-11 0 16,7 6 0-16,0 4 129 16,2 0-129-16,-2 2 129 15,-5 5 0-15,-9 2 129 16,-12 1 0-16,-2 2 129 15,-17-3 0-15,-5 3 258 16,-10-8-129-16,2 3-129 16,-6-10 0-16,4 1-129 15,0-5-258-15,2-9-516 16,13 3-1548-16,0-5-1806 15,10-10-1032-15,9-4-258 16</inkml:trace>
  <inkml:trace contextRef="#ctx0" brushRef="#br0" timeOffset="313671.941">20410 9807 3999 0,'51'-25'5031'0,"-37"25"-258"15,-14 0-3483-15,-5 9-129 16,-5 11 129-16,-15-5-129 15,2 12-774-15,-7 3-258 16,-1 5-129-16,-2 2-258 16,0-2-516-16,10 2-645 15,-4-14-1161-15,12-1-1290 16,6-8-1290-16,-4-14 258 15</inkml:trace>
  <inkml:trace contextRef="#ctx0" brushRef="#br0" timeOffset="313895.9538">20226 9853 1677 0,'11'-66'4128'0,"-7"42"258"15,2 11-1032-15,8 18-903 16,-14-5-774-16,23 31-387 16,-13-9-516-16,14 17 0 15,-3-4-258-15,8 8-129 16,0 0-387-16,0-4-258 15,5 3-774-15,-10-13-1548 16,2-7-2193-16,-1-3-645 16,-6-13 258-16</inkml:trace>
  <inkml:trace contextRef="#ctx0" brushRef="#br0" timeOffset="314067.9636">20626 9655 3483 0,'11'32'5031'0,"-12"5"-387"16,-10 3-516-16,4 7-4386 16,1 2 129-16,1 5-129 15,-2-6-774-15,7-3-1032 16,0-8-1548-16,0-20-1161 15,15 0 129-15</inkml:trace>
  <inkml:trace contextRef="#ctx0" brushRef="#br0" timeOffset="314373.9812">20798 9827 645 0,'0'0'4644'16,"-3"30"387"-16,-9-5-258 16,7 4-3870-16,4 10-129 15,-4-4-129-15,10 4-129 16,4-10 129-16,9-6-516 15,5-6-129-15,5-11-129 16,-1-6-258-16,1-14 129 16,2-7 0-16,-10-6-129 0,0-4 0 15,-11-3 258 1,-6 3-129-16,-6 4 387 15,-14 3 0-15,-4 6 129 16,-12 5 129-16,1 8-129 0,-4 4 0 16,1 1-258-16,5 3-387 15,2-3-1548-15,4 1-2580 16,24-1-516-16,-9 4 129 15</inkml:trace>
  <inkml:trace contextRef="#ctx0" brushRef="#br0" timeOffset="315593.0507">21089 9374 1419 0,'0'0'4257'0,"9"9"258"16,-9 11-3225-16,0-1-387 16,10 13 0-16,-1-3 129 15,5 12 0-15,-2 0-516 16,3 4 129-16,-2-6-258 0,0 1-129 15,-4-8-258-15,-3-2 129 16,-6-5-258-16,-3-5 129 16,-12-7-129-1,-3-7 129-15,-3-5-129 0,-4-1 129 16,0-6-129-16,4-6 258 15,1-5-129-15,4-3 129 16,7-3 0-16,9-2-129 16,0-2 129-16,12 1-129 15,5-6 129-15,4 3-129 16,4-3 129-16,3-1 0 15,-7-1 0-15,0 2 0 16,-5-5 0-16,-4 3 258 0,-7-2-129 16,-5 5 0-1,-8 1-129-15,-4 5 129 16,-6 3-129-16,-1 9 0 15,-3 6 0-15,-1 5-258 0,2 6-387 16,-6 0-1290-16,8 10-2580 16,-2 12-516-16,-1-2-516 15</inkml:trace>
  <inkml:trace contextRef="#ctx0" brushRef="#br0" timeOffset="316033.076">19718 10383 2451 0,'-2'8'5031'0,"14"-8"-129"16,16 3 0-16,2 10-4257 0,15-11-129 15,15 4 129-15,12-6 129 16,16 10-258-16,6-10-129 16,14 1-129-1,12-2 0-15,12-9-258 0,1-2-129 16,0-9-645-16,-2 17-1419 15,-14-11-2451-15,-19 2-516 16,-16 8-129-16</inkml:trace>
  <inkml:trace contextRef="#ctx0" brushRef="#br0" timeOffset="319829.2932">19687 10742 2580 0,'5'-13'3096'0,"-5"13"-129"15,0 0-129-15,0-13-387 16,2 24-774-16,-4 3-387 16,0 16-387-16,-4 3 0 15,3 6-516-15,-3 4-129 16,1 8-129-16,0 2-516 0,-2-10-1032 15,7-3-3096-15,0 2-258 16,0-14-516-16</inkml:trace>
  <inkml:trace contextRef="#ctx0" brushRef="#br0" timeOffset="320259.3176">20228 10789 2451 0,'4'-15'5160'15,"-4"15"0"-15,0 7-516 0,-8 16-3870 16,-18-1 129-1,5 12-258-15,-12-3 0 16,2 7-516-16,-4-2 0 16,1-3-774-16,11 2-1290 0,-5-13-2709 15,6-17-387-15,9-3-258 16</inkml:trace>
  <inkml:trace contextRef="#ctx0" brushRef="#br0" timeOffset="320439.3281">19955 10760 4128 0,'25'28'5418'0,"-13"-3"-129"16,7 10-258-16,4 2-4128 16,4 2-516-16,8 5-258 15,2-7-129-15,1-7-774 16,6 3-1677-16,-10-14-2322 0,-5-11-387 15,-1-8-258-15</inkml:trace>
  <inkml:trace contextRef="#ctx0" brushRef="#br0" timeOffset="320627.3386">20480 10717 3870 0,'12'1'5289'0,"-7"30"-516"15,-10-4 0-15,-9 9-4257 16,4 11-387-16,0-1 0 15,3 2-516-15,6 0-516 16,-5-15-1290-16,12-2-1806 0,8-10-774 16,1-19-645-16</inkml:trace>
  <inkml:trace contextRef="#ctx0" brushRef="#br0" timeOffset="320925.3557">20663 10918 2967 0,'0'38'5160'0,"-6"-11"0"16,6 5-387-16,1 4-3741 15,3-15-258-15,10 0-129 16,4-13-129-16,8-5-516 16,6-4 0-16,-1-16-258 0,1-5 129 15,-4-10-129-15,-6-2-129 16,-9-3 129-1,-7-4 0-15,-8 5 129 16,-12 3 0-16,-10 8 258 16,-9 7-129-16,-4 10 129 0,-4 8 0 15,3 6 0-15,1 10 0 16,4 2-387-16,11 6-645 15,3-5-2709-15,10-7-1161 16,13 2-387-16,10-14 129 16</inkml:trace>
  <inkml:trace contextRef="#ctx0" brushRef="#br0" timeOffset="321344.3798">20968 10558 1 0,'16'-45'4772'16,"-3"33"1"-16,-3-7-129 16,9 6-2322-16,1 9-2193 15,0 2 129-15,3 2-129 16,-3 4 0-16,0 5 0 15,-6 5-129-15,-3 4 0 16,-10 2 129-16,-1 0-129 16,-10 1 0-16,-4 2 129 15,-4 2-129-15,0-5 0 16,1-2 0-16,3 0 0 15,9-4 0-15,5 2 0 0,5-4-129 16,9 2 129-16,9-2-129 16,0 1 258-16,0-2-129 15,1 0 129-15,-8 0 129 16,-3 2 0-16,-13 1 129 15,-1 5-129-15,-18-2 129 16,-2 6-258-16,-6 0-387 16,-9-2-2193-16,3-5-2064 15,8 5-258-15,1-14-258 16</inkml:trace>
  <inkml:trace contextRef="#ctx0" brushRef="#br0" timeOffset="324773.576">21472 10320 1935 0,'-23'-13'4902'16,"10"2"-258"-16,13 11-129 0,0 0-3483 16,0 0-774-16,16-12 129 15,5 4 129 1,8 7 0-16,0-5-258 15,9 6 0-15,-1 0-258 0,1 3-129 16,3 9-774-16,-9-9-1290 16,-3 4-2451-16,0 7-387 15,-16-5-129-15</inkml:trace>
  <inkml:trace contextRef="#ctx0" brushRef="#br0" timeOffset="324963.5868">21498 10486 3612 0,'-24'15'5289'16,"24"-15"-645"-16,12 7 0 16,9-7-4386-16,14 2-129 0,4-2 258 15,6 0-387-15,5 4-1161 16,0 3-3225-16,-6-11-387 15,3 2-258-15</inkml:trace>
  <inkml:trace contextRef="#ctx0" brushRef="#br0" timeOffset="325861.6382">22160 10257 2322 0,'-4'-17'5031'0,"13"0"-516"15,10 13 258 1,7 2-4257-16,-7-4 0 15,11 6 258-15,-4 0-258 16,6 0 0-16,-6 4-258 16,1 7 129-16,-7 2-258 0,-2 2 129 15,-10 3-258-15,-3 2 129 16,-5 3-258-16,-12 2 129 15,-9 0-129-15,-5 2 129 16,-6-2 0-16,-3-6-129 16,-1-1 129-16,4-2 0 15,5-5-129-15,4-3 129 16,10-8 0-16,13 0 0 15,0 0-129-15,7-8 129 16,14 3-129-16,3-1 129 16,4 4 0-16,5 2 129 15,-2 6-129-15,-1 9 129 0,-5 4 0 16,-5 6 0-16,-6 4-129 15,-7 3 258-15,-7 0-258 16,-5-2 129-16,-11-4 0 16,-8 2 0-16,-5-6 0 15,-5-1 0-15,0-6 0 16,-3-4 0-16,1-2 0 15,5-4-258-15,4-2-129 16,5-4-774-16,22 1-2322 16,-10-10-1677-16,9-4-129 15,9 5-387-15</inkml:trace>
  <inkml:trace contextRef="#ctx0" brushRef="#br0" timeOffset="326505.675">22822 10454 3999 0,'0'0'4902'0,"-10"18"0"16,-9-7-3225-16,7 17-129 15,-17-8-129-15,8 16-258 0,-9-8-387 16,2 8-387 0,0-9-387-16,3-4-645 15,11 0-2322-15,2-4-1935 16,-4-15 0-16,16-4-645 15</inkml:trace>
  <inkml:trace contextRef="#ctx0" brushRef="#br0" timeOffset="326705.6865">22611 10346 3999 0,'0'-14'5805'16,"0"14"-387"-16,4 18-387 16,1 17-1935-16,1-5-2838 15,9 9 258-15,0 1-258 16,10 2 258-16,-1 2-1032 15,-2-10-516-15,15-3-3483 16,-4-5-516-16,-3-12-516 0,2-6-258 16</inkml:trace>
  <inkml:trace contextRef="#ctx0" brushRef="#br0" timeOffset="326941.7">23103 10327 9159 0,'0'0'5289'0,"0"0"-516"15,0 0-1677-15,0 30-2967 16,0 5 0-16,0 3 0 16,-5 6-129-16,2-1 0 15,3 0-387-15,-4-9 0 16,8-2-645-16,-3-18-129 0,18 1-903 15,-19-15-1161 1,29-13-387-16,-9-11-516 16,2-5 387-16,-3-11 1290 0</inkml:trace>
  <inkml:trace contextRef="#ctx0" brushRef="#br0" timeOffset="327237.7169">23239 10478 258 0,'18'-56'2451'0,"-15"37"1161"15,-3 19 258-15,0 0-516 16,-9 14-645-16,-4 4-903 16,11 17-387-16,-4-5-645 15,6 11-129-15,2-7-129 16,10 3 0-16,4-12-258 15,4-4-129-15,3-8 0 16,4-10 0-16,1-3-129 16,-2-16 0-16,0-5 0 15,-9-9-129-15,-1-2 129 16,-5-6 0-16,-10-2 0 0,-1 6 0 15,-12 3 129-15,-7 8 0 16,-8 7 0-16,-2 8 0 16,-5 8 0-16,1 7 0 15,1 9-129-15,4 4-258 16,7 9-516-16,-2-11-2580 15,16 1-1419-15,7 4-387 16,4-11-516-16</inkml:trace>
  <inkml:trace contextRef="#ctx0" brushRef="#br0" timeOffset="328352.7807">23645 10246 3999 0,'3'-11'5031'0,"-3"11"-903"15,0 0-1935-15,0 6-387 16,-11-3-129-16,11 14-516 15,-13-3-387-15,9 10-129 16,-9-4-129-16,2 5-129 16,2-2-129-16,2-3-129 0,2-2-129 15,4-5 129-15,1-13-129 16,5 14 0-16,6-13 0 15,3 1 0 1,1-2 0-16,-1 2 0 0,3 2 0 16,-1 2 0-16,0 9 0 15,-4 1 129-15,-2 6-129 16,-2 1 129-16,-2 0 0 15,-1 3 0-15,-4-4-129 16,0 2 0-16,-1-7 0 16,-2-2 129-16,-9-1-129 15,-1-2 0-15,-2-1 0 16,-6-2 0-16,-1-2-129 0,-3-2-129 15,3 1-387 1,-6-10-903-16,12-2-2322 16,-2-2-1161-16,-2-12-516 15,7-2 129-15</inkml:trace>
  <inkml:trace contextRef="#ctx0" brushRef="#br0" timeOffset="328551.7921">23518 10360 5160 0,'15'-3'5031'15,"14"-7"-129"-15,-8 10-1419 16,0-2-2838-16,15 2 0 16,-5-2 0-16,10 2-258 15,-6 1-645-15,-3-1-1032 16,-1 3-3354-16,3 8-129 15,-9-2-516-15</inkml:trace>
  <inkml:trace contextRef="#ctx0" brushRef="#br0" timeOffset="330089.8801">24136 10478 4128 0,'1'-19'4902'16,"-1"19"0"-16,-1-14-2838 0,1 23-129 16,-8 0-258-16,8 20-258 15,-11-3-387-15,10 14-258 16,-8-3-387-16,4 8 129 15,-2 1-387-15,1-3-129 16,2-5-258-16,2-10-258 16,2 5-645-16,0-18-1419 15,6-4-2193-15,8-3-516 16,0-8 0-16</inkml:trace>
  <inkml:trace contextRef="#ctx0" brushRef="#br0" timeOffset="330624.9107">24258 10649 1806 0,'0'-44'4902'0,"0"44"-129"15,-5-19-129 1,5 19-1935-16,0 0-1935 0,0 0 0 16,3 22-129-16,-3-5 0 15,6 11 0-15,-6-6-258 16,4 11 129-16,-4-6-258 15,0 2-129-15,-1-7 0 16,-2-2 0-16,-1-5-129 16,4-15 0-16,-5 12 0 15,5-12-129-15,1-7 129 16,9-11-129-16,3-4 0 0,0-9 0 15,5 1 0 1,2-5 0-16,1 3 129 16,-1 2 0-16,-5 6 0 15,2 9 0-15,-7 9 258 0,2 6 0 16,-5 8-129-16,-1 13 129 15,-4 3 0-15,0 4 129 16,-2 2-258-16,0 1 0 16,0-5-129-16,0-5 0 15,0-4 0-15,0-6-129 16,0-11-258-16,15 0 129 15,-1-1-129-15,-1-15 0 16,7 3-129-16,-3-5 129 16,4 6 129-16,-5 0 129 15,-2 2 129-15,-3 10 129 16,-11 0 129-16,7 15 0 15,-7-3-129-15,-1 5 0 0,-4 0-387 16,5-17-1419-16,-10 20-2709 16,10-20-903-16,0 0-129 15,0 0 0-15</inkml:trace>
  <inkml:trace contextRef="#ctx0" brushRef="#br0" timeOffset="330884.9255">24674 10467 5676 0,'14'3'5031'16,"-6"8"-258"-16,7 16-387 16,-1 5-4128-16,0 4 0 0,5 7 258 15,-7 1-129-15,4 9 258 16,-7-5 0-16,-1 7-129 15,-8-12 129 1,0 7-129-16,-19-9 0 0,-2-1-129 16,-13-7-129-16,2-8-258 15,-2 5-1290-15,0-15-3354 16,4-10-516-16,12-5-516 15,8-6-258-15</inkml:trace>
  <inkml:trace contextRef="#ctx0" brushRef="#br0" timeOffset="336709.2586">2112 10228 3999 0,'-10'-5'4644'0,"10"5"-258"15,0 0-129-15,0 0-3612 16,0 0-387-16,12 0 129 16,4 0 129-16,6 2 129 15,2-2 0-15,9 5-129 16,-1-4-129-16,7 3 0 15,1 0-129-15,3 1-129 16,-2 1-516-16,-4-2-258 0,6 9-1161 16,-13-4-2709-16,-7-5-387 15,-4 3-258-15</inkml:trace>
  <inkml:trace contextRef="#ctx0" brushRef="#br0" timeOffset="336915.2704">2102 10487 6063 0,'-44'27'5160'16,"44"-27"-387"-16,0 12-258 16,14-12-3741-16,14 0-774 15,11-3 0-15,8 1 0 0,8-4-129 16,4 2-774-1,-6-6-1935-15,2-3-1806 16,8 6-387-16,-14-10 0 16</inkml:trace>
  <inkml:trace contextRef="#ctx0" brushRef="#br0" timeOffset="337385.2973">2772 9966 3999 0,'-3'-22'4902'0,"3"22"-516"16,10 21-2064-16,-8 0-774 15,12 22-258-15,-8 1-258 16,12 18 0-16,-6 6-387 15,7 12-258-15,-2-2 0 16,2 3-258-16,0-8 0 16,1-5 0-16,-3-12-129 15,3-10 129-15,-3-17 0 16,0-16 129-16,0-17-129 15,2-23 0-15,-2-24 129 16,5-14-129-16,-2-18-129 0,3-7 129 16,0-8-129-16,0 2 0 15,-5 11-129-15,-3 11-129 16,2 23-645-1,-12 5-1032-15,3 24-2709 0,-8 22-387 16,0 0-387-16,0 30 130 16</inkml:trace>
  <inkml:trace contextRef="#ctx0" brushRef="#br0" timeOffset="337828.3226">3409 10526 4644 0,'-25'14'5160'15,"8"-3"-387"-15,8 16-258 16,3 5-3999-16,-4 0-258 15,6 6 129-15,2-4-129 16,4 1 0-16,8-9-129 16,7-7 0-16,3-13-129 15,7-6 129-15,-1-12-129 0,4-11 129 16,-6-10 0-16,-3-9 0 15,-6-1 0-15,-6 1 129 16,-9 9-129-16,-8 4-129 16,-9 14 0-16,-7 8-129 15,-1 12-774-15,-6 13-2838 16,7 4-1032-16,9 9-387 15,7-11-258-15</inkml:trace>
  <inkml:trace contextRef="#ctx0" brushRef="#br0" timeOffset="339509.4188">3997 10200 3096 0,'9'1'4902'15,"-9"-1"-1032"-15,0 0-2193 16,0 0 129-16,0 0-129 16,0 0 0-16,-5-1-645 0,5 1-258 15,0 0-258-15,-13-8-129 16,2 6-387-1,-1 2 129-15,-2 0-129 16,-2 2 0-16,-5 12 0 0,2 8 0 16,-3 9 0-16,5 11 387 15,-3 4-258-15,7 12 129 16,0 0-129-16,8 3 129 15,4-6-129-15,2-3 129 16,9-10-129-16,6-11 0 16,2-13-129-16,10-13 129 15,5-10-129-15,4-18 0 16,5-9-129-16,1-10 129 15,0-6 0-15,-3 1 0 16,-5 3 0-16,-7 3 0 16,-10 13 0-16,-5 11 129 15,-13 17 0-15,0 0 0 0,3 28-129 16,-3-1 129-16,0 5-129 15,4 3 0-15,5-7 0 16,6-2 0-16,6-12-129 16,3-10 129-16,2-7-129 15,0-13-129-15,-3-8 129 16,-5-8-129-16,-6-5 129 15,-7-3-129-15,-5 1 258 16,-9 0-129-16,-7 7 129 16,-4 2 0-16,-1 5 129 15,3 6 0-15,-1 4 0 16,8 4 0-16,11 11 0 15,-6-15 0-15,14 9-129 0,8 0-129 16,5 2 129-16,4 0-129 16,3 2 129-16,1 2 0 15,0 1-129-15,-2 7 129 16,-1 2 0-16,-3 4 0 15,2 1 0-15,-2 0-129 16,0 3 0-16,-4-5 129 16,0 1-129-16,-5 0 0 15,-3-2 0-15,-11-12 129 16,4 20 0-16,-4-20 0 15,-11 19 0-15,-2-9 129 16,1-1-129-16,0 2 129 0,12-11-129 16,-13 21 0-16,13-7 0 15,5 0 0-15,7 3-129 16,5 2 129-1,3 4 0-15,1 0 129 0,1 1-129 16,-3 3 0-16,-4-2 129 16,-5 6 129-16,-9-4-129 15,-1 4 129-15,-13-4 0 16,-1 1 0-16,-7-7 0 15,1-1-129-15,0-2-258 16,0-11-516-16,20-7-2967 16,-14 9-1419-16,14-9-387 15,-9-18-387-15</inkml:trace>
  <inkml:trace contextRef="#ctx0" brushRef="#br0" timeOffset="340216.4593">5126 10122 4128 0,'-3'-15'5160'15,"3"15"0"-15,-30 20-2709 16,1-3-774-16,11 24-129 16,-12-3-258-16,12 21-129 15,-4-1-387-15,11 11-129 0,4-6-387 16,13 4 129-1,11-6-387-15,13-8 0 16,6-8-774-16,2-17-903 16,11-7-3225-16,2-10-387 0,-2-11-387 15,1 0-129-15</inkml:trace>
  <inkml:trace contextRef="#ctx0" brushRef="#br0" timeOffset="340639.4835">5464 10494 5676 0,'6'-11'5418'0,"8"2"-387"0,12 4-258 16,1 3-4515-16,9-1-129 16,9 3 129-16,-3 0-258 15,3-1-258-15,1 2-3354 16,-1 3-1161-16,-9-4-387 15,2 0-258-15</inkml:trace>
  <inkml:trace contextRef="#ctx0" brushRef="#br0" timeOffset="342188.5721">6119 9941 2709 0,'-1'-19'4644'0,"7"12"-516"15,6-2-2451-15,1-4-774 16,10 3-258 0,-1-2 0-16,7 2-258 15,-1 7 0-15,1 3-258 0,-8 6 258 16,0 11-258-16,-12 6 129 15,-6 9-129-15,-7 8 129 16,-12 4-129-16,-6 1 129 16,-5 5 0-16,-3-7 129 15,1-1-129-15,1-7 129 16,7-5-129-16,3-11-129 15,9-4 258-15,9-15-258 16,0 0 129-16,8 0-129 16,11-3 129-16,1-9-129 15,7 3 129-15,-1 0-129 16,4 2 129-16,-2 3-129 15,-1 4-129-15,1 0 129 0,0 6-129 16,-2 1-129-16,-2-2-129 16,4 2-258-16,-6-7-387 15,10 3-1290-15,-10-3-2580 16,-1-12-387-16,3 0 0 15</inkml:trace>
  <inkml:trace contextRef="#ctx0" brushRef="#br0" timeOffset="342418.5852">6603 9826 3354 0,'28'-12'4644'15,"-12"9"-258"-15,2 3-3225 16,11 5-129-16,1-2 0 15,5 9-516-15,-4-6-129 16,2 4-387-16,0 0-516 16,-9-6-387-16,0 3-2193 15,-2 3-1419-15,-22-10-258 16</inkml:trace>
  <inkml:trace contextRef="#ctx0" brushRef="#br0" timeOffset="342768.6052">6685 9834 2967 0,'-24'22'5031'0,"20"1"-258"0,4 8-2838 16,-3-5-387 0,6 17-129-16,-3-8-129 15,9 9-645-15,-5-3-258 0,4-1-258 16,-1-3-387-16,-2-9-516 15,9-3-774-15,-14-25-774 16,28 12-774-16,-19-21 129 16,14-4-129-16,-10-17 645 15,9-3 645-15,-8-8 1161 16,-3-2 1677-16,3 7 903 15,-13-1 903-15,6 14 129 0,-9 1 0 16,2 22-387 0,0 0-387-16,-2 25-774 15,-8 3-516-15,10 14-387 16,0 1 0-16,2 5-645 0,8 8-774 15,-7-4-3225-15,6-13-645 16,5 2-516-16,-3-15 0 16</inkml:trace>
  <inkml:trace contextRef="#ctx0" brushRef="#br0" timeOffset="345542.7639">7349 9518 1419 0,'0'0'3870'0,"-10"-11"-129"15,10 11-1032-15,0 0-645 0,0 0-645 16,0 0-516 0,10 1-258-16,2 0-387 15,5 4 0-15,4-2 0 16,3-1-258-16,4 2 0 0,-4-3-129 15,-2 2 0-15,-5-1 129 16,-1 2-129-16,-16-4 129 16,8 16 129-16,-8-2 129 15,-11 6 0-15,2 9 129 16,-8 6 0-16,5 5 0 15,-2 2-129-15,6 5 129 16,-2-5-258-16,5-1-129 16,5-3-258-16,-1-10-516 15,7-2-2064-15,1-3-1935 16,-7-23-258-16,12 16-129 15</inkml:trace>
  <inkml:trace contextRef="#ctx0" brushRef="#br0" timeOffset="345751.7759">7696 9809 3483 0,'12'5'5418'0,"-8"8"-774"15,-4-13-129-15,-2 12-4128 16,2 0-258-16,0-12 0 15,0 20-129-15,0-20-258 16,-1 17-645-16,1-17-1290 16,3 17-2451-16,-3-17-387 15,12-4 129-15</inkml:trace>
  <inkml:trace contextRef="#ctx0" brushRef="#br0" timeOffset="346072.7942">7918 9536 1677 0,'4'-22'5160'0,"-4"22"-258"15,10 0-129-15,-10 8-3483 16,-5 7-903-16,5 13 129 16,0-3-258-16,0 6 0 15,5 1-129-15,4 0-129 16,6-2 0-16,2 0 129 15,4 0-258-15,3-6 129 0,1 0-129 16,0-3 0 0,-3-1 0-16,-3-2 129 15,-7-3-129-15,-11 1 129 16,-2-3 0-16,-15 1 0 0,-6-4 0 15,-5 1 0-15,-4-4 0 16,-4 1-258-16,4-2-774 16,-4-6-1806-16,6-10-1677 15,8 4-516-15,3-14 387 16</inkml:trace>
  <inkml:trace contextRef="#ctx0" brushRef="#br0" timeOffset="346255.8047">7853 9601 3354 0,'21'-40'5547'15,"-6"21"-516"-15,3 10-129 0,7 2-4128 16,-1-4-129-16,10 7 0 16,-1 0-258-16,4 4-516 15,3 1-516-15,-7-1-1419 16,2 3-2838-16,2 5 0 15,-5-3-645-15</inkml:trace>
  <inkml:trace contextRef="#ctx0" brushRef="#br0" timeOffset="346524.8201">8544 9625 516 0,'36'-4'4773'15,"-24"6"-258"1,-12-2-1806-16,13 14 129 0,-17-3-903 16,-8 17-387-16,-13-4-645 15,-1 11-258-15,-7-1-387 16,-3 4-129-16,2 0-516 15,-2-8-516-15,13 5-1419 16,0-9-2451-16,6-14-129 16,17-12-645-16</inkml:trace>
  <inkml:trace contextRef="#ctx0" brushRef="#br0" timeOffset="346723.8315">8365 9686 4773 0,'1'-19'5160'0,"11"19"-387"16,-12 0-2838-16,22 34-774 15,-14-13 129-15,12 14-516 16,-4-3-258-16,4 1-258 16,-2 1-387-16,-2-4-129 15,5-2-903-15,-8-11-2709 16,3-7-1032-16,5-1-387 15,-8-10 387-15</inkml:trace>
  <inkml:trace contextRef="#ctx0" brushRef="#br0" timeOffset="346923.8427">8770 9655 5805 0,'0'18'5160'16,"-6"3"-258"-16,0-4-2064 15,1 16-2451-15,-5 4-129 16,8-1 0-16,-1 1-516 15,3-3-129-15,5-4-645 16,1-13-258-16,15 1-1032 16,-4-10-1677-16,1-8-1032 15,11-4 387-15</inkml:trace>
  <inkml:trace contextRef="#ctx0" brushRef="#br0" timeOffset="347228.8603">8978 9810 1032 0,'0'-16'4773'0,"0"16"258"15,0 16-1806-15,1 13-1032 16,-4-11-645-16,5 18-129 15,-2-14-516 1,10 9-258-16,1-12-129 0,6 0-258 16,3-12-129-16,4-4 129 15,-1-5-258-15,1-12 0 16,-5-6-258-16,-2-8 129 15,-8-3 0-15,-5-9 0 16,-4 0 129-16,-7 2-129 16,-8 0 258-16,-4 8-129 15,-3 3 129-15,-3 7 0 16,-1 5-129-16,3 11 129 0,2 4-258 15,-1 0-258 1,12 14-903-16,-7-8-2709 16,17-6-903-16,0 0-387 15,0 0-129-15</inkml:trace>
  <inkml:trace contextRef="#ctx0" brushRef="#br0" timeOffset="347390.8696">9086 9516 2967 0,'13'-2'5031'0,"10"-5"-129"15,-13 7-774-15,3-3-3612 16,9 0-387-16,3 3-1548 16,1 2-2838-16,-8-5-387 15,9 3-387-15</inkml:trace>
  <inkml:trace contextRef="#ctx0" brushRef="#br0" timeOffset="347742.8897">9335 9356 903 0,'-9'-28'4644'0,"5"0"129"15,4 28-387-15,15-14-3225 16,-10 3-387-16,9 7-258 16,-3-4-129-16,4 4-129 15,-4-1 0-15,0 5-129 16,-11 0 129-16,13 4-129 15,-13-4 129-15,0 21-258 16,-4-5 387-16,-1 3-258 0,-2 2 258 16,5 2-258-16,-1-3 258 15,3 2-129-15,8-7-129 16,8-1 129-16,2-4-129 15,1-4 0-15,-1-1 0 16,1-1 0-16,-6-4 0 16,-3 1 0-16,-10-1-129 15,12 5-129-15,-12-5-645 16,4 13-2580-16,-4-13-1290 15,17 13-516-15,-3-9-516 16</inkml:trace>
  <inkml:trace contextRef="#ctx0" brushRef="#br0" timeOffset="348741.9469">7426 10296 129 0,'-49'-7'4515'0,"40"7"258"15,-7-6-258-15,16 6-3225 16,0 0-387-16,4-17 129 0,17 17 0 15,5-6-129 1,17 6-129-16,5-6 0 16,21 6-129-16,14-3 0 15,23 3-129-15,15 0 0 0,17 0-258 16,10 0-129-16,12 3 0 15,6 2-129-15,1 1 0 16,-5-2-129-16,-10 3 0 16,-13 2-387-16,-21-9-516 15,-7 12-2064-15,-26-7-1935 16,-26-5-129-16,-16 7-516 15</inkml:trace>
  <inkml:trace contextRef="#ctx0" brushRef="#br0" timeOffset="349733.0036">7440 10478 1032 0,'-5'-16'4644'0,"5"16"0"16,-8 8-258-16,4 5-3612 16,-2-2-258-16,4 10 258 15,-8-6-258-15,7 8 0 16,-6-3-258-16,6 4 129 15,3-6-258-15,0 0 0 16,8-4-258-16,5 0 129 16,7-2-129-16,5-3-129 15,2 3 258-15,2-1-129 16,1 2 129-16,-5 4 0 15,-1 1 0-15,-3 5 129 16,-11 5 387-16,-2 3-258 0,-8-1 129 16,0 4-258-16,-9-5 258 15,-5 1-129-15,-3-6 129 16,-1-1-258-16,-4-7 0 15,2-4-129 1,0-6 0-16,-1-6-516 0,7 0-1290 16,-5-7-2709-16,-2-20-387 15,7 5-516-15</inkml:trace>
  <inkml:trace contextRef="#ctx0" brushRef="#br0" timeOffset="350714.0597">7188 10478 2967 0,'11'-19'4386'16,"-7"10"0"-16,8-2-3354 16,9 8 0-16,0-4-129 15,11 7 129-15,-2-1-516 16,2 1 0-16,2 0-129 15,-4 6-129-15,-1 1-129 16,-4 3-129-16,-7 1 129 0,-7 2 0 16,-7 4 0-16,-4 1-129 15,-5 1 129-15,-8 1 0 16,-2 2 129-16,-6 1-129 15,0-3-129-15,-1 2 0 16,-2-7 0-16,5 1 129 16,1-5-129-16,2-3 0 15,2-3 129-15,4 0-129 16,10-5 129-16,-13 1 0 15,13-1-129-15,0 0 129 16,0 0 0-16,0 0 0 16,4-6-129-16,-4 6 129 15,16-1 0-15,-4 1 0 0,2 0 129 16,2 3-129-16,0 3 0 15,5 6 129 1,0-1-129-16,3 3 0 16,1 1 0-16,4 2 0 0,0 1-129 15,-3 1-129-15,2 2 387 16,-3 0-258-16,-5-1 129 16,0 2-129-16,-7-2 129 15,-5 4-129-15,-3-3 387 16,-5 3-387-16,0-2 0 15,-5 4 0-15,-6-4 0 16,0 3 129-16,-4 1-258 16,-5-3 258-16,-3-1-129 15,-4 2 0-15,-1-6 129 16,-2-1-129-16,-3-3 0 15,3-8 0-15,3-1-258 16,1-5-645-16,12-5-2580 0,4-9-1290 16,1-12-516-16,9-3 0 15</inkml:trace>
  <inkml:trace contextRef="#ctx0" brushRef="#br0" timeOffset="351063.0796">8028 10665 2322 0,'-10'-4'5160'15,"10"4"-258"-15,-19-7-1935 16,19 15-645-16,-13-2-516 15,9 17-516-15,-9-6-516 16,7 10-129-16,-7 2-258 16,2 6-258-16,-1 3-387 15,-5-7-774-15,10 6-1161 16,-10-4-2580-16,3-13-387 0,2-3-258 15</inkml:trace>
  <inkml:trace contextRef="#ctx0" brushRef="#br0" timeOffset="351267.0913">7807 10698 2322 0,'-3'-26'5160'0,"3"10"258"16,0 16-516-16,16 27-3096 15,-5-7-645-15,18 13 0 16,-6 0-258-16,14 8-387 15,-1-1-129-15,5 0-258 16,-2-1-258-16,-6-8-774 0,8 5-1677 16,-13-7-2193-1,-6-20-645-15,-2 3 0 16</inkml:trace>
  <inkml:trace contextRef="#ctx0" brushRef="#br0" timeOffset="351467.1026">8327 10697 4773 0,'0'0'5289'0,"9"13"-258"16,-9 17-903-16,-7-1-3354 16,7 12 0-16,0-4-129 15,0 2-516-15,7 0-516 16,-2-9-387-16,12 0-645 15,-9-16-1548-15,8-10-2064 16,2 0-129-16,-6-10 0 16</inkml:trace>
  <inkml:trace contextRef="#ctx0" brushRef="#br0" timeOffset="351773.1203">8487 10866 2451 0,'11'25'5289'0,"-11"-1"0"16,3 7-645-16,6 17-2580 15,-9-12-516-15,13 13-258 16,-3-13-516-16,9 4-258 15,2-16-258-15,4-6 0 16,0-11-258-16,4-7 0 16,0-13 0-16,-5-13-258 15,1-9 0-15,-8-7 0 16,-4-1-129-16,-10-6 129 0,-3-1 0 15,-13 6 129-15,-7 4 129 16,-5 11 129-16,-9 4 0 16,2 12 129-1,-5 7 129-15,7 7-258 0,1 9-129 16,5 1-645-16,16 10-2967 15,4-2-1419-15,4-6-129 16,7-1-516-16</inkml:trace>
  <inkml:trace contextRef="#ctx0" brushRef="#br0" timeOffset="352643.17">8905 10577 1 0,'0'-20'4385'0,"0"4"388"15,0 16-1548-15,0 0-1290 16,0 0-387-16,0 0-129 16,0 0-516-16,0 24 0 15,-5-11-258-15,5 10 0 16,-5-3-258-16,3 5-129 15,-1-8-129-15,3 0 0 16,0-6 0-16,0-11-129 16,13 14-129-16,-13-14 0 15,21 7 0-15,-6-7 0 16,0 0 0-16,0-1-129 15,-2 1 129-15,-1 0 129 0,-12 0-129 16,17 16 129-16,-12-4 129 16,-3 2 0-1,-1 4 0-15,0 3 129 16,-1 0-129-16,0-1 129 0,0 0 0 15,-4-2-129-15,-1-3 129 16,-3 2-258-16,-4-8 258 16,-1 0-387-16,-3-2 258 15,-1 0-258-15,-1-5-258 16,-2-3-129-16,5 1-1161 15,-7-3-2580-15,3-11-774 16,9-1-258-16,-5-6 388 16</inkml:trace>
  <inkml:trace contextRef="#ctx0" brushRef="#br0" timeOffset="352842.1814">8796 10618 1548 0,'17'-16'4902'16,"-1"14"129"-16,0-11 0 15,-3 3-3741-15,21 10-129 16,-9-6-258-16,11 6-387 16,-2 0-774-16,-9 4-3354 15,0-4-1032-15,3 8-387 16,-11-8-129-16</inkml:trace>
  <inkml:trace contextRef="#ctx0" brushRef="#br0" timeOffset="353968.2456">9930 9986 774 0,'0'0'4386'0,"0"0"645"16,23 23-516-16,-8-4-3612 15,-3 2-258-15,10 10 258 16,-8 0-129-16,11 8-129 15,-9 1-258-15,2 7 0 16,-10 0-258-16,-1 4 129 16,-7 0 0-16,-11 7 0 15,-14-6 0-15,-4 3 129 16,-8-5-258-16,-1-4 0 15,1-2-903-15,4-6-3612 16,4-21-129-16,16-3-645 16,13-14-129-16</inkml:trace>
  <inkml:trace contextRef="#ctx0" brushRef="#br0" timeOffset="355521.3346">2018 12389 6837 0,'10'-3'5160'0,"8"3"-645"16,2 0-129-16,11 0-4257 16,7 4 129-16,5-1-129 15,5 1 0-15,0 0 258 16,-1 2-774-16,3 2-387 15,-13-8-1161-15,0 0-2709 0,-5 5-258 16,-15-3-258-16</inkml:trace>
  <inkml:trace contextRef="#ctx0" brushRef="#br0" timeOffset="355685.344">2234 12517 7611 0,'-42'22'5289'0,"42"-22"-516"15,0 13 0-15,18-8-4128 16,18-1-645-16,10-4-1419 15,13 0-2967-15,10-2-387 16,-6-5-774-16,0 7 0 16</inkml:trace>
  <inkml:trace contextRef="#ctx0" brushRef="#br0" timeOffset="362850.7539">7526 9129 258 0,'-33'0'645'16,"19"6"-387"-16,-2-2 129 15,-1 3-387-15,-2 1 0 16,1 1 0-16,-4-1 0 15,4 0 0-15,-2-1 0 0,1 0 129 16,-3-1-129-16,4 1 129 16,-2 0 0-16,0-1 129 15,2 1 0 1,2 1 0-16,-1-2 129 0,1 3-129 15,2 0 258-15,3 2-258 16,-1 1 0-16,2 2 0 16,-4 4 0-16,2 1 0 15,0 7-129-15,-2 1 258 16,3 5-129-16,-4 2-129 15,3 4 516-15,3 2-516 16,-1 9 258-16,0-1 0 16,2 7-258-16,0 1 387 0,0 4-387 15,-1 4 387 1,1 1-258-16,-2 5 129 15,-1-6 0-15,3 3-129 16,-2 1 0-16,3-2 0 0,-1 1 0 16,0 1 0-16,0 1-129 15,0-1 0-15,2 3 258 16,-2 4-258-16,1-3 0 15,0 1 0-15,2-3 0 16,0-1 0-16,2 0-129 16,2-5 258-16,1 0-516 15,0-3 258-15,4-2 0 16,3-4 0-16,-1 0 258 15,3-2-258-15,2-2 129 16,2 0 0-16,2-2 0 16,2-2 0-16,3 1-129 15,3-4 129-15,3-1 0 0,4-4-129 16,1-4 0-16,5-6 0 15,1 0 0-15,5-8 258 16,3-3-129-16,4 0 0 16,4-8 0-16,3 0 0 15,5-6 0-15,2 0-129 16,5-4 0-16,-1 0 129 15,1-5-129-15,2-3 0 16,0-2-129-16,-1-3 0 16,1 0 0-16,-2-2 129 15,-1 2-129-15,-1 0 0 16,-2 1 129-16,-5 0-129 15,-1 1 129-15,-4 0 0 0,-5 1 0 16,-3 2-258-16,-4-1 516 16,0 0-258-16,-2 0 0 15,-3 1 0 1,0-2 0-16,-3 0 0 0,1-1 129 15,-3-1 0-15,3-3 0 16,-2 0 129-16,-2-2 0 16,2 0 129-16,-1-2-258 15,-2 2 258-15,-3-7-258 16,3 4 0-16,-6 0-129 15,2-2 129-15,-1 2-258 16,-1-2 129-16,-2 2 0 16,2 0 0-16,0-2 0 0,1-2 0 15,-3-2 0 1,2-1 0-16,-2 0 0 15,-1-7 0-15,-1 1 0 16,-1-2 0-16,-1 5 0 0,-2-5 0 16,0 3 0-16,-3 3 0 15,2-5 0-15,-1 5 0 16,2-1 0-16,2-2 0 15,0-1 0-15,1 1 0 16,1-2-129-16,0 1 0 16,1 0 129-16,-4-2-129 15,-1 2 0-15,-4 1 129 16,-3-5-129-16,0-2 129 15,-3-1 0-15,0-4 0 16,-1-2 0-16,3-3-129 16,0 0 258-16,4 0-258 0,0-2 258 15,1 5-129-15,-1-2 129 16,0 5-129-16,-3-1 0 15,0 3 0-15,-2-1-129 16,-6 3 129-16,-1-2 0 16,0-5-129-16,0-1 129 15,0-2-258-15,-4 1 516 16,2 0-129-16,-1 2 0 15,2 2 0-15,1 2 0 16,0 8 0-16,0 4 0 16,4 2 0-16,1 4 0 15,0 3-129-15,-1 2 0 16,1 2 129-16,-2-2-129 0,0 0 258 15,-2 0-129-15,-1-1 0 16,0-3-258-16,-4-4 129 16,-1 0-129-16,-2-3 129 15,-1-2-258-15,-1 3 129 16,-1-2 0-16,0 2 0 15,-3 0 387-15,-4 2-258 16,-3 1 387-16,-3 1-258 16,-8-2 0-16,-2 3-129 15,-6-2 129-15,-5 2 0 16,-3 0-129-16,-5 2 129 15,-6 2-129-15,0 2-129 16,-8-1 258-16,-6 1-129 0,-4 2 0 16,-7 1-129-16,-1 3 129 15,-3-1 0 1,-3 1 0-16,-1 4 0 15,-2 0-129-15,-1 3 129 0,-1 1-129 16,-3 4 129-16,2 0-129 16,-3 9 129-16,2 4-129 15,-2 3 129-15,1 5-258 16,4 4 258-16,5 3-129 15,3-2 0-15,4 6-129 16,3 0 129-16,4 3-129 16,4-2 0-16,2 6-129 15,2-3 129-15,4 2-129 16,-2 2-129-16,3-2-258 15,1-6-1806-15,2-9-1677 16,14 5 0-16</inkml:trace>
  <inkml:trace contextRef="#ctx0" brushRef="#br0" timeOffset="381208.8039">2831 11961 2580 0,'-11'-17'4386'0,"0"26"-129"15,11 26 129-15,0 13-3999 0,0 9-129 16,3 11 258-16,3 6 0 16,7 8-129-16,3-6 0 15,6-1-258 1,1-10 129-16,2-11-129 0,0-12 0 15,-1-11 0-15,1-18 129 16,0-13 0-16,-8-14 129 16,3-23 0-16,-4-22-129 15,-2-10 129-15,-2-22-129 16,-1-2 0-16,-5-5-258 15,-2 8 0-15,-1 10-129 16,-3 11-516-16,1 26-1161 16,-1 11-2580-16,-6 13-516 0,6 19-129 15</inkml:trace>
  <inkml:trace contextRef="#ctx0" brushRef="#br0" timeOffset="381612.827">3476 12679 1419 0,'0'0'4128'16,"0"0"387"-16,0 0-1290 16,0 0-1290-16,0 19-516 0,-1-9-387 15,-2 13-129-15,-1-3-258 16,3 7-258-16,0-5 0 15,2 5 0-15,4-11 0 16,11-11-129-16,4-9 0 16,5-19-129-16,3-16 0 15,1-3 0-15,-6-7 258 16,0 1-129-16,-14-1 0 15,-9 16 0-15,-9 12 0 16,-15 22-129-16,-13 22 129 16,-8 13-645-16,12 10-3612 15,-1-1-645-15,9-15-645 16,17-11-387-16</inkml:trace>
  <inkml:trace contextRef="#ctx0" brushRef="#br0" timeOffset="399596.8556">857 13487 6837 0,'-16'-3'4902'15,"16"3"-387"-15,0 0-258 16,11 14-3741-16,9-8-645 15,6 1 129-15,10 1 0 16,9-1 129-16,10 2 0 16,9-2 0-16,8-2 0 15,7 1 0-15,7 1 0 16,2-5 258-16,8 7-258 15,5-3 0-15,7 1 129 16,2-4-258-16,9 4 129 16,8-5 0-16,7-2 0 15,7 0-129-15,8 0 0 16,3-5 0-16,7 0 0 0,4-2-129 15,1 0 129-15,4-1 0 16,5 4-129-16,-2-1 129 16,2 0 0-16,6 2 0 15,2-1 0-15,2-2 129 16,3-1-129-16,1 0 129 15,1-2-129-15,0-1 129 16,0 0-129-16,-1-1 129 16,2 1-129-16,-2 0 129 15,4 0-129-15,2 1 0 16,2-2 0-16,1 1 0 15,3-2 0-15,3 0 0 16,-3-2 0-16,3 1 0 0,-3-2 0 16,-2 1 0-16,-6 1 0 15,-4-2 0-15,-5 2 0 16,-7 1 0-16,-4-2 0 15,-7 0 0-15,-4-2 129 16,-2 2 0-16,-5-2 0 16,0 0-258-16,-4 3 129 15,0-2 0-15,-3 4 0 16,-2-2 0-16,-3 6 0 15,-6-4-129-15,1 8 129 16,-4-6 129-16,-2 2 0 16,-6-5 0-16,-1 3 0 0,-6-3 0 15,-2 0 0-15,-6-3 0 16,-4 1-129-16,-8-2 0 15,-7 4 258 1,-6-2-516-16,-5 1 258 0,-6-4 0 16,-6-2 258-16,-6-5-258 15,-3-4 0-15,-3-5 129 16,-2-6-129-16,-7-8 129 15,0-3-129-15,-2-6 0 16,-2-5 129-16,-4-1-129 16,-1-3 0-16,-5-2 0 15,-2 1 0-15,0 3-129 16,-2-3 129-16,0 9-129 0,-2 4 0 15,2 8-129 1,2 6 258-16,0 8 0 16,2 5 0-16,0 5 0 15,2 10-129-15,4 3 129 0,6 5 0 16,-1 1 0-16,9 2 0 15,3 0 0-15,3 4 0 16,3 1-129-16,6-3 129 16,2 0 0-16,2 5 0 15,4-3 0-15,2 0 0 16,6-1 0-16,2 2 0 15,2 0-129-15,3 0 129 16,2-2 0-16,2 0 0 16,4 4 0-16,2-1 0 15,-1-3 0-15,2 2 0 16,2 0-129-16,0 4 129 15,5-2 0-15,0-1-129 0,4 0 129 16,-5-3 0-16,4 5-129 16,1-6 129-16,-1 2-129 15,2-2 129-15,0-2 0 16,0 0 0-16,0 0-129 15,1 0 129-15,0 0 0 16,4 1 0-16,3 0-129 16,-1 0 129-16,3-1 0 15,3 0-129-15,-2 0 129 16,8 0 0-16,-1 0-129 15,0 0 129-15,-1-3-129 16,0 1 129-16,2 0-129 16,0 1 0-16,-5 1 129 0,-2 0 0 15,-3 1 0-15,3 4 0 16,-2 1 0-16,0 3 0 15,-3-4 0 1,0 5 0-16,0 0 0 0,3-1 0 16,2 1-129-16,-1 0 129 15,0-1 0-15,-4 1 0 16,0 1 0-16,-1 1-129 15,-2 0 258-15,-5-3-129 16,-5 4 0-16,1 0 0 16,-4-4 0-16,4 1 0 15,2-2 0-15,-1-2 0 16,1-2 0-16,-1 0 0 0,-2-1 0 15,1-2 129 1,0 1-129-16,-1-1 0 16,-1 1 0-16,-2 0 0 15,-3 1 0-15,1-1 0 0,2 3 129 16,0-4-129-16,3-1 0 15,1 2 0-15,-1-2 129 16,3 0-129-16,-1 0 129 16,4-3-129-16,-1-1 0 15,3 2 129-15,-5 0-129 16,0-1 129-16,0 2 0 15,0 1 0-15,1 0 0 16,0 0 0-16,-4 0 0 16,0-2 0-16,-2 0 129 15,2 0-129-15,-4-2 129 16,3 0-129-16,-1 1-129 0,-2-1-129 15,1 4 129-15,-2 0-387 16,3 3-645-16,-11-2-2580 16,10 4-1419-16,0 4-258 15,-6-6-516-15</inkml:trace>
  <inkml:trace contextRef="#ctx0" brushRef="#br0" timeOffset="403337.0696">2143 14032 5031 0,'43'-74'4386'16,"-32"50"129"-16,-11 2-516 15,-8 7-3741-15,-10 15 129 16,-9 5 0-16,1 13 0 16,-11 3 387-16,3 14-387 15,-4 7 258-15,3 15-258 16,-2 3 387-16,6 14-387 15,0 3 0-15,9 6-129 16,1 5-258-16,6 0 0 16,2-4 129-16,5-7-129 15,-1-5 0-15,1-9-129 16,-5-7 258-16,-2-6-258 0,-7-10 129 15,-2-4 0-15,-7-4-387 16,-6-15-387-16,5-3-3354 16,-7-10-387-16,-1-10-387 15,4-15-258-15</inkml:trace>
  <inkml:trace contextRef="#ctx0" brushRef="#br0" timeOffset="403504.0791">1451 14494 9804 0,'75'-72'4902'15,"-30"41"-129"-15,6 8-387 16,3 12-4257-16,7-1-258 0,5 6 0 16,5 6-1290-16,-2 0-2967 15,-1 1-387-15,-2 3-387 16,-8-1-516-16</inkml:trace>
  <inkml:trace contextRef="#ctx0" brushRef="#br0" timeOffset="408441.3615">2573 14429 645 0,'-21'-2'4128'16,"9"2"258"-16,12 0-1419 0,0 0-645 15,-2-10-516-15,8 10-258 16,-6 0-516-16,17-2-387 15,-4-2-258-15,10 4 0 16,3-5-129-16,8 4-129 16,3 1-129-16,4-4 0 15,5 4-387-15,0-2-516 16,6 2-2451-16,-6 2-1161 15,-9-2-129-15,-1 5-387 16</inkml:trace>
  <inkml:trace contextRef="#ctx0" brushRef="#br0" timeOffset="408670.3746">2594 14655 6450 0,'-29'11'5031'0,"29"-11"-387"15,10 4-258-15,8-4-3870 16,16 3-258-16,7-3 129 16,9 3 0-16,8-2-387 15,-1-1-1161-15,7-1-3096 16,-2 1-516-16,-5-4-258 15,-2 4-387-15</inkml:trace>
  <inkml:trace contextRef="#ctx0" brushRef="#br0" timeOffset="409330.4124">3752 14215 6063 0,'-3'-18'5160'16,"3"18"-129"-16,-10 0-387 16,-4 11-3483-16,5 25-258 15,-9 5-258-15,3 15 0 16,-7 8-258-16,5 6 0 15,-2 5-516-15,2-8-774 16,14-3-3870-16,2-16-258 16,1-15-129-16,5-12-774 15</inkml:trace>
  <inkml:trace contextRef="#ctx0" brushRef="#br0" timeOffset="410424.4749">4747 14118 774 0,'12'0'4386'0,"-2"0"645"16,-10 0-516-16,1-16-2967 15,10 16-129-15,-10-15 129 16,9 10-258-16,-10-15-516 15,6 4-129-15,-6-5-387 16,-3 0-129-16,-5 3-258 16,-9 3 129-16,-3 3-129 15,-9 9 0-15,-5 5 129 16,-6 19 0-16,-3 10 258 15,-1 14 0-15,-3 7 129 16,7 13 0-16,2 1 258 16,9 8-387-16,5-6 258 15,14-3-129-15,3-9-258 0,8-8 0 16,15-12-129-16,8-14-129 15,14-12-387-15,2-13-516 16,18-6-2709 0,-5-16-1290-16,-3-6 0 0,-3-5-774 15</inkml:trace>
  <inkml:trace contextRef="#ctx0" brushRef="#br0" timeOffset="410697.4905">4543 14302 7611 0,'-38'1'4902'0,"38"-1"-129"0,0 0-129 15,16-9-4644-15,10 4 129 16,10-5-129 0,5 4 129-16,6-1 0 15,-1 0 0-15,-1 6 0 16,-7 1 129-16,-3 10 0 0,-12 7-129 15,-8 10 129-15,-11 2-258 16,-4 5 129-16,-4 2-129 16,-5-2-129-16,-1 4-516 15,-3-16-1032-15,12-4-2709 16,1-5-645-16,0-13-258 15,18-9-129-15</inkml:trace>
  <inkml:trace contextRef="#ctx0" brushRef="#br0" timeOffset="410918.5032">5117 13989 8643 0,'8'-18'5547'0,"-8"18"-516"16,1 18-129-16,-1 10-4386 15,-11 10-129-15,3 14 0 16,-6 5 0-16,2 8-129 15,-1-3-387-15,1-3-129 16,5 0-258-16,1-14-645 16,7 3-1290-16,-1-19-2322 15,5-11-516-15,6-17-258 16,2-3 129-16</inkml:trace>
  <inkml:trace contextRef="#ctx0" brushRef="#br0" timeOffset="411085.5126">5135 14395 2709 0,'15'-54'5289'0,"-13"39"-258"15,-2 15-129-15,7-17-1677 16,2 24-1806-16,-9-7-645 15,20 28-129-15,-4-17-387 16,9 3-129-16,2-1-516 16,1-13-516-16,13 4-1161 15,-9-15-1806-15,2-12-1161 16,-1-7-258-16,-5-11-129 15</inkml:trace>
  <inkml:trace contextRef="#ctx0" brushRef="#br0" timeOffset="411273.5235">5527 14012 6321 0,'-3'-41'5547'16,"-6"39"-387"-16,-4 8-129 0,4 34-3354 15,-18-3-258-15,10 24-645 16,-8 4 129 0,8 12-387-16,-3-3-129 15,6 2-129-15,4-5-387 0,1-8-129 16,9-4-516-16,0-21-258 15,16 5-2451-15,-3-25-1677 16,5-9-129-16,1-9-774 16,2-9 387-16</inkml:trace>
  <inkml:trace contextRef="#ctx0" brushRef="#br0" timeOffset="411583.5412">5576 14442 7482 0,'25'-44'5031'0,"-12"28"0"15,4 4-258-15,4 10-4128 16,-1-3-129-16,6 5 0 15,-2 0-258-15,-3 10 129 0,-1 6-387 16,-6 7 129-16,-7 6-129 16,-7 5 0-16,-5 4 0 15,-10 3 0-15,-3-2 0 16,-4 4 129-16,2-7 0 15,1-1 0-15,5-5 129 16,10-5-129-16,4-9 258 16,14 0-258-16,6-6 129 15,8-3-258-15,4-6 0 16,4-1 0-16,5 0-387 15,-8-14-645-15,9 14-2967 16,-13-11-1032-16,-8 6-516 16,-11 1-129-16</inkml:trace>
  <inkml:trace contextRef="#ctx0" brushRef="#br0" timeOffset="411770.5517">5595 14666 8643 0,'-13'-7'5676'16,"13"7"-516"-16,8 0 129 15,17 3-4644-15,12 7-129 16,5-2-258-16,14-2-258 16,8 8-1806-16,-2-14-3096 15,6 0-129-15,-6 0-516 0,-6-6-387 16</inkml:trace>
  <inkml:trace contextRef="#ctx0" brushRef="#br0" timeOffset="411949.5622">6343 14815 10836 0,'29'14'5418'0,"-12"-3"-1677"16,-17-11-3741-16,11 0-4902 15,-11 0-774-15,-13-3-516 0</inkml:trace>
  <inkml:trace contextRef="#ctx0" brushRef="#br0" timeOffset="423481.2217">6344 14327 6450 0,'0'0'5289'0,"15"-6"-387"16,5 2-387-16,6-1-4128 16,4-2 129-16,11 4 0 15,4-6-129-15,5 5-258 16,8 0-387-16,-6-7-645 15,5 9-3225-15,-11 2-645 16,-12-4-258-16,-9 4-516 16</inkml:trace>
  <inkml:trace contextRef="#ctx0" brushRef="#br0" timeOffset="423644.2311">6507 14429 8127 0,'-32'21'5160'0,"32"-21"-387"15,9 8 0-15,11-8-4644 16,17 0-129-16,9 0-129 15,4-5-258-15,15 5-2322 16,-3-6-1806-16,-3-1-516 16,2-1-387-16</inkml:trace>
  <inkml:trace contextRef="#ctx0" brushRef="#br0" timeOffset="423936.2476">7352 14011 5805 0,'-1'-38'5160'15,"1"26"-387"-15,0 12-258 16,-12-10-3870-16,10 24-129 15,-7 7 387-15,7 22-129 16,-9 9-129-16,6 15-258 16,-6 6 129-16,6 6-258 15,-3 1-387-15,1-10-516 16,7 10-1935-16,0-23-2193 15,4-14-258-15,6-14-774 0,1-16 516 16</inkml:trace>
  <inkml:trace contextRef="#ctx0" brushRef="#br0" timeOffset="424372.2726">7655 14137 5160 0,'4'28'5289'16,"-4"0"-129"-16,0 12-516 16,0 12-3741-16,-4-4 0 0,4 10 0 15,0-6-258-15,8 0-258 16,2-13-258-1,8-6 0-15,6-13-387 16,2-12-129-16,8-3-516 0,-6-14-645 16,12-2-387-16,-15-24-645 15,9 10-129-15,-18-24 0 16,6 13 774-16,-18-13 774 15,-3 4 1161-15,-1 8 903 16,-18-4 1032-16,4 18 516 16,-17-5 258-16,10 25 0 15,-17-8-645-15,14 22-387 16,-9 0-645-16,12 16-258 15,-2-2-129-15,13 10-258 16,2-5-258-16,8 1-258 16,5 1-1032-16,-2-13-3354 15,10-7-516-15,3-6-258 0,-1-6-516 16</inkml:trace>
  <inkml:trace contextRef="#ctx0" brushRef="#br0" timeOffset="425236.3221">8250 13867 2967 0,'0'0'5160'16,"0"0"-387"-1,7-8 0-15,-1-12-3096 16,1 8-1032-16,-6-7 129 16,7 1-387-16,-7-4-129 0,2-3-129 15,-3-2-129-15,-3 1 0 16,-7 2 0-16,-3 2 0 15,-6 7 129-15,-2 4-129 16,-6 4 387-16,0 7-129 16,-3 3 0-16,2 10 129 15,3 4-129-15,5 7 0 16,3-6 0-16,12 5 0 15,5-6-129-15,5-2-129 16,8-4 0-16,8 0-129 16,6-8 0-16,-1-3 0 15,4 2 129-15,-3-2-129 16,-5 7 129-16,-5 4 0 0,-5 5 129 15,-6 8 0-15,-6 9 129 16,-1 6-129-16,-4 1-129 16,-3-3-516-16,8 3-3612 15,0-7-774-15,-4-8-258 16,4-4-516-16</inkml:trace>
  <inkml:trace contextRef="#ctx0" brushRef="#br0" timeOffset="430653.632">8635 13879 3096 0,'-6'-26'3225'16,"6"26"-129"-16,-2-12-258 16,2 12-645-16,0 0-516 0,-8 17-258 15,8 10-258 1,-1 1-387-16,1 14-129 15,-3 1 0-15,2 16-129 16,-6 0-258-16,4 4 129 0,-3-4-258 16,4-2 0-16,-4-1-258 15,5-6 129-15,1-6-516 16,0-16-258-16,3 4-2064 15,3-12-1677-15,-6-20-258 16,16 12-387-16</inkml:trace>
  <inkml:trace contextRef="#ctx0" brushRef="#br0" timeOffset="430870.6444">8598 14347 3999 0,'-9'-15'5031'15,"6"-3"-258"-15,3 18-129 0,6-10-3483 16,5 5-516-16,9 3-258 15,4-3 0-15,10 4 0 16,2-3-387-16,0-1-129 16,3 5-387-16,-5-9-645 15,6 5-1548-15,-11-3-1806 16,-8-7-387-16,-1-2 0 15</inkml:trace>
  <inkml:trace contextRef="#ctx0" brushRef="#br0" timeOffset="431053.6548">8932 13889 2193 0,'-15'-27'4773'0,"-6"32"258"0,12 26-258 16,-2 19-2838-16,-4-4-774 16,11 21-258-16,-7-3 0 15,9 9-387 1,-1-4-258-16,1-1-387 0,2-1-258 15,0-14-774-15,8 4-2064 16,2-13-1419-16,-4-13-258 16,6-7-387-16</inkml:trace>
  <inkml:trace contextRef="#ctx0" brushRef="#br0" timeOffset="431384.6738">9064 14252 5289 0,'26'-57'5031'16,"-14"33"-258"-16,1 12-258 15,0 3-3870-15,-2 3-258 0,2 6 0 16,-1 0-129-16,0 7-129 16,-4 10 0-16,-3 10-129 15,-4 8 0-15,-1 3 0 16,-6 8 0-16,-4 1 129 15,-3 1-129-15,0 1 387 16,1-6-258-16,7-1 258 16,1-10-129-16,9 1 129 15,10-12-129-15,10 0 129 16,5-8-258-16,6-3 0 15,2-3-258-15,-1-6-129 16,1 6-516-16,-13-9-2064 16,-5 2-1677-16,-7 0-645 0,-13 0-129 15,0 0 130-15</inkml:trace>
  <inkml:trace contextRef="#ctx0" brushRef="#br0" timeOffset="431568.6843">9061 14537 7740 0,'-17'-10'5160'15,"17"10"-258"-15,9-5-258 16,14 5-4257-16,4 0-258 16,8 0-129-16,3 4-903 15,-3-1-3612-15,1-3-129 16,1 4-645-16,-8-3 0 0</inkml:trace>
  <inkml:trace contextRef="#ctx0" brushRef="#br0" timeOffset="431686.6911">9545 14639 8901 0,'14'37'2193'16,"-14"-16"-1935"-16,-2-2-258 16,-30-6-5289-16,15 6-129 15</inkml:trace>
  <inkml:trace contextRef="#ctx0" brushRef="#br0" timeOffset="436705.9781">1849 16295 2580 0,'-24'37'4644'0,"6"-22"0"16,3 5-516-16,-6 6-3612 16,2-7 129-16,4 13-129 15,-6-12 387-15,5 7-387 16,-7 2 0-16,6 7-129 0,-4-3 0 15,0-2-129 1,-1 1-129-16,2-7 0 16,1 3-387-16,0-12-387 15,12-1-2451-15,-1-20-1419 0,3-10-516 16,5-11 0-16</inkml:trace>
  <inkml:trace contextRef="#ctx0" brushRef="#br0" timeOffset="437011.9956">1660 16091 5160 0,'4'-30'5031'0,"-4"30"-516"15,10-18-129-15,-10 18-4128 16,0 0 0-16,18 15-129 15,-4 12 258-15,0 6-129 0,0 13 0 16,-2 2 0-16,3 15-129 16,-5-4 258-16,2 8-258 15,-3-5 387-15,7-2-387 16,1-13 258-16,4-4-387 15,2-8 129-15,4-13 0 16,4-1-258-16,3-8-387 16,4 7-903-16,-9-9-3096 15,2 2-516-15,2 0-258 16,-3-1-129-16</inkml:trace>
  <inkml:trace contextRef="#ctx0" brushRef="#br0" timeOffset="437474.0221">2332 16284 1419 0,'0'0'4902'15,"0"0"-129"-15,0 0 0 16,1-12-2709-16,11 12-1290 15,0 0-258-15,7 0 0 16,5 0-258-16,0-1-1032 16,12 1-1935-16,-4 0-2064 15,-4-9-129-15,0 7-258 16</inkml:trace>
  <inkml:trace contextRef="#ctx0" brushRef="#br0" timeOffset="437660.0327">2418 16390 6966 0,'-13'14'5418'0,"2"4"-258"16,11-18-387-16,0 0-4515 16,23 0-258-16,5-1 0 15,5-8 0-15,10 5-645 16,-3-16-2064-16,6 8-2064 15,4 3-516-15,-4-1 0 16</inkml:trace>
  <inkml:trace contextRef="#ctx0" brushRef="#br0" timeOffset="438108.0583">3380 15689 3870 0,'12'-8'5031'16,"-12"8"-387"-16,0 0-129 16,5-15-3612-16,-5 15-516 0,3-19 258 15,-3 19 0-15,0-24-387 16,-8 12 0-16,-4 1-129 15,-4 2-129-15,-9 6 129 16,-3 3 129-16,-6 10 129 16,5 8-129-16,-4 4 129 15,9 7-129-15,3 0 258 16,12 6-129-16,5-3-129 15,12-5 0-15,9-5 129 16,12-1-387-16,8-6-387 16,0-11-129-16,9 12-903 15,-14-16-2967-15,2 2-645 16,-8 9-387-16,-7 2-387 0</inkml:trace>
  <inkml:trace contextRef="#ctx0" brushRef="#br0" timeOffset="438368.0732">3235 16128 2322 0,'-57'18'4644'0,"29"-13"-129"16,13-5-2193-16,4 6-903 16,-2-6 0-16,13 0 0 15,0 0-129-15,20 11-516 16,5-11-129-16,18 0-129 15,7 0 258-15,14 1-258 16,8-1-129-16,7 0-129 0,3-3-129 16,4 2 0-16,-2 1-516 15,-7-10-1290-15,2 9-2838 16,-7 1-645-16,-12 0-258 15,-9 7-258-15</inkml:trace>
  <inkml:trace contextRef="#ctx0" brushRef="#br0" timeOffset="439201.1209">3402 16679 1677 0,'8'-6'4773'0,"-8"6"258"15,-5 3-387-15,-8-3-3096 16,9 9-258-16,-11-4-387 16,9 8-258-16,-6-7-258 15,12-6-129-15,-15 15 0 16,15-15-129-16,0 0-129 15,0 0-258-15,0 0 129 16,0 0-129-16,11-1 0 16,-11 1-129-16,14-14 129 15,-14 14 129-15,10-14-129 16,-10 14 258-16,3-10-129 15,-3 10 129-15,1-19 129 0,-1 19-129 16,6-23 0-16,1 3-129 16,-2-1 258-16,3 2-129 15,1-8 0-15,-1 5 129 16,-3 1 129-16,1 1 129 15,-6-2-129-15,0 12 258 16,-1-2-258-16,1 12 258 16,-17-9-129-16,7 9-129 15,-5 6 0-15,0 10-258 16,-4 6 258-16,1 10-258 15,-2 6 129-15,2 15 258 16,-1 7-258-16,1 8 258 16,0 5-258-16,5 7 258 0,-3 1-258 15,5 2 129-15,0-1-129 16,0-7 0-16,2-3-129 15,-3-5 0 1,2-9-129-16,-5-6-129 0,2-11-387 16,-8-7-1161-16,9-18-2838 15,-5-6-774-15,0-14 0 16,-3-24-387-16</inkml:trace>
  <inkml:trace contextRef="#ctx0" brushRef="#br0" timeOffset="439400.1322">2959 16911 6321 0,'39'-75'5547'16,"-12"41"-387"-16,6 7-258 16,8 9-4515-16,5-4 258 15,12 14-258-15,-2-9 0 0,4 12-387 16,2 9-903-16,-9-4-3870 15,1 0-258-15,-8 2-387 16,-14 6-516-16</inkml:trace>
  <inkml:trace contextRef="#ctx0" brushRef="#br0" timeOffset="441929.2769">4473 16429 5934 0,'0'0'5160'0,"12"0"-516"16,9 0-258-16,-1 0-4644 16,13 0-645-16,-7-3-2064 15,7-4-1806-15,4 7-387 16,-8-6 129-16</inkml:trace>
  <inkml:trace contextRef="#ctx0" brushRef="#br0" timeOffset="442116.2876">4561 16522 6321 0,'-26'9'5031'0,"26"-9"258"16,0 0-903-16,13-5-4257 15,11 1 0-15,5-3-129 16,5-7-129-1,11 10-1806-15,0-13-2709 0,-3-2-387 16,3 3-258-16</inkml:trace>
  <inkml:trace contextRef="#ctx0" brushRef="#br0" timeOffset="442768.3249">5264 15653 1677 0,'40'-18'5160'0,"-19"6"-258"15,8 5-129-15,1 7-3612 16,-8-7 0-16,9 9 0 0,-11-2-258 15,2 9-258-15,-7 1-129 16,1 7-258-16,-14 2 0 16,1 5 0-16,-3 1-258 15,-11 0 129-15,-3 5-129 16,-6-3 0-16,0-1 0 15,1-3 0-15,3-6 0 16,1-9 0-16,15-8 0 16,0 0 0-16,0 0-129 15,8-6 129-15,12-4 0 16,2 2-129-16,3 0 129 15,4 5 0-15,-2 3 0 16,-3 7 0-16,-6 12 0 0,-1 1 258 16,-10 3-258-16,-3 7 387 15,-7 0-258-15,-9 7 0 16,-9-6 0-1,-4 4 129-15,-4-9-387 0,1 0 0 16,2-3-387-16,-2-18-2322 16,11 5-1935-16,17-10-645 15,0 0-129-15</inkml:trace>
  <inkml:trace contextRef="#ctx0" brushRef="#br0" timeOffset="443018.3392">5978 15766 5160 0,'35'-18'5289'0,"-24"14"-129"16,-11 4-387-16,0 0-3225 15,-6 6-1290-15,-8 2 129 16,0 11 129-16,-10 2-258 15,2 7 0-15,-5 4-129 16,-2-1-258-16,5 3-258 16,-2-10-387-16,14 9-2322 15,-4-9-1935-15,4-12-129 16,12-12-516-16</inkml:trace>
  <inkml:trace contextRef="#ctx0" brushRef="#br0" timeOffset="443222.3509">5778 15727 5934 0,'-6'-19'5805'0,"6"19"-516"16,0 0-129-16,0 21-3483 16,3 5-1161-16,11 14 0 15,-1-1 0-15,6 7-258 16,4-2-387-16,0-7-258 15,9 7-1290-15,-7-15-3225 16,5-8-387-16,0-9-258 16,2-9-387-16</inkml:trace>
  <inkml:trace contextRef="#ctx0" brushRef="#br0" timeOffset="443418.3621">6234 15697 8127 0,'0'-11'5418'16,"-11"20"-129"-16,1 11-258 15,-2 15-4644-15,1 1 0 16,6 7-129-16,1-1-387 16,4-1-387-16,12 1-774 15,-4-21-2322-15,14-1-1548 16,2-14-387-16,2-6 0 15</inkml:trace>
  <inkml:trace contextRef="#ctx0" brushRef="#br0" timeOffset="443708.3786">6393 15798 6708 0,'-10'8'5289'0,"3"14"0"16,2 7-387-16,1-3-4128 0,5 13-258 16,8-9-129-16,11 6 0 15,1-12-387-15,10-9-258 16,6-6 0-16,-1-11-129 15,6-6-129-15,-7-18 129 16,-4 2 0-16,-12-14-129 16,-6 6 387-16,-13-4 0 15,-6 2 129-15,-14 7 129 16,-10-1 0-16,-5 14 258 15,-3-1-258-15,1 7 0 16,2 5-129-16,4 0-645 16,18 9-1935-16,0-3-2064 15,13-3-516-15,0 0-387 0</inkml:trace>
  <inkml:trace contextRef="#ctx0" brushRef="#br0" timeOffset="444496.4237">6724 15293 516 0,'0'0'4773'0,"0"0"258"15,0 0-129-15,0 0-2193 16,21 2-1419-16,-21-2-129 15,32 24 0-15,-16-12-387 16,8 14-129-16,-3-6-387 16,1 5 129-16,-1 0-387 15,-5 2 129-15,-3 0-129 16,-5-3-258-16,-4 0 258 15,-4-3-129-15,-4 0 0 0,-4-5 0 16,-2-6 129 0,-2-5-129-16,0-5 129 15,0-2 0-15,1-14-129 16,2-2 258-16,1-8-258 0,2-2 258 15,2-1-129-15,1-5 0 16,3-1 129-16,0 1 0 16,4 3 0-16,5-5-129 15,-1 4 0-15,4-2 129 16,0 2-129-16,-3 0 0 15,-2 3 0-15,-6 0 0 16,-1 4 129-16,-9 5-129 16,-11 5 0-16,-5 3 0 15,-4 4 0-15,-4 7-129 16,4 9-1290-16,-1 2-3225 15,3 7-387-15,10 5-129 16,5 7-516-16</inkml:trace>
  <inkml:trace contextRef="#ctx0" brushRef="#br0" timeOffset="445235.466">5300 16262 2322 0,'-20'0'5031'15,"20"0"0"-15,0 0-258 16,0 0-3225-16,12-2-129 15,17 4 0-15,-3-8-129 0,21 6-387 16,3-9 0-16,17 6-387 16,11-3 0-16,11 3-258 15,13-6 0-15,10 2-129 16,6 3-129-16,3 1-129 15,3 2-129-15,-6-5-129 16,5 6-774-16,-21-11-2451 16,-4 8-1419-16,-16-2-516 15,-10 2-258-15</inkml:trace>
  <inkml:trace contextRef="#ctx0" brushRef="#br0" timeOffset="447113.5734">5450 16513 1 0,'0'0'4643'0,"0"0"517"15,-1-13-774-15,1 13-2580 16,0 0-387-16,0 0 258 16,-4 15-516-16,-3 0-516 15,7 15 129-15,-6-1-129 16,5 15-129-16,-5-9-258 15,4 8 129-15,-1 3-516 16,1-9-258-16,3 5-645 16,-1-18-2838-16,1-4-1032 15,11-7-516-15,1-4-129 16</inkml:trace>
  <inkml:trace contextRef="#ctx0" brushRef="#br0" timeOffset="447371.5882">5850 16657 2451 0,'36'-21'4773'16,"-22"17"0"-16,-14 4-516 15,1-17-3225-15,-1 17-387 16,-5-1 129-16,-1 10 0 15,-13 1-258-15,2 7-258 16,-8 0 0-16,-2 13-129 16,-3-1 0-16,0 3-258 0,2 7-387 15,-1-18-903-15,11 2-3096 16,1 3-387-16,3-15-258 15</inkml:trace>
  <inkml:trace contextRef="#ctx0" brushRef="#br0" timeOffset="447566.5993">5657 16641 6063 0,'15'-11'5805'16,"-2"15"-645"-16,3 12 0 15,13 6-4128-15,-9-9-387 16,10 18 258-16,-1-9-516 0,8 4-387 15,3 7-903-15,-10-13-2709 16,7 0-1419 0,-4-5-387-16,-2-2-387 15</inkml:trace>
  <inkml:trace contextRef="#ctx0" brushRef="#br0" timeOffset="447798.6126">6239 16566 6450 0,'-11'-5'5418'0,"1"14"-387"16,2 9-258-16,1 6-3870 15,-1 11-774-15,5 6 129 16,1-1-129-16,2 1-258 15,8 6-516-15,-5-20-1290 0,13 4-2838 16,-2-4-129-16,1-19-645 16,2-6 388-16</inkml:trace>
  <inkml:trace contextRef="#ctx0" brushRef="#br0" timeOffset="448113.6306">6399 16709 6708 0,'0'63'5418'15,"0"-26"-387"-15,5 3-129 16,8 0-4386-16,0-10-129 16,7 2 0-16,1-16-258 0,6-8-258 15,4-8-258-15,-2-12 0 16,0-7-129-16,-12-19-258 15,3 6 0-15,-15-8 0 16,-4 3 258-16,-8-2 258 16,-12 12 129-16,-9 1 258 15,-7 6 129-15,2 16 0 16,-8 2 129-16,6 4 0 15,2 9-387-15,2-2-516 16,15 6-3096-16,7-4-1032 16,9-11-516-16,0 0 258 15</inkml:trace>
  <inkml:trace contextRef="#ctx0" brushRef="#br0" timeOffset="449458.7076">6787 16443 2967 0,'9'-7'4773'16,"2"6"-1161"-16,-11 1-774 15,0 0-258-15,4-23-1161 16,-4 23-129-16,6-17-774 15,-6 17 0-15,0-16-387 16,0 16-129-16,-11-13 0 0,-1 6-129 16,-4 5 0-16,-2 2 0 15,-4 0 129-15,-2 8 0 16,-3 3 129-16,6 3-129 15,-1-1 258-15,7 1-387 16,3 2 387-16,7-3-387 16,5-2 129-16,0-11-129 15,23 12 0-15,-5-12-387 16,7 0 129-16,-4-5 258 15,7-4-258-15,-6 0 258 16,-2 1-129-16,-4-1 387 16,-5 7 129-16,-1 4 129 15,-10-2 258-15,5 32 0 0,-5-7 0 16,0 11 0-16,-5-2 0 15,5 8-258 1,-3-4-129-16,2-5-258 16,1 10-1032-16,-1-12-3612 0,-1-11-516 15,2 0 0-15,0-6-645 16</inkml:trace>
  <inkml:trace contextRef="#ctx0" brushRef="#br0" timeOffset="450271.7541">7190 16195 3999 0,'0'0'5289'16,"6"-8"-387"-16,5 5-129 15,2-1-4128-15,17 4-129 16,6-5 0-16,10 5 129 0,6-2-387 15,3 2-258 1,4 0-645-16,-7-4-2064 0,-5 1-1677 16,-2 3-903-16,-16 0 0 15</inkml:trace>
  <inkml:trace contextRef="#ctx0" brushRef="#br0" timeOffset="450425.7629">7219 16327 7740 0,'-12'11'5418'16,"22"1"129"-16,13-12-903 0,23 1-4257 16,-6-3-258-16,11 0 0 15,6-1-258 1,-4-10-1032-16,7 9-3612 15,-7 2-387-15,-7 2-258 0,-6-2-516 16</inkml:trace>
  <inkml:trace contextRef="#ctx0" brushRef="#br0" timeOffset="458748.2389">7984 16065 2193 0,'-10'-6'4515'0,"-5"9"0"15,8 8-129-15,5 7-3225 0,-8-5-516 16,6 9 0-16,0-4 129 16,4 6 0-1,0-6-387-15,1 5 0 16,6-2-258-16,5-4 0 0,0-4 0 15,5-3-129-15,3-10 0 16,0 0 0-16,2-7 0 16,-2-5 129-16,0-10-129 15,-1-1 0-15,-3-4 129 16,-4-6-129-16,-4 4 129 15,-5-2-129-15,-3-3 0 16,-8 2 0-16,-7 5 129 16,-3-3-129-16,-2 5 258 15,-4 6-129-15,-1 5 129 16,4 7 0-16,-1 4 0 15,2 5 0-15,0 6-129 16,4 9 0-16,2 3-258 0,3 0-129 16,6 9-645-16,-2-9-1290 15,7 6-2580-15,2 2-129 16,8-2-516-16</inkml:trace>
  <inkml:trace contextRef="#ctx0" brushRef="#br0" timeOffset="459436.2782">8415 16118 7224 0,'-5'10'5160'0,"5"-10"-258"16,-4 20-129-16,4-20-4515 15,-3 24 0-15,3-12 0 16,3 1-516-16,6 3-774 16,-9-16-2064-16,0 0-1548 15,18 0-645-15,-7-11 129 16</inkml:trace>
  <inkml:trace contextRef="#ctx0" brushRef="#br0" timeOffset="459897.3046">8564 15740 7482 0,'25'-37'5031'16,"-8"23"-129"-16,-1 2-387 16,2 2-4257-16,4 6 0 15,-1 1-129-15,4 3 0 16,-3 0 0-16,2 6-129 15,-6 3 0-15,-5 1-129 16,-6 8 129-16,-7 1-129 16,-3 6 0-16,-11 1 129 15,-6 4-129-15,0-5 129 16,-2 1 0-16,3-7 0 0,8-3 0 15,11-16 0-15,0 13 0 16,14-11 0-16,12-1 0 16,7 3 0-1,7 7 0-15,1 9 0 0,1 1 0 16,-4 14 0-16,-6 0 0 15,-6 7 0-15,-13 6 0 16,-5 0 129-16,-8-2 0 16,-10-3 0-16,-10-7 258 15,-6-1-258-15,-6-10 258 16,2-3-258-16,-4-12 258 15,2-6-387-15,4-4 0 16,-1-9-645-16,16 4-2322 0,1-12-1806 16,7-3-516-1,5-1-129-15</inkml:trace>
  <inkml:trace contextRef="#ctx0" brushRef="#br0" timeOffset="460233.3238">9334 15745 6708 0,'-30'72'5289'16,"11"-26"-387"-16,6-3-516 15,4 12-3741-15,2-4-258 16,7 0 129-16,0-9-645 16,8-13-516-16,12 8-1677 15,0-19-2322-15,2-8-258 16,3-9-387-16,0-7 388 15</inkml:trace>
  <inkml:trace contextRef="#ctx0" brushRef="#br0" timeOffset="460836.3583">9496 15730 7998 0,'0'47'5160'15,"0"-16"-387"-15,-4 7 0 0,8 4-4515 16,-4-1-129-16,0 3 0 15,0-9 0-15,0-4 0 16,0-8-129-16,0-4 129 16,0-19-258-16,0 0 0 15,0 0 0-15,9-9-129 16,-4-13 0-16,-3-12 0 15,5 2 129-15,-3-11-129 0,2 6 129 16,1-2-129 0,2 8 516-16,-2 2-129 15,0 8 129-15,4 13 0 16,-11 8 0-16,19 1 129 15,-9 15-129-15,-1 11 0 0,-1 0 0 16,0 10 0-16,-2-1-129 16,0 2-129-16,-2-5 0 15,0-3 258-15,0-10-258 16,2-5-258-16,-6-15 258 15,15 2-129-15,-2-9 129 16,-1-14-129-16,4-9 0 16,-2-7 0-16,4 3 129 15,-5-2-129-15,0 4 0 16,-4 4 129-16,-1 11 0 15,-8 17 129-15,0 0 129 16,5 19-129-16,-5 8 129 0,0 6 129 16,-1 3-129-16,1 6 0 15,-3-7 0-15,3 1-129 16,3-11 0-16,6-6-129 15,1-3-258-15,-10-16-387 16,22 11-645-16,-17-22-1677 16,7 1-1935-16,-3-7-516 15,-1 1-129-15</inkml:trace>
  <inkml:trace contextRef="#ctx0" brushRef="#br0" timeOffset="461367.3886">9980 15633 1 0,'-13'-11'4385'0,"13"11"259"16,0 0 129-16,0 0-2451 15,9 4-1032-15,11 14-129 16,-8-4 129-16,13 14-129 15,-5 0-129-15,7 16-258 16,-8 1-129-16,3 7 0 16,-8 1-387-16,0 4 387 15,-14-2-387-15,0 0 129 16,-7-3-129-16,-8-6-129 15,-5-3-129-15,-4-10-387 16,8-1-2967-16,-1-17-1677 0,1-15-129 16,16 0-645-16</inkml:trace>
  <inkml:trace contextRef="#ctx0" brushRef="#br0" timeOffset="462549.4563">10357 15958 3612 0,'-2'7'4515'16,"15"-7"-387"-16,1-5-258 15,9 4-3999-15,7-4-129 16,7 4-645-16,-4-9-903 16,0-2-2193-16,3 12-387 15,-17-4 258-15</inkml:trace>
  <inkml:trace contextRef="#ctx0" brushRef="#br0" timeOffset="462736.467">10433 16072 6450 0,'-5'14'5031'0,"5"3"-258"16,12-15-258-16,7-2-4257 16,10 3-129-16,5-3-258 15,2-3-645-15,7-1-2709 16,-2 0-1161-16,-7-9-129 15,2 2-387-15</inkml:trace>
  <inkml:trace contextRef="#ctx0" brushRef="#br0" timeOffset="463203.4937">10922 15588 3612 0,'22'-36'4902'0,"-10"19"-387"16,11 10-258-16,0 7-3741 16,0 0 129-16,2 7-129 15,-7 5 0-15,2 7-516 16,-8 6 129-16,-4 3-129 15,-8 2 129-15,-4 2-129 16,-12 2 129-16,0-4-129 16,-8-2 129-16,4-3 129 15,1-2-129-15,7-5 129 16,3-6-129-16,9 0 0 15,8-9 0-15,10 6-129 0,7-2 129 16,0 5-129-16,4 1 0 16,0 4 0-16,-8 6 0 15,-1 5 0-15,-9 1 0 16,-9 5 129-16,-3 0 0 15,-12 0 129-15,-8-4 0 16,-4 2 0-16,-6-2-129 16,4-6-129-16,2-2-258 15,0-14-1290-15,25-8-2838 16,-15 6-516-16,15-12-258 15,9-9 0-15</inkml:trace>
  <inkml:trace contextRef="#ctx0" brushRef="#br0" timeOffset="463472.5091">11308 15976 5676 0,'20'33'5289'0,"-14"-11"-516"16,2-1-129-16,8 8-4128 15,-4-15 129-15,13 1 0 16,-4-15-129-16,15 0-258 15,0-15-129-15,2-4-129 16,-4-7 0-16,-2-6 0 16,-9-1-129-16,-8-4 0 15,-10 6 0-15,-6 2 0 0,-15 9-129 16,-9 3 0-16,-1 14-387 15,-10-1-129-15,10 14-1290 16,-10 6-2322 0,11 1-516-16,11 4-129 0</inkml:trace>
  <inkml:trace contextRef="#ctx0" brushRef="#br0" timeOffset="464289.5558">12135 15895 1419 0,'42'-26'387'0,"-35"4"1161"15,-3 6 1032-15,-4-3 645 16,0 19-258-16,-28-25-387 0,12 25-129 15,-18-8-387-15,10 16-645 16,-14-8-129-16,8 22-258 16,-9-5-258-16,11 10-129 15,-2-3 129-15,13 5-387 16,4-2-129-16,10-1-129 15,7-1-129-15,14-9 0 16,11-5-258-16,6-6 0 16,6 1-258-16,-2-7-387 15,9 0 0-15,-12-19-516 16,8 16-645-16,-18-27-1290 15,4 14-1032-15,-13-15 129 16,5 11 1419-16,-17-9 1548 0,6 5 1161 16,-7 8 903-16,-4-7 903 15,0 24 1677-15,0 0 1032 16,0 11-258-16,-9 0-1419 15,9 22-1032-15,-8-8-774 16,8 11-129-16,-5-7-387 16,5 3 129-16,0-10-258 15,7-2-129-15,5-12-129 16,2-7 0-16,3-2-129 15,0-17 0-15,4-5 0 16,-1-10-258-16,-1 0 129 16,-4-4-129-16,0 3 258 15,-6 7 0-15,-2 5 129 0,-7 22 129 16,0 0 0-16,0 0 129 15,-8 21 0-15,1 9 258 16,0 0-129 0,5 1-129-16,-2-4 0 0,4-4 0 15,5-8-129-15,7-7-129 16,4-8-129-16,1-8 0 15,7-12 0-15,-6-6-129 16,5 0 129-16,-5-3-258 16,0 6 258-16,-3 1-129 15,-4 9 516-15,-1 13-129 16,-10 0 0-16,12 29 258 15,-7-9-129-15,2 12 0 0,2-7 0 16,0 3-129 0,7-1-645-16,-16-27-2322 15,26 20-2193-15,-10-13-387 16,2-4-258-16,0-3-258 0</inkml:trace>
  <inkml:trace contextRef="#ctx0" brushRef="#br0" timeOffset="464422.5634">12972 16044 9030 0,'19'19'3483'16,"-19"-19"-3225"-16,0 0-516 0,0 11-5289 16,0-11-258-1</inkml:trace>
  <inkml:trace contextRef="#ctx0" brushRef="#br0" timeOffset="469976.8811">11842 12226 4257 0,'32'25'4902'15,"-32"-25"-258"-15,16 7-387 16,-16-7-4257-16,9 4 129 15,-9-4 258-15,-4-12-129 16,-8-10 129-16,-8-13 0 16,-7-9 0-16,-14-19 129 15,-6-8-258-15,-14-18 129 0,-8-12-129 16,-11-18 0-16,-5-8 129 15,-10-10-129-15,-5-7-129 16,-3-5 0-16,3-9 0 16,-7-2 129-16,7 5-129 15,0 9 129-15,8 12-129 16,4 9 0-16,11 17 0 15,4 14 0-15,11 24 0 16,8 13 0-16,6 15-129 16,9 13 129-16,3 10-129 15,10 4 0-15,4 12-129 16,3 3 129-16,2 6 0 0,4 11 0 15,1 9-129-15,0 10 258 16,0 10-129-16,4 11 129 16,-1 12 0-16,4 11 129 15,2 8 0-15,3 6-258 16,3 3 258-16,6-3-387 15,0-3 258-15,3-10 0 16,0-10-129-16,-2-17 0 16,-3-13-129-16,1-16 258 15,-8-25-258-15,0 0 0 16,4-25 0-16,-4-18-129 15,0-26 0-15,-4-20 129 16,0-21 0-16,3-14-129 0,1-1 129 16,0 6 129-16,2 10 0 15,5 16 129 1,8 28-129-16,4 30 129 15,9 33-129-15,9 27 258 0,10 28-129 16,11 21-129-16,14 10-258 16,22 23-1290-16,4-9-3354 15,18-4-258-15,7-5-129 16,-3-25-774-16</inkml:trace>
  <inkml:trace contextRef="#ctx0" brushRef="#br0" timeOffset="478027.3416">13947 13046 903 0,'-12'-51'4257'16,"8"22"516"-16,4 14-516 16,0 1-2967-16,0 14-516 15,0 0 258-15,11 13-258 16,1 23 387-16,-7 14-516 15,4 18 0-15,-3 11-129 16,8 15 0-16,-2 2 0 16,4 3-129-16,1-9-258 15,2-4 0-15,0-20 0 16,2-12 0-16,-1-17 0 15,1-16 129-15,-5-21-129 0,2-10 0 16,-2-25 129-16,3-13-129 16,-4-16 129-16,8-14-258 15,-5-12-129-15,5-4 0 16,2 2-258-16,-8 1-516 15,8 26-1032-15,-16-3-1290 16,6 26-1806-16,-5 18-129 16,-10 24-258-16</inkml:trace>
  <inkml:trace contextRef="#ctx0" brushRef="#br0" timeOffset="478239.3537">14709 13242 5031 0,'33'-7'4902'0,"-14"7"-258"16,-2 0-129-16,5 0-4128 15,12 1-129-15,0 2-258 16,1-2-1290-16,-2 1-3096 15,3 11-258-15,-14-8-516 16</inkml:trace>
  <inkml:trace contextRef="#ctx0" brushRef="#br0" timeOffset="478418.364">14761 13479 6837 0,'-40'27'5160'15,"40"-27"-258"-15,0 16-387 0,19-12-4386 16,14 2 0-16,13-1-258 15,10 2-645-15,2-4-3096 16,8-3-903-16,3 2-387 16,-4-2-129-16</inkml:trace>
  <inkml:trace contextRef="#ctx0" brushRef="#br0" timeOffset="479023.3986">15507 12961 4386 0,'0'32'5418'15,"3"11"-516"-15,-1 6-129 16,-2 9-4128-16,15 15-129 16,-1-5 0-16,8 4 0 15,0-13 0-15,3-6-387 0,-1-14 129 16,1-14-129-1,-4-14 129-15,5-12-129 16,-6-23 129-16,5-11-258 16,-1-12 129-16,1-12-129 0,0-7-258 15,-5-5-129-15,1 4 0 16,-9 1-516-16,4 22-1290 15,-14 4-2709-15,-1 13-258 16,-1 27-129-16</inkml:trace>
  <inkml:trace contextRef="#ctx0" brushRef="#br0" timeOffset="479340.4167">16049 13468 5676 0,'0'49'5160'0,"-5"-29"-516"15,5-9-645-15,5 10-3612 16,4-7-129-16,11-4 0 16,0-10 0-16,6-8-129 15,2-11-129-15,2-5 0 16,-5-9 0-16,-3 1-129 15,-7-2 129-15,-6-2 0 16,-9 8 0-16,-10 5-129 16,-9 10 129-16,-6 9 0 15,-5 4-129-15,-3 10 0 16,4 9-387-16,1-2-645 15,15 9-2322-15,4 2-1290 16,6-5-258-16,11-2 258 0</inkml:trace>
  <inkml:trace contextRef="#ctx0" brushRef="#br0" timeOffset="480212.4666">16732 13200 903 0,'14'-41'4644'15,"-14"21"258"-15,0 3-1806 16,0 17-774-16,-26-8-516 16,12 12-387-16,-15 8-516 0,9 11-258 15,-5 1 0-15,6 10-258 16,1-2 258-16,10 5-387 15,7-3 0-15,2 1-129 16,15-7-258-16,7-6 129 16,5-6-258-16,4-13-129 15,5-2-129-15,-1-5 0 16,3-7 129-16,-10-8-129 15,0 1 258-15,-8 0 0 16,-5 5 258-16,-16 13 0 16,13-14 258-16,-13 14 0 15,0 11 0-15,0 3 0 16,4 1 0-16,6 0 0 0,4-1-129 15,8-4 0-15,6-6-129 16,4-4 0-16,5-7-129 16,-2-9 0-16,-3-3 0 15,-3-7 0-15,-6 1-258 16,-12-5 258-16,-8 1-258 15,-8 0 258-15,-13 4 0 16,-3 1 258-16,-8 3-129 16,4 3 0-16,1 4 129 15,6 4-129-15,7 1 129 16,11 9 0-16,7-12-129 15,14 8-129-15,8 3 129 16,5-2 0-16,6 3 0 0,1 0 0 16,1 3 0-16,-6 3 0 15,-5 2-129-15,-4 1 258 16,-10 1-258-1,-3 3 129-15,-2 3 129 0,0 2-129 16,-3 0 129-16,6 3-129 16,2-1 0-16,4 1 0 15,3 0 0-15,1-2 0 16,0-2-129-16,0-1 129 15,-3-1 0-15,-4-1 258 16,-8-1-129-16,-6 3 129 16,-5 1 0-16,-12 1 129 0,-10 0 0 15,-1 2-129 1,-6-2-129-16,1-4-129 15,3 4-645-15,-2-13-774 16,15 2-3096-16,13-7-387 0,-11 1-387 16,11-1 0-16</inkml:trace>
  <inkml:trace contextRef="#ctx0" brushRef="#br0" timeOffset="480470.4813">17861 13030 4773 0,'-32'57'5289'0,"19"-18"-258"16,6-4-1548-16,7 13-2838 15,0 0 129-15,7 0-129 16,8-2-387-16,3-7-516 16,11 4-1677-16,-1-12-2580 15,1-14-387-15,6-4-258 16</inkml:trace>
  <inkml:trace contextRef="#ctx0" brushRef="#br0" timeOffset="480682.4935">18093 13261 8643 0,'56'-6'5676'16,"-16"4"-258"-16,11 2-387 0,-9-3-4386 15,18 3-516-15,6 8-3483 16,-8-5-1548-16,-5-3-516 16,-3 1-516-16</inkml:trace>
  <inkml:trace contextRef="#ctx0" brushRef="#br0" timeOffset="482187.5795">18900 12630 1935 0,'-4'-23'4773'15,"8"4"-387"-15,8 13 0 0,5 3-3870 16,-1-3 129-16,6 6-129 16,0 0-129-16,3 4-129 15,-2 7 0-15,-3 6-129 16,-3 7 129-16,-6 4-258 15,-9 5 0-15,-2 8 0 16,-9-1 0-16,-9 1 0 16,-6-3 0-16,-4-4 0 15,-1-6 129-15,3-5 0 0,2-10 0 16,3-6 0-16,8-7 0 15,13 0 0-15,-4-11 0 16,8 0 129 0,10-1-129-16,9-1 129 0,-1 1 0 15,7 5 0-15,0 1 129 16,6 6-129-16,-4 0 0 15,1 6 0-15,-3 1 0 16,-3 3-516-16,2 2-129 16,-9-7-387-16,5 8-1290 15,-13-6-2580-15,0-7-516 16,-11 0-129-16</inkml:trace>
  <inkml:trace contextRef="#ctx0" brushRef="#br0" timeOffset="482426.5932">19219 12621 645 0,'17'-20'4644'0,"-3"13"387"16,9 7-129-16,10 1-3870 15,-1-1 129-15,11 6 0 16,-6-6-387-16,7 6-516 16,-5 5-903-16,-8-8-1806 15,-3-1-2193-15,-4 6-258 16,-13-7-129-16</inkml:trace>
  <inkml:trace contextRef="#ctx0" brushRef="#br0" timeOffset="482613.6039">19426 12631 3096 0,'-30'29'5160'15,"18"-9"-258"-15,6 13-258 16,4 4-3612-16,-3-1-387 16,5 8-129-16,1-5-258 15,6-2-516-15,2-1-516 16,-4-16-774-16,11 4-774 15,-16-24-1161-15,21 5-774 16,-7-10-258-16</inkml:trace>
  <inkml:trace contextRef="#ctx0" brushRef="#br0" timeOffset="482754.612">19532 12793 3096 0,'4'-19'4515'0,"-4"19"-129"16,0 0-1032-16,5 35-1419 16,-9-9-645-16,4 15-387 15,0 0-645-15,4-3-1548 16,0 1-3096-16,12 0-387 15,-3-14-258-15</inkml:trace>
  <inkml:trace contextRef="#ctx0" brushRef="#br0" timeOffset="483555.6576">19916 13001 903 0,'0'0'4773'0,"0"0"387"0,9 4-516 16,1-4-2967-16,6-18-774 16,8-1 129-16,-1-12-258 15,5-2-387-15,0-12-258 16,-3-2-129-16,0-1 0 15,-9-2-129-15,-4 0 0 16,-7 1 0-16,-5 6-129 16,-2 4 129-16,-6 9-129 15,-4 2 129-15,0 13 129 0,-3 5 129 16,0 10 0-16,3 11 0 15,-2 9 258-15,5 15-258 16,0 2 387 0,6 14-258-16,1 0 129 0,3 9-129 15,6-7 129-15,7 1-129 16,4-6-387-16,1-11-387 15,14 2-2322-15,-7-16-1806 16,-2-10-387-16,-1-4-516 16</inkml:trace>
  <inkml:trace contextRef="#ctx0" brushRef="#br0" timeOffset="483790.6712">19854 13153 5160 0,'-11'5'5160'16,"23"3"0"-16,20-8-516 16,12 4-3999-16,12-4-129 15,15-1 129-15,-1-7-258 16,4 2-645-16,2 6-903 15,-16 0-3225-15,-8 0-387 16,-12 4-645-16,-19 6 0 16</inkml:trace>
  <inkml:trace contextRef="#ctx0" brushRef="#br0" timeOffset="484033.6851">20028 13447 3225 0,'-16'3'5160'0,"-4"13"-387"16,3-2 0-16,6 5-3741 16,-15-5-129-16,2 14 0 15,-9-7-387-15,6 10-258 16,-1-8-129-16,2-3-387 15,10-1-645-15,-5-18-1032 16,21-1-2451-16,0-9-516 16,6-16-258-16</inkml:trace>
  <inkml:trace contextRef="#ctx0" brushRef="#br0" timeOffset="484222.6959">19895 13302 2451 0,'2'-20'5160'0,"9"13"-258"0,-6 14 129 15,0 22-2967-15,-2-8-1161 16,14 14 129-16,-1-5 0 15,10 8-516-15,4-3-258 16,7-6-129-16,7-1-645 16,-3-18-1548-16,10 1-2580 15,-2-10-387-15,-1-2-516 16,-1-15 129-16</inkml:trace>
  <inkml:trace contextRef="#ctx0" brushRef="#br0" timeOffset="484495.7116">20544 12794 2709 0,'40'-1'5418'0,"-16"22"-387"16,1 17-129-16,0 16-3354 16,-8 2-387-16,4 18 0 15,-13-6-516-15,-4 11-129 16,-8-3-387-16,-12-5-258 15,-6 7-1290-15,-12-13-3096 16,-8-11-387-16,-6-3-516 0,-7-14 0 16</inkml:trace>
  <inkml:trace contextRef="#ctx0" brushRef="#br0" timeOffset="485145.7486">14548 14734 5031 0,'0'-30'5289'0,"16"13"-774"15,5 1 0-15,7-1-4257 0,5 6-258 16,4 4-516-16,-2-4-1161 16,-2 8-2580-16,4 3-516 15,-11 6-258-15</inkml:trace>
  <inkml:trace contextRef="#ctx0" brushRef="#br0" timeOffset="485321.7588">14680 14823 7482 0,'-17'15'4902'0,"25"-5"-129"16,13-10-1548-16,5 0-3741 0,17 4-1548 15,3-1-2580-15,0-4 0 16,4-8-387-16</inkml:trace>
  <inkml:trace contextRef="#ctx0" brushRef="#br0" timeOffset="485603.7749">15294 14485 2451 0,'14'-10'5031'0,"-5"20"-258"16,-9 19 0-16,0 13-3612 15,6 24 0-15,-1-2-258 16,13 16-129-16,-4-5-387 0,12-5-129 15,0-9-258 1,5-9 0-16,1-22 0 16,4-18 258-16,-2-16-258 15,-1-20 129-15,-1-19-129 0,-3-15 0 16,-4-11-516-16,-6-17 0 15,0 8-387-15,-13-14-1419 16,0 18-2322-16,-2 9-258 16,-4 16-258-16</inkml:trace>
  <inkml:trace contextRef="#ctx0" brushRef="#br0" timeOffset="485940.7942">15954 14918 4257 0,'12'69'4386'16,"-12"-39"0"-16,-3-5-2709 16,3 6-516-16,0-11-129 15,7-4-258-15,-7-16-387 16,16 2 0-16,-7-12-387 15,8-11-258-15,-4-5 129 16,0-6-258-16,-1-3 129 16,-5 1 0-16,-3 4-129 15,-4 5 258-15,-11 8 129 16,-4 10 258-16,-7 3 129 15,3 8 258-15,-5 3 0 16,6 7-258-16,2-1 129 0,8 1-258 16,6-1-516-16,2-13-1290 15,12 2-2967-15,10 0 0 16,-2-4-516-16</inkml:trace>
  <inkml:trace contextRef="#ctx0" brushRef="#br0" timeOffset="487027.8564">16766 14618 3612 0,'0'-33'4773'0,"-5"17"0"15,5 16-516-15,-21-7-3483 16,0 7-129-16,1 13 0 16,-10 4 129-16,6 16-129 15,-6 3-129-15,9 8 0 16,-1-1 0-16,13 2-258 15,7-8 0-15,8-8-129 16,18-9-258-16,11-12 0 0,8-8-258 16,4-15 0-16,3-6-387 15,-5-10 387-15,1 7-258 16,-11-1 258-16,-8 11 0 15,-11 7 387-15,-16 7 129 16,11 14 0-16,-11 6 387 16,0 10-258-16,0-5 258 15,4 2-129-15,5-10-129 16,8-7 0-16,5-10-258 15,5-9 0-15,2-8-645 16,-3-13 258-16,1 1-387 16,-11-7 129-16,-2 5-258 15,-14-4 129-15,0 12 0 0,-11 4 258 16,-7 7 129-16,-3 3 387 15,-3 5 0 1,2 2 129-16,5-1 258 16,17 3-258-16,-11-7-129 0,11 7 0 15,21-17 0-15,4 6-129 16,8 4 129-16,0-1 0 15,0 4 0-15,-4 4 0 16,-1 2 129-16,-7 9 0 16,-8 3 129-16,-4 4-129 15,-6-3 0-15,1 3 129 16,-3 3-129-16,2-2 0 0,6 1 0 15,2-4-129 1,6 2 0-16,1-3 0 16,4 1 129-16,0 1-129 15,-4-3 258-15,-4 1-516 0,-4-1 645 16,-9 6-387-16,-2-3 129 15,-11 3 129-15,-8 1 0 16,-1-1-129-16,-4-2-129 16,2-2-129-16,5 2-1935 15,5-7-2193-15,1-11-387 16,12 0-129-16</inkml:trace>
  <inkml:trace contextRef="#ctx0" brushRef="#br0" timeOffset="487268.8702">17725 14354 5031 0,'-9'0'5289'15,"-11"19"-387"-15,-5 17-258 16,-8 4-3999-16,5 19 129 15,-2-5 0-15,9 14-129 16,4-7-387-16,12 2-258 16,5-3-258-16,9-18-1419 15,16-4-2709-15,4-6-516 16,9-17-516-16,2-8 129 15</inkml:trace>
  <inkml:trace contextRef="#ctx0" brushRef="#br0" timeOffset="487500.8834">17915 14702 8127 0,'7'-16'5031'0,"12"11"-258"16,8-1-258-16,5 6-5418 15,4-2-3354-15,9-2-516 16,6 1-258-16,-3-1-258 0</inkml:trace>
  <inkml:trace contextRef="#ctx0" brushRef="#br0" timeOffset="488116.9187">18446 14429 5160 0,'2'-24'4773'0,"10"14"-129"15,0 10-1290-15,5 0-2709 16,8 6 0-16,-5 6 129 15,3 14-129-15,-7 0-129 16,1 11-129-16,-9 2 0 0,-5 7-129 16,-6-3-258-16,-7 0 129 15,-9-5-129-15,-2-5 0 16,-3-6 0-16,3-8-129 15,-1-7 129 1,3-7-129-16,5-5 0 0,14 0 129 16,-12-11 0-16,12-1 0 15,0 12 129-15,16-11 0 16,-3 9 0-16,7 2 129 15,4 2-129-15,3 7 0 16,6-6-129-16,-4 2-387 16,12 3-903-16,-13-8-3225 15,6 0-258-15,-5-9-387 0,-4-5-129 16</inkml:trace>
  <inkml:trace contextRef="#ctx0" brushRef="#br0" timeOffset="488305.9295">18818 14494 7740 0,'7'-15'5289'0,"10"9"-516"16,4 1-129-16,-4 2-4386 16,19 3-258-16,3-3 258 15,4 3-387-15,2 2-516 16,-10-5-1290-16,2 3-2709 15,-7 0-258-15,-11 0-516 16,-6 1 130-16</inkml:trace>
  <inkml:trace contextRef="#ctx0" brushRef="#br0" timeOffset="488497.9405">18945 14457 7353 0,'-37'21'5031'0,"24"-3"0"15,1 6-516-15,5 4-4257 16,2 1-258-16,0 5-129 15,5 3-645-15,0-12-903 16,6 10-1806-16,1-9-1419 16,5-15 0-16,1-4-387 15</inkml:trace>
  <inkml:trace contextRef="#ctx0" brushRef="#br0" timeOffset="488645.9489">19035 14585 4644 0,'6'-13'5289'0,"-6"13"-129"15,2 14-258-15,-8 4-3354 16,6 21-258-16,-9-6-516 15,9 14-258-15,0 1-903 16,0-6-3741-16,9-5-903 16,3-10-258-16,1-7-645 15</inkml:trace>
  <inkml:trace contextRef="#ctx0" brushRef="#br0" timeOffset="489711.0099">19454 14182 5031 0,'-1'-13'4515'0,"6"9"0"15,7-8-645-15,5 6-3999 16,5-1-129-16,6-1 129 0,1 3 129 15,0 2-129 1,-1 1 0-16,-3 0 129 16,-4 2-129-16,-3 0 129 15,-3 0 0-15,-3 3 129 0,-3 3 258 16,-9-6 0-16,12 20 258 15,-12-7-258-15,3 8 258 16,-5-1-129-16,1 9 129 16,-7-4-258-16,2 7 0 15,-3-3-387-15,2-2-387 16,4 7-1290-16,-6-8-2709 15,6-9-387-15,3-5-387 16,0-12 1-16</inkml:trace>
  <inkml:trace contextRef="#ctx0" brushRef="#br0" timeOffset="489878.0194">19938 14262 7482 0,'18'0'4902'0,"-18"0"-129"16,7 15-774-16,-3-2-4644 15,-4-13-1161-15,0 0-2709 16,0 0-258-16,13 0-387 16</inkml:trace>
  <inkml:trace contextRef="#ctx0" brushRef="#br0" timeOffset="490196.0376">20248 14016 5676 0,'0'0'5031'0,"-8"10"-258"15,1 7-387 1,6 6-4257-16,-5-1 129 0,6 8-129 16,2-4 0-16,13 2 129 15,3 3-258-15,6 0 129 16,0 0-129-16,2-3 129 15,0 2-129-15,-3-2 0 16,-6-2 0-16,-4 1 0 16,-4-7 0-16,-8 0 129 15,-2-3-129-15,-11 1 129 16,-6-4 0-16,-3-4-129 0,-3 2-258 15,-6-9-645 1,10 2-2838-16,-6-3-1032 16,1-4-129-16,2-6-258 15</inkml:trace>
  <inkml:trace contextRef="#ctx0" brushRef="#br0" timeOffset="490374.0476">20174 14089 6063 0,'28'-27'5676'15,"-6"16"-645"-15,3 1-516 16,4 1-3354-16,11 9-2322 16,1 0-2967-16,6 0-774 15,1 8-387-15,-2 3-129 16</inkml:trace>
  <inkml:trace contextRef="#ctx0" brushRef="#br0" timeOffset="491556.1154">19508 14635 2193 0,'-55'-9'4773'0,"36"6"-258"15,-2 1-258 1,4-7-2967-16,17 9-258 16,-11-1 129-16,11 1-258 0,15 0-258 15,13 0-129-15,7 0-129 16,13 1 129-16,10 3-129 15,13 3-129-15,8-3-258 16,12-2 0-16,7 3-387 16,-6-7-2064-16,4 0-2064 15,-3 2-516-15,-9-3-387 16</inkml:trace>
  <inkml:trace contextRef="#ctx0" brushRef="#br0" timeOffset="492239.1545">19558 14838 4644 0,'0'0'4902'0,"9"-9"0"15,5 1-516-15,3 7-3999 16,6 1-258-16,1 0 129 16,5 3 0-16,-6 3-129 0,-2 3-258 15,-4 4 0-15,-8 2 0 16,-8 2 0-1,-1-1 0-15,-10 2 0 16,-2 1 129-16,-5-2-129 0,1-4 129 16,3 1-129-16,1-5 129 15,12-9 0-15,-5 17 0 16,5-17 0-16,14 14 0 15,1-3-129-15,1 2 129 16,3 0 0-16,0 2 0 16,-5 3 0-16,-4 1 0 15,-8 4 0-15,-2 1 129 16,-12-1-129-16,-4 1 129 15,-7 1 0-15,0-3-129 16,2-1-258-16,-3-8-774 16,14 2-1806-16,10-15-1806 15,-8 3-129-15,8-3 0 0</inkml:trace>
  <inkml:trace contextRef="#ctx0" brushRef="#br0" timeOffset="492512.1701">19916 15054 4128 0,'11'50'4515'0,"-5"-25"129"16,0 2-2838-16,4-10-774 16,12 4 258-16,4-17-258 15,11-4-516-15,2-5-258 16,4-11 0-16,-1-5-129 15,-5-5-129-15,-8-7 129 0,-13 1-129 16,-13 1 0-16,-10 5 0 16,-22 8 0-16,-12 9-129 15,-9 9 0-15,-4 1-258 16,3 24-1677-16,2 3-2451 15,5 3-258-15,17 7-258 16</inkml:trace>
  <inkml:trace contextRef="#ctx0" brushRef="#br0" timeOffset="493269.2134">20624 14395 3096 0,'-4'-16'4902'16,"4"-4"-129"-16,0 20-129 16,0 0-3225-16,5-6-903 15,11 18 129-15,-3 9 0 16,9 18-258-16,-2 3-129 15,2 12 0-15,-3 9-129 16,-3 4-129-16,-11 1-129 0,-6-3-258 16,-9 6-1419-16,-14-14-2967 15,-12-5 0-15,-6-5-774 16</inkml:trace>
  <inkml:trace contextRef="#ctx0" brushRef="#br0" timeOffset="516278.5294">14478 15996 5031 0,'-13'8'5289'16,"24"-1"-387"-16,7-7-258 15,8-2-4128-15,10 0-774 0,2-4-129 16,15 6-387-16,-6-8-1677 15,1 4-2322-15,2 4-258 16,-9 0-129-16</inkml:trace>
  <inkml:trace contextRef="#ctx0" brushRef="#br0" timeOffset="516458.5397">14709 16168 5031 0,'-18'15'5289'16,"18"-15"-387"-16,0 0-258 0,13-4-4386 15,4-5-516-15,16 9-387 16,0-12-1290-16,8 4-2580 16,5 1-516-16,0-6 0 15</inkml:trace>
  <inkml:trace contextRef="#ctx0" brushRef="#br0" timeOffset="516781.5582">15388 15741 6708 0,'-16'60'5418'16,"7"-17"-258"-16,3 10-387 15,0 8-4644-15,6 4 258 16,9 6-258-16,8-1 387 15,2-12-258-15,5-9 0 16,5-12-258-16,4-11 258 16,1-16-129-16,1-11 0 15,-1-22 0-15,-2-16-258 16,-1-9 0-16,-3-20-387 15,-2-9 258-15,-9-18-258 16,2 4-129-16,-11-2-1032 16,6 17-2580-16,-11 14-774 15,-3 14-516-15,0 25 387 0</inkml:trace>
  <inkml:trace contextRef="#ctx0" brushRef="#br0" timeOffset="517129.5781">15920 16130 2322 0,'13'32'4644'16,"-13"-19"-129"-16,4 3-2451 15,5 10-516-15,-9-7-387 16,8 4 258-16,-7-5-516 15,11 1-129-15,-5-7-387 0,10-8 129 16,-4-4-258 0,7-7-129-16,-4-14 0 15,1 3-258-15,-2-8 258 16,-4-2-129-16,-5-2 129 0,-6 10-129 15,-7-4 387-15,-9 15-129 16,-12 5 387-16,1 7-129 16,-10 4 0-16,6 10-258 15,1 4-129-15,6 0-258 16,18 7-2322-16,6-15-2322 15,13-10-387-15,16-3-774 16</inkml:trace>
  <inkml:trace contextRef="#ctx0" brushRef="#br0" timeOffset="519152.6938">16607 15984 1032 0,'16'-9'4515'0,"-16"-5"0"0,5 4-1032 16,-5 10-2451-16,0-24 0 15,-1 14 129-15,-11-9-258 16,5 5-387-16,-7-1-129 16,2 7-129-16,-8 2-129 15,0 6 0-15,-3 11 129 16,0 17-129-16,1 2 129 15,0 8 0-15,4 3-129 16,7 5 258-16,5-8-258 16,6-2 129-16,13-7-129 15,11-9 0-15,9-9-129 16,5-10 0-16,7-5 0 15,1-17 0-15,1 0 0 0,-1-6-129 16,-9 0 0-16,-6-1 129 16,-6 8 0-16,-8 5 0 15,-17 15 129-15,0 0 0 16,0 0 0-16,0 22 129 15,-5-6 129-15,5 6-258 16,0-8 0-16,12-3 0 16,6-8-258-16,7-6 129 15,7-9-129-15,0-10 0 16,3-3-129-16,-6-9-129 15,-2 2 0-15,-9-5 0 16,-7 6 129-16,-11 2 0 16,-1 8 0-16,-13 2 129 0,-4 6 0 15,-5 9 258-15,0 0 0 16,1 4 0-16,3 3 0 15,5-1 0-15,14-2-129 16,0 0 129-16,0 0-258 16,25-7 129-16,6-1-129 15,7-2 129-15,8 1-129 16,1 3 129-16,1 2-129 15,-6 0 0-15,-6 1 129 16,-8 3 0-16,-11 8 0 16,-9 4 129-16,-8 1-129 15,-6 5 129-15,-7 1 0 0,1-1 0 16,3 4-129-16,4-3 129 15,5-1-129-15,6 2 0 16,13-2-129 0,5-2 129-16,3 3-129 15,3-2 129-15,0 0 0 0,-5 1 0 16,-7 0 129-16,-6-1-129 15,-12 2 129-15,-5 4 129 16,-16-3 0-16,-6 4 0 16,-8 4 0-16,-2-1-129 15,0-1-258-15,4-11-645 16,12 2-2709-16,5-10-1419 15,16-7 0-15,0 0-645 0</inkml:trace>
  <inkml:trace contextRef="#ctx0" brushRef="#br0" timeOffset="521556.8313">17799 15529 3354 0,'-16'-31'4386'16,"10"20"-1419"-16,-8-7-645 15,14 18 0-15,-17-22-645 16,17 22-129-16,-17 0-516 0,8 18 0 16,-10 5 0-16,6 22-258 15,-6 6-129-15,4 20-258 16,-1 1 129-16,3 7-258 15,5-2-129-15,4-6-129 16,4-5-258-16,9-14-129 16,8-4-516-16,-2-24-1032 15,17-2-2967-15,-2-6-258 16,2-7-516-16,3-5 517 15</inkml:trace>
  <inkml:trace contextRef="#ctx0" brushRef="#br0" timeOffset="521790.8447">17869 15913 4902 0,'0'0'5289'0,"12"-2"-258"16,5 2-516-16,9 0-3741 16,6 6-903-16,7 3-774 15,-3-2-3225-15,5-7-774 16,4 0-258-16,-10-3 0 15</inkml:trace>
  <inkml:trace contextRef="#ctx0" brushRef="#br0" timeOffset="522130.8642">18269 15550 2967 0,'6'-5'5160'16,"19"-11"-387"-16,-5 9 0 0,10-4-3483 16,6 8-774-16,1-4-129 15,6 5 0-15,2 0-516 16,-3-5-774-16,3 3-3225 15,-7 4-903-15,-9-3 0 16,-6 3 1-16</inkml:trace>
  <inkml:trace contextRef="#ctx0" brushRef="#br0" timeOffset="522301.8739">18498 15472 5805 0,'-29'40'5160'0,"17"-16"-387"16,7 6-516-16,5-1-4644 15,0 9-516 1,0-15-1806-16,5-1-1935 16,7 0-258-16,1-10-387 0</inkml:trace>
  <inkml:trace contextRef="#ctx0" brushRef="#br0" timeOffset="522462.8832">18610 15577 3612 0,'0'0'5418'0,"8"16"-129"16,-8 6-645-16,0 12-3354 0,-5 0-1161 15,2-5-774 1,3 7-3612-16,0 3-387 16,-8-4-903-16,3-2 387 15</inkml:trace>
  <inkml:trace contextRef="#ctx0" brushRef="#br0" timeOffset="522649.8939">18358 15963 5676 0,'0'-10'5418'15,"12"1"-516"-15,8 7-258 16,10 2-4515-16,2-5-129 16,5 3-129-16,2 2-774 15,-7 0-3225-15,1 2-774 16,-4 10-516-16,-12-1 130 15</inkml:trace>
  <inkml:trace contextRef="#ctx0" brushRef="#br0" timeOffset="523013.9147">18365 16179 4644 0,'0'0'4902'16,"5"-17"-129"-16,9 2-387 15,6 4-4515-15,4 2 0 16,0 2 129-16,-1 7 0 15,-7 3-387-15,-6 10 258 16,-8 10 0-16,-4 2 0 16,-12 6 129-16,-4-1 258 0,-6 0 258 15,2-2 0-15,-5-10 129 16,9 2 0-16,1-11 0 15,6 2 0 1,11-11 129-16,0 0-516 0,0 0 129 16,16 0-258-16,3-2 129 15,8-1-258-15,7-5 258 16,9 1-387-16,6 4 0 15,-1-9-516-15,13 12-1032 16,-16-14-3225-16,6 0-129 16,-8-5-774-16,-5 2 517 15</inkml:trace>
  <inkml:trace contextRef="#ctx0" brushRef="#br0" timeOffset="523229.927">18915 15726 6837 0,'37'21'5676'0,"-15"6"-516"16,-1 3-129-16,10 5-4644 16,-13 7-129-16,-1 7 0 15,-12-1-129-15,-5 4-129 16,-8 5-645-16,-21-14-1677 15,0 11-2580-15,-4-3-258 16,-1-7-645-16</inkml:trace>
  <inkml:trace contextRef="#ctx0" brushRef="#br0" timeOffset="523738.9561">19603 15993 3096 0,'30'14'5805'0,"1"-10"-387"16,8 4-129-16,5-8-2451 15,7 8-2451 1,9-4 0-16,3 2-129 16,2-3-645-16,-10-4-645 0,7 5-2322 15,-20-4-1806-15,-5 0-129 16,-18 0-516-16</inkml:trace>
  <inkml:trace contextRef="#ctx0" brushRef="#br0" timeOffset="523944.9679">19639 16180 5805 0,'-32'14'5676'16,"32"-14"-129"-16,4 8-516 15,20-3-3741-15,6-3-1032 16,16 6-129-16,3-3 0 0,6-1-258 15,6 6-516-15,-7-11-1677 16,2 2-2580-16,-8-1-645 16,-9 6 0-16</inkml:trace>
  <inkml:trace contextRef="#ctx0" brushRef="#br0" timeOffset="525233.0416">20696 15743 5934 0,'0'0'5547'16,"-13"5"-516"-16,-1 13-387 16,-3 3-4257-16,2 3-258 15,2 9 258-15,2 0-258 16,7 2 129-16,4-5-129 0,11-1 0 15,11-9 0 1,11-6 0-16,8-7-129 16,9-7 0-16,5-14 129 15,4-6 0-15,-4-5-129 0,-6-5-129 16,-11-5 258-16,-13-3-129 15,-20 0 0-15,-10 3-129 16,-25 6 129-16,-15 4-129 16,-9 6 0-16,-6 5-129 15,4 13-645-15,-6-5-2322 16,16 12-1935-16,13 12 129 15,17 5-774-15</inkml:trace>
  <inkml:trace contextRef="#ctx0" brushRef="#br0" timeOffset="525392.0507">21329 16127 8385 0,'28'35'4644'15,"-28"-35"-3483"-15,0 17-1161 16,0-17-5676-16,0 14-258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38:54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 4720 774 0,'-12'0'3612'15,"12"13"258"-15,-3 9-3096 16,-3 6 129-16,1 12-387 16,-2 8 387-16,2 11-258 15,-3 8 129-15,1 11-129 0,-2 4 258 16,5 13 0-16,-8-5-129 15,9 15 129 1,-6-8-258-16,7 13 0 16,-1-10 0-16,3 2-129 0,0-6-258 15,8-2 0-15,0-11-129 16,6-5 0-16,4-10-129 15,1-9 129-15,1-5 0 16,3-5-129-16,0-6 129 16,2-6 0-16,-1-4 0 15,1-4 0-15,-2-3 129 16,3-6-129-16,-1-6 0 15,1-3 129-15,2-7 0 16,2-3-258-16,2-1 129 16,-1-2-129-16,0-5 129 15,-2-1-129-15,0 4-129 16,-8-2 0-16,2 5-258 0,-8-6-387 15,6 10-1419-15,-9 2-2580 16,-12-5-516-16,15 0 0 16</inkml:trace>
  <inkml:trace contextRef="#ctx0" brushRef="#br0" timeOffset="379.0216">1051 6270 7998 0,'3'12'5289'0,"10"0"-129"16,-13-12-645-16,21 12-4773 15,-4-5 0-15,6 4 258 16,6 4 0-16,2 1 0 15,1 4 0-15,2 2 0 16,2 0 129-16,-5-3-129 16,1 0 129-16,-2 2-129 15,-3-3 0-15,-4-5 129 16,-1 0 129-16,-8-4 0 15,-1 1 129-15,-13-10 129 16,11 19 129-16,-11-19 0 16,-7 26 0-16,-11-5-129 15,-2 13 0-15,-8 7-129 0,-2 15-258 16,-7 10 0-16,-8 5-387 15,10 14-3612 1,-9-10-1290-16,-5-14-516 16,-2-11-516-16</inkml:trace>
  <inkml:trace contextRef="#ctx0" brushRef="#br0" timeOffset="9307.5323">1332 1816 3999 0,'-4'-18'4257'16,"4"18"-387"-16,0-18-129 15,0 18-4257-15,10-9-129 16,-10 9 645-16,19-5 129 16,-7 5 258-16,2 5 0 15,3 9-129-15,6 8 129 0,0 9 258 16,8 15-387-1,-2 9 387-15,8 9-387 16,-1 13 258-16,4 0-645 16,-3 8 516-16,4-4-645 0,-6 2 516 15,-1-13-387-15,-1 0 258 16,-3-10-258-16,-4-4 258 15,0-15 0-15,-8 1-129 16,-1-13-129-16,-1-2 129 16,-5-8-129-16,-4-6 129 15,-7-13-129-15,7 13 0 16,-7-13-129-16,-12 3 258 15,-4-3-129-15,-5-3 0 16,-8-8 258-16,-4 0-129 16,-8-7 0-16,-1-5 0 15,-1 1 129-15,-1-5 129 16,7 3 0-16,3-3 0 0,6 11 0 15,7 0 0-15,8 9 0 16,13 7 0-16,0 0 0 16,6 11 129-16,18 4-129 15,7 2-129-15,9 5 129 16,4-2 129-16,10 1 129 15,0-5-258-15,2-2 129 16,-5-14-129-16,-1 1 0 16,-4-8-516-16,-14-22-3612 15,-3-17-903-15,-4-14-516 16,-18-28-516-16</inkml:trace>
  <inkml:trace contextRef="#ctx0" brushRef="#br0" timeOffset="43830.5069">2666 9881 2451 0,'6'11'3999'16,"-6"-11"258"-16,0 0-3225 16,13 5 258-16,-13-5 0 15,30 15 129-15,-14-13-258 16,12 8-258-16,-6-8 129 15,12 5-387-15,-5-7-129 16,7 0-129-16,-4 0 0 16,5-7-129-16,-3-6 0 0,3-4-129 15,-3-7 0-15,-1-2 0 16,-1-4 129-1,-1-3-129-15,-3-1 0 16,-3 2-129-16,-5-2 258 0,-3 2-258 16,-5 2 258-16,-3 3-129 15,-3 1 0-15,-4 3 0 16,-2-3 0-16,-2 5-129 15,-4-1 129-15,-2 3-129 16,-2 1 129-16,-3 1-129 16,-2-1 129-16,2 5-129 15,-3 3 0-15,0 1 0 16,-2 4 0-16,2 3 0 15,-4 2 0-15,2 7-129 16,-5 9 129-16,3 5-129 16,-3 8 129-16,-2 7 129 15,-3 7-129-15,4 7 129 0,3 2-129 16,-1 8 258-16,5 1-258 15,2-1 258-15,4-2-258 16,5-1 129-16,6-6 258 16,0 1-129-16,12-12-129 15,9-1 0-15,5-11 258 16,10-7-258-16,10-9 129 15,8-7-129-15,8-7-129 16,8-10 0-16,-3-5-258 16,-5-14-1806-16,-1 5-2709 15,-8 4-645-15,-18-3-129 16,-11 10-645-16</inkml:trace>
  <inkml:trace contextRef="#ctx0" brushRef="#br0" timeOffset="45723.6152">3423 8700 1032 0,'0'-13'3999'16,"0"13"258"-16,0 0-2709 16,-1 6-258-16,0 7 129 15,2 10-129-15,-1 1 0 16,11 12 0-16,-10 0-516 15,11 8 129-15,-6 1-387 16,5-1-129-16,-2-5-129 16,0 4 0-16,-2-10-129 0,0-3-129 15,-3-7 129-15,-2-5 0 16,1-5 0-1,-3-13 0-15,1 12-129 16,-1-12 129-16,0 0 0 0,0 0 0 16,0 0 0-16,0 0-129 15,-6-12 258-15,6 12-258 16,-3-19 129-16,3 6 0 15,0-2-129-15,0-2 0 16,4-3 129-16,4-6-129 16,0-2 129-16,2-2 0 15,2-5 0-15,1-3 0 16,2-7 129-16,-2 2-129 15,0-3 129-15,-1 5 258 16,-4-1-387-16,0 4 387 16,-3 6-516-16,-1 3 258 15,-3 7-258-15,-1 1-774 0,0 21-2838 16,7-15-1548-16,-7 15 0 15,4-13-903-15</inkml:trace>
  <inkml:trace contextRef="#ctx0" brushRef="#br0" timeOffset="46458.6572">3881 8575 1806 0,'5'-7'4902'16,"-5"7"-258"-16,15-8-258 15,-15 8-3483-15,17-2-387 16,-1 2 129-16,-2 0 0 15,4 2-258-15,-4 2-258 16,-2 8-129-16,-6-1 129 16,-3 11-129-16,-6-2 0 15,-6 8 0-15,-9 0 129 0,-2 8-129 16,-2-4 129-16,3 1 0 15,-2 1 0-15,9-1 129 16,3-6 0-16,8-1 129 16,1-4-129-16,10-3 0 15,2-5 0-15,5-1 0 16,2-6-129-16,0-3-129 15,1 1-258-15,-8-5-645 16,7 2-2322-16,-9-1-1677 16,-10-1 0-16,0 0-645 15</inkml:trace>
  <inkml:trace contextRef="#ctx0" brushRef="#br0" timeOffset="46637.6673">3792 8898 5289 0,'-18'-31'5676'0,"18"18"-516"16,4-1-258-16,7-4-3870 15,11 14-258-15,2-7-258 16,12 10 0-16,2-1-516 16,-3 2-3870-16,9 2-1032 15,1 9-387-15,-7-11-645 16</inkml:trace>
  <inkml:trace contextRef="#ctx0" brushRef="#br0" timeOffset="64244.6745">5991 9592 1 0,'0'12'4385'0,"0"-12"-128"16,0 0-2064-16,13 4-129 15,7 1-258-15,-3-10 129 0,16 4-774 16,-4-14 0-16,13 6-516 16,-1-11 0-16,5-1-258 15,-5-4-129-15,4 2-129 16,-11 0 0-16,-1-4-129 15,-8 2 129-15,-8 1-129 16,-7 1 0-16,-8-1 0 16,-6 5-258-16,-9 1 258 15,-9 1-129-15,-6 5 258 16,-5 4-258-16,0 3 129 15,-4 5 0-15,-1 5 129 16,2 13 129-16,3 11-129 16,3 11 387-16,5 17-129 0,2 7 0 15,9 14 129-15,2 1-258 16,12 4 129-16,6-6-129 15,13-5 258-15,5-12-258 16,13-13 0-16,6-18-258 16,10-16 0-16,7-12-774 15,-5-19-2451-15,7-13-1677 16,-5-11-645-16,-7-7-258 15</inkml:trace>
  <inkml:trace contextRef="#ctx0" brushRef="#br0" timeOffset="64800.7063">6449 8825 903 0,'0'0'5031'15,"0"0"258"-15,0 0-387 16,7 8-3612-16,-7-8-129 16,28-1-258-16,-13-9 0 0,11 7-645 15,4-1-1032-15,-3-7-3096 16,2-3-903-16,4 3-516 15,-7-7 0-15</inkml:trace>
  <inkml:trace contextRef="#ctx0" brushRef="#br0" timeOffset="65266.7329">6769 8513 1677 0,'0'-28'4644'0,"0"14"387"0,0 14-903 16,0 0-2580 0,1 21 0-16,10 15-387 0,-11-2-129 15,12 17-387-15,-6-3 129 16,8 12-516-16,-4-7 0 15,5-2-129-15,-5-5 0 16,0-9 0-16,-3-9-129 16,-2-4 129-16,-3-13 0 15,-2-11 0-15,0 0 0 16,-2-15-129-16,-1-10 129 15,-1-7-129-15,2-4 0 0,2-6 0 16,2-4-129 0,7 0 258-16,1-5-258 15,5 4 258-15,2-5-258 16,3 2 258-16,-6-4-129 0,2 5 0 15,-3 1 129-15,-5 6-129 16,-2 5 0-16,-4 10 0 16,-2 6-129-16,-2 7-258 15,2 14-774-15,-12 0-2193 16,12 0-1548-16,-3 24-516 15,3-9-129-15</inkml:trace>
  <inkml:trace contextRef="#ctx0" brushRef="#br0" timeOffset="66010.7756">7133 8540 129 0,'1'-21'4515'16,"9"15"-129"-16,-10 6-2322 15,14-13 0-15,-1 13-387 16,-13 0-258-16,25-1-387 0,-14 1-516 15,6 2 129-15,-5 1-258 16,2 8-129-16,-7 1 0 16,0 4-129-16,-7 3 129 15,-4 5-387-15,-8 4 387 16,-4 4-129-16,-4-2 129 15,-1 4-129-15,4-3 129 16,2 0 0-16,6-4 0 16,8-2 0-16,1-7 0 15,10-4 0-15,6-3 0 16,5-6 0-16,2-2-258 15,1-3 0-15,0 0-129 16,-5-4-645-16,8 4-1161 0,-16 0-2580 16,1-2-774-16,-12 2-258 15</inkml:trace>
  <inkml:trace contextRef="#ctx0" brushRef="#br0" timeOffset="66191.7859">7147 8804 2580 0,'-34'-27'5676'16,"32"14"-129"-16,2-1-516 15,14-3-2838-15,19 13-1161 16,4-10-129-16,15 11-129 16,5-3-387-16,6 1-645 0,6 5-3741 15,-4 6-774-15,-11-3-903 16,-5-1-258-16</inkml:trace>
  <inkml:trace contextRef="#ctx0" brushRef="#br0" timeOffset="95685.4727">16980 2580 2709 0,'-11'-29'2580'0,"-4"41"129"15,3 32-774-15,1 25-645 16,-3 15-387-16,-1 22-258 15,-3 13-129-15,-1 15-258 16,0 0 129-16,-1-2-387 16,-1-17 258-16,1-9-258 0,0-15 0 15,0-15 129 1,3-20 0-16,0-14 0 15,4-15 0-15,-3-12-129 16,3-12 0-16,-3-6-129 16,0-14 0-16,0-5 0 0,2-5-129 15,-2 1 129-15,2 0 0 16,2 0 129-16,1 6 0 15,5 4 258-15,6 16-129 16,-7-16 129-16,7 16 129 16,0 0 129-16,-1 9 129 15,3 11 129-15,-1-2-129 16,10 10 129-16,-6-3 129 15,7 9-258-15,-4-10 129 16,4 2-387-16,-3-11 129 16,3-6 0-16,-1-9-258 15,3-2 0-15,-1-19-258 0,10-11 0 16,3-10-387-16,6-19-516 15,14 4-2580-15,6-7-1419 16,2-1-387-16,7 2-258 16</inkml:trace>
  <inkml:trace contextRef="#ctx0" brushRef="#br0" timeOffset="96422.515">20198 2703 4128 0,'-25'-5'5031'16,"10"9"-387"-16,-3 18-258 15,-1 10-3999-15,4 21 258 16,-7 13-387-16,3 17 0 16,-5 11 0-16,0 11-129 15,-2 3 0-15,-2-1 0 16,-1-5-258-16,0-10-129 15,1-10 258-15,2-14 0 16,1-11-129-16,4-15 0 16,1-12 0-16,4-11 0 15,4-8 0-15,0-11-129 0,5-9 0 16,-1-12 129-16,1-10-129 15,2-12 258-15,-2-8 0 16,2-2 129-16,2-1 0 16,1 11 129-16,-2 5 258 15,4 24 0-15,0 14 0 16,0 39 0-16,-3 15 0 15,3 20 0-15,0 4-258 16,10 4 0-16,0-4-129 16,7-14-129-16,12-24-645 15,8-39-2838-15,21-23-1161 16,20-31-258-16,11-35-645 15</inkml:trace>
  <inkml:trace contextRef="#ctx0" brushRef="#br0" timeOffset="104398.9712">9917 2731 4902 0,'-53'-20'5289'0,"17"10"-258"16,-8 0-516-16,-4-11-3999 15,2 16-258-15,-4 2-129 16,-1 3 129-16,-2 8-129 0,-1 10 0 16,-3 10-258-16,-2 8 258 15,-2 9-129 1,-2 11 516-16,-6 11-258 15,-2 4-129-15,-2 4 129 0,2 4-258 16,3-1 129-16,4-3 0 16,8-7-387-16,10-14-129 15,11-4-387-15,6-28-774 16,20-7-1806-16,9-15-1419 15,-4-33-258-15,13-10 129 16</inkml:trace>
  <inkml:trace contextRef="#ctx0" brushRef="#br0" timeOffset="104673.9868">8824 2875 3870 0,'30'-101'5289'0,"-25"75"-129"16,-5 26-387-16,4 18-2838 16,-18 8-774-16,1 26-129 0,-10 2-387 15,-2 23-129-15,-8 7 0 16,-3 12 0-16,-4-3-387 15,4-4 0-15,2-7 0 16,5-10-258-16,10-8 0 16,10-14 129-16,9-19 0 15,17-21-387-15,28-10-1161 16,16-32-3225-16,20-24-258 15,16-17-516-15,-1-23-258 16</inkml:trace>
  <inkml:trace contextRef="#ctx0" brushRef="#br0" timeOffset="122403.001">12996 5226 129 0,'30'-15'1290'16,"-15"12"-903"-16,9-2 129 15,-1 1 129-15,5-3-258 16,1 1 129-16,0 3-387 15,0-1 129-15,-1 3 258 16,1 1-258-16,-4 0 258 16,5 3-129-16,-1 0 129 15,3 3-129-15,0-3 129 16,2 3-387-16,4-3 0 15,-1 1 0-15,5-3 129 16,-1 0-258-16,3 0 129 0,-1 1-129 16,3 0 0-16,-2 0 129 15,2-1 129 1,0 3-129-16,3 0 258 15,0-2-129-15,-2-2 0 0,2 2 129 16,1-1-129-16,2 2 0 16,0-3 0-16,4 5-129 15,-1-5 0-15,0 2 0 16,2-2-129-16,-1 2 129 15,-1 0-129-15,0 0 129 16,-1-1 258-16,3 3-129 16,-4-3 0-16,2 3 0 15,-2-3 129-15,1 3 0 16,2-4-129-16,2 3 129 15,1-2-129-15,0 1 0 16,2-1-129-16,0 0 0 16,-1 1 0-16,6 2-129 0,-4-3 258 15,0 2-258-15,3-2 0 16,-1 1 0-16,3 1 0 15,1-2 0-15,-2 0 129 16,1 0-129-16,-1 1 0 16,-3 1 129-16,-1 1-129 15,2-1 129-15,-4 2-129 16,2 1 129-16,4 1-129 15,0 1 0-15,3 1 0 16,3-3 0-16,-1 1 129 16,1-2-129-16,3 0 0 15,1 1 0-15,-3-5 0 16,3 1 0-16,1 1 0 0,2 1 0 15,0-2 0-15,3 2 0 16,-3 1 0-16,1-1 0 16,-2 0 0-16,0-1 129 15,-3 0-129-15,0-1 129 16,0 0 0-16,1-1 0 15,-3-1 129-15,0 2-129 16,2-2 0-16,-2 0 0 16,-1 0-129-16,-1 0 0 15,-3 0 129-15,-5 0-258 16,3 0 258-16,-4 0-129 15,-2 0 129-15,-3 4-129 16,-1-2 129-16,-4 3 0 0,1-2-129 16,1-1 129-16,-4 2 0 15,0-1-258 1,2 1 258-16,-2 0-129 15,0-2 0-15,3 5 0 0,-2-5-129 16,-1 1 129-16,2 1 0 16,-2 1 129-16,3-4-258 15,-3-1 129-15,3 0 0 16,2 0 129-16,-2 0-129 15,0-1 0-15,3-3 0 16,0 1 0-16,1 1 0 16,3-1 0-16,-2-1 0 0,0-2-129 15,-3 4 129 1,2-2 0-16,-3 0-129 15,1-3 258-15,-3 4-129 16,-2-1 0-16,-3 1-129 0,1 0 258 16,-2-2-129-16,2 2 0 15,-1-1 0-15,-2 1 0 16,1-5 0-16,-1 3 129 15,-3 0-129-15,-1 0 129 16,-5-1 0-16,-2 0 0 16,-5 2 0-16,0 0 258 15,-8-2-387-15,4 4 258 16,-2 0-129-16,0-1-129 15,0 0 129-15,-1-2 0 16,-1-2 0-16,0 2 0 16,1-5 0-16,1 1 0 15,-3-3 0-15,2-3 0 0,-2-4 0 16,1-4 0-16,2-3 0 15,-1-6 0-15,-1-7 0 16,0-8 0-16,0-12 0 16,3 0-129-16,-5-6 129 15,0 0-129-15,-3-3 129 16,-1 4 129-16,-2 3 0 15,-4 2 129-15,-5 5-129 16,0 2 0-16,-1-1 0 16,-1 3 0-16,-2-2-129 15,0-1-129-15,4-4 129 16,-1 1-258-16,2 3 129 15,0-2-129-15,-1 6 129 0,-1 2-129 16,-2 4 129-16,-1 3 129 16,-4 4-129-16,-5 6 0 15,-8 3 129 1,0 3 0-16,-7 5-129 0,-4 4 129 15,-3 1 0-15,-6 5-129 16,-3 3 0-16,-6 3 129 16,-3 3 0-16,-4 0-129 15,-5 1 129-15,-2 3-129 16,-6 4 129-16,-4 1-129 15,-5-2 129-15,-3 5-129 16,-5-3 0-16,-3 3 0 16,-3 0 0-16,-8-2 0 0,-3 3 0 15,-3-2-129 1,-2 4 258-16,-5-3-258 15,-2 0 129-15,-5-1-258 16,-1 1 258-16,4-4 0 0,0 3 0 16,2-7-129-16,0-2 0 15,-1-2 129-15,-2 0 0 16,4 0 0-16,-1 0-129 15,-2-5 129-15,-1-1-258 16,-5-1 258-16,-3 0-129 16,2-2 129-16,-1 0-129 15,2-1 258-15,-2 3 0 16,-4-1-129-16,1 0 0 15,1 0 0-15,4 1 129 16,1 0 0-16,2 1-129 16,-4-1 0-16,2 0-129 15,3-1 258-15,3 2-129 0,1 2 129 16,2 0-129-16,-2 1 0 15,0 3 0-15,4 0 129 16,1 0-129-16,4 0 129 16,0 0-129-16,0 3 129 15,-1-2-129-15,3 1 0 16,-1-2 129-16,2 0-129 15,1-3 129-15,0-2-129 16,-1 1 0-16,2-2 0 16,-2 0 129-16,4-1-129 15,1 1 0-15,1 0 0 16,-1 0 0-16,6 0 0 15,-1 3 0-15,0-1 258 0,3 0-258 16,4 2 0-16,1-3 0 16,3 4 0-16,3 0 0 15,3 1 0 1,3-2 0-16,4 2-258 0,7 0 258 15,-3 0 0-15,6 0-129 16,-3 2 129-16,4-1 0 16,0 5 0-16,3-4 0 15,2 3 0-15,4-2 0 16,3 1 0-16,3 0 0 15,7-2-129-15,0 2 129 16,7-3 0-16,3 2 129 0,2-2-258 16,1 0 129-16,4 0-129 15,5 1 129 1,11-2-129-16,-17 3 129 15,17-3 0-15,0 0-258 0,-10 1 258 16,10-1 0-16,0 0 0 16,0 0 0-16,0 11 129 15,0-11-129-15,0 18 129 16,1-1 0-16,1 9 0 15,2 4 0-15,-2 7 0 16,0 8 129-16,-2 10-258 16,0 4 0-16,0 3 129 15,-3 5-129-15,-2 1 0 16,-2 0 0-16,-2 1 0 15,1 1 129-15,1-3-258 16,2-2 258-16,0-3-258 16,1-1 258-16,2 0-258 0,1-2 129 15,0-5 0-15,1-4 0 16,0-3 129-16,0-3-129 15,0-1 0-15,0-6 0 16,1-2 129-16,2-4-129 16,-2-3 129-16,3-3-129 15,0-2 129-15,0-4-129 16,0 0 129-16,0-4-129 15,1-1 129-15,-5-14-129 16,7 18 0-16,-7-18 0 16,0 0 0-16,6 11 0 15,-6-11 0-15,0 0 129 16,0 0-129-16,0 0 0 0,0 0 0 15,0 0 129-15,0 0-129 16,0 0 0-16,0 0 0 16,0 0 0-16,0 0-129 15,13 0 129-15,-13 0 0 16,14 0 0-16,-4 0 129 15,2 0-129-15,0 0 0 16,5 0 0-16,3 2 0 16,3 3 0-16,6 1 0 15,2 0 0-15,7 0 0 16,8 4 0-16,3-2 0 15,7 1-258-15,-2-9-1290 16,15 0-2709-16,-9-5-1032 0,-10-21-516 16</inkml:trace>
  <inkml:trace contextRef="#ctx0" brushRef="#br0" timeOffset="137238.8494">10579 8558 3870 0,'13'35'4257'0,"-4"-6"-3483"15,-1 0 258-15,4 7 129 16,-4 1 0-16,5 7 0 16,-5-1-129-16,4 7-129 15,-6-5-387-15,1 3 129 16,-4-5-387-16,-2 2-129 15,-1-6-129-15,-1-6 129 16,-6-4-129-16,-2-3 0 16,0-6 0-16,0-5 0 0,-1-4 129 15,10-11 0-15,-15 6 0 16,15-6 129-16,-11-5-129 15,11 5 129-15,-3-25 129 16,3 8 0-16,2-6-129 16,5-2 129-16,4-6 0 15,6-1-129-15,-1-7 129 16,6-2-129-16,1-3 129 15,2-2-129-15,0-4 258 16,0 3-258-16,-4-2-129 16,-1-1 129-16,-4 5-129 15,-3 6 129-15,-6 0-387 16,-1 8 258-16,-6 3-258 0,0 4 129 15,0 8-387-15,-1 4-645 16,1 12-1290 0,0 0-2709-16,0 0-129 15,0 0-645-15</inkml:trace>
  <inkml:trace contextRef="#ctx0" brushRef="#br0" timeOffset="137520.8657">11102 8772 3354 0,'0'0'5031'0,"0"-11"-2193"16,16 11-516-16,-4-12-129 16,17 11-774-16,-6-10-516 15,10 6-258-15,2 2-903 16,-6-5-1677-16,0 0-2838 15,0 8-258-15,-10-1-258 16</inkml:trace>
  <inkml:trace contextRef="#ctx0" brushRef="#br0" timeOffset="137708.8763">11033 8979 2193 0,'-10'3'5289'0,"29"-3"-258"16,9-6 0-16,7-3-4515 15,7-7 0-15,6 7-258 16,2 2-1290-16,-1 3-3354 16,-8-8-516-16,2 12-387 15</inkml:trace>
  <inkml:trace contextRef="#ctx0" brushRef="#br0" timeOffset="138390.9155">12068 8436 258 0,'13'-10'4386'0,"-13"10"258"16,4 14-3612-16,2 18 129 15,-7 0 516-15,-3 20-258 16,-14 2-129-16,4 13-129 15,-16 3-258-15,4 5-258 16,-11-7-258-16,4-4 0 16,-3-8-387-16,2-10 129 15,1-14 0-15,4-10-129 16,3-18 0-16,4-7 0 15,4-16 0-15,5-13-129 16,5-6 0-16,5-10 0 0,3 0 0 16,2-2 0-16,8 7 129 15,0 7-129-15,4 8 258 16,2 14-129-16,1 9 129 15,2 6 129-15,0 14-129 16,5 8 129-16,0 6 0 16,3 3-129-16,0 3 129 15,2-1-129-15,-3 1-129 16,-2-4-258-16,5 1-903 15,-16-12-2322-15,4-6-1419 16,1 0-645-16,-7-14 388 16</inkml:trace>
  <inkml:trace contextRef="#ctx0" brushRef="#br0" timeOffset="138572.9259">12218 8810 3483 0,'36'-19'5547'15,"-10"16"-258"-15,-1-2-516 16,0 1-4386-16,13 4 0 15,2 0-258-15,3 0-258 16,1 7-903-16,-11-7-1548 16,3 0-2451-16,-3 0-258 15,-11-4-129-15</inkml:trace>
  <inkml:trace contextRef="#ctx0" brushRef="#br0" timeOffset="138744.9357">12548 8653 3483 0,'-31'21'5160'0,"22"2"0"15,-3 9-3096-15,3-2-1290 16,9 8 0-16,-2 1-516 16,2-4-516-16,6 7-1677 15,2-6-2838-15,0-13-387 16,8 1 129-16</inkml:trace>
  <inkml:trace contextRef="#ctx0" brushRef="#br0" timeOffset="139409.9738">12925 8759 2967 0,'0'-20'5031'15,"8"3"-1548"-15,-5-5-1935 16,9 8-258-16,-5-8-129 0,6 5-516 15,-3 1-258 1,-1 1-387-16,-9 15 129 16,17-8 0-16,-17 8 129 15,4 17-129-15,-4 8 258 0,-6 11-129 16,-5 6 129-16,2 7 129 15,-7 3-258-15,1 2 0 16,-2-2-129-16,1-1 0 16,-3-8-129-16,1-7 0 15,0-9 0-15,-4-5 0 16,3-9-129-16,-2-8-387 15,5-4-645-15,-8-14-1161 16,6-11-2580-16,6-3-387 16,-2-16 258-16</inkml:trace>
  <inkml:trace contextRef="#ctx0" brushRef="#br0" timeOffset="139563.9826">12823 8381 1806 0,'52'-47'5031'0,"-21"37"-387"16,-7-1 0-16,7-3-4644 15,-5 12-1032-15,2 2-3354 16,2 11-516-16,-10-3 129 16</inkml:trace>
  <inkml:trace contextRef="#ctx0" brushRef="#br0" timeOffset="140394.03">13217 9059 2580 0,'0'51'3096'0,"2"-12"-129"16,-3-12-387-16,1 10 129 15,-11-10-516-15,9 11-774 16,-13-10-258-16,7 3-516 0,-4-10 0 15,3-1-258 1,-4-10 129-16,4-7-258 16,-3-8-129-16,5-9 129 15,-2-14-258-15,5-9 129 0,4-12-129 16,0-16 0-16,9-14-129 15,7-6-129-15,3-8 258 16,4-3-129-16,6-2 0 16,2-2 129-16,0 7-129 15,0 7 0-15,0 11 129 16,-2 8 0-16,-1 9 0 15,-2 14-129-15,-3 8 258 16,-2 9-129-16,-3 14 0 16,-3 12 0-16,-3 9-129 15,-3 15 129-15,-6 11 0 16,-1 3 0-16,-2 9-129 15,-4 2 258-15,-1 1-258 0,-6 0 258 16,1-6-129-16,-5-3 0 16,2-8 0-16,-2-5-129 15,-2-6 258-15,4-4-129 16,-4-5 129-16,4-7-258 15,2-4 129-15,11-1 129 16,-13-2-129-16,13 2 129 16,0-15-129-16,6 6 129 15,6 0-129-15,1 6 0 16,5 0 0-16,3 3-129 15,-4 3 258-15,2 6-258 16,-5 9 258-16,-3 8-258 0,-5 3 258 16,-6 5-129-16,-6 3 0 15,-6 0 129-15,-6 3 0 16,-1-2 129-16,-5-4-129 15,-1 1 258-15,-1-16 0 16,3-2 0-16,0-9-129 16,2-4 0-16,1-4-129 15,1-6-129-15,9 6-2322 16,-3-15-2322-16,3-3-645 15,8 4-645-15</inkml:trace>
  <inkml:trace contextRef="#ctx0" brushRef="#br0" timeOffset="144310.2539">2663 11326 1935 0,'-4'-69'4515'0,"5"51"-129"15,-1-7-129-15,4 9-3612 16,-4 16-129-16,13 0 258 16,0 14-129-16,-5 4 258 15,8 16-258-15,-7 2-129 16,7 14 129-16,-3-3-387 15,3 6 129-15,0 2-129 16,1-2-258-16,0-7 258 16,0-7-129-16,-1-13 258 0,1-9-258 15,0-17 0-15,1-11 129 16,-4-23-258-16,4-9 258 15,-1-17-129-15,2-11 0 16,1-8-129-16,1-2 0 16,0 1 129-16,4 10-129 15,-2 3 0-15,-4 6-258 16,9 22-2193-16,-7 4-2322 15,-4 2-258-15,2 14-645 16,-10 1 646-16</inkml:trace>
  <inkml:trace contextRef="#ctx0" brushRef="#br0" timeOffset="144910.2884">3525 10942 2709 0,'-25'12'5289'0,"8"13"-129"16,-11 7-387-16,-6 9-3612 15,10 21-258-15,-4-1-129 16,14 6 129-16,2-2-516 16,9-4-387-16,6 1-1032 15,5-16-2451-15,9-14-1290 16,8-12-516-16,3-17 0 15</inkml:trace>
  <inkml:trace contextRef="#ctx0" brushRef="#br0" timeOffset="145218.3059">3673 11032 5676 0,'26'-29'5160'16,"-5"23"-258"-1,-5-4-387-15,6 8-4386 0,2 2-129 16,0 5 129-16,0 6 0 15,-6 6 0-15,-5 8 0 16,-5 4-129-16,-6 7 0 16,-4 5 0-16,-8 4 129 15,-5 0-129-15,-2 1 0 16,-3-2 0-16,5-6 0 15,1-8 0-15,5-2 0 0,5-10 0 16,3-6 0-16,1-12-258 16,0 0-387-1,14 14-1290-15,-14-14-2451 16,12-3-516-16,0-3-516 0</inkml:trace>
  <inkml:trace contextRef="#ctx0" brushRef="#br0" timeOffset="145414.3172">3707 11256 3999 0,'-29'-28'5160'0,"29"28"-129"16,-12-9-129-16,12 9-3999 16,0 0-258-16,9 0-129 15,12 3 0-15,-1 5-129 16,11-3-516-16,6 5-903 15,-6-13-1935-15,9-4-1806 16,3-6-258-16,-2-9-516 0</inkml:trace>
  <inkml:trace contextRef="#ctx0" brushRef="#br0" timeOffset="145646.3303">4140 10869 3612 0,'18'-20'5289'0,"-7"20"-129"15,6 18-516-15,3 10-3870 16,-7 3 129-16,9 17-129 15,-11 4 129-15,1 14-516 16,-9 1-129-16,-3 7 129 16,-3 0-387-16,-8 1 258 15,-5-3-129-15,-1-6-258 0,1-8 129 16,-4-15-645-16,14 1-1290 15,-6-19-2838-15,12-25-258 16,0 0-774-16,8-2 646 16</inkml:trace>
  <inkml:trace contextRef="#ctx0" brushRef="#br0" timeOffset="145863.3429">4523 11090 5934 0,'49'-18'5418'0,"-16"18"-129"0,0-3-774 16,4 2-4257-16,5 1 0 16,3 1 129-1,1 2-903-15,4 12-1290 16,-10-5-2838-16,-6-6-516 0,-5 5-129 15</inkml:trace>
  <inkml:trace contextRef="#ctx0" brushRef="#br0" timeOffset="146031.3523">4746 11297 6966 0,'-25'46'5547'16,"25"-29"-387"-16,9-7-258 15,15-12-4515-15,5 5-258 16,8 1 0-16,7-3-387 15,6 6-2580-15,-3-4-2064 16,-7-3-387-16,-1 0-516 0</inkml:trace>
  <inkml:trace contextRef="#ctx0" brushRef="#br0" timeOffset="147634.4442">5527 10885 3612 0,'14'-46'4644'0,"-3"30"-129"15,-10 4-3483-15,3 0-258 16,6 12 258-16,-5 9 0 16,4 19-387-16,-4 5 0 15,3 18 0-15,-4 8-129 16,4 12-129-16,-4 2 0 0,4 1-129 15,-2-7-129-15,1-6 0 16,1-10-129-16,1-10 258 16,-1-17 0-1,4-11-129-15,1-13 129 0,3-17-129 16,2-16 0-16,5-16 0 15,0-12 129-15,5-13-516 16,3-6 129-16,-1-7-258 16,3 9-516-16,-15-3-1677 15,3 13-2193-15,-1 18-387 16,-8 6-129-16</inkml:trace>
  <inkml:trace contextRef="#ctx0" brushRef="#br0" timeOffset="148041.4674">6110 11348 3612 0,'10'15'3870'0,"-14"-2"-1290"16,2 7-258-16,-10-6-258 16,7 12-387-16,-7-5-516 15,12 6-387-15,-7-8 0 16,7 1-387-16,0-20-129 15,12 15 129-15,4-17-258 16,2-13 129-16,1-6-129 16,2-8 0-16,-4-9-129 0,1-1 0 15,-4-4 129-15,-5 3-129 16,-8 4 0-16,-2 7 0 15,-11 2 129-15,-4 5-129 16,-4 9 0-16,1 5-258 16,2 8-129-16,1-7-387 15,16 7-903-15,-12 0-1677 16,12 0-1548-16,14-15-258 15</inkml:trace>
  <inkml:trace contextRef="#ctx0" brushRef="#br0" timeOffset="148460.4913">6210 10429 3354 0,'0'0'4257'0,"0"0"-1677"0,0 0-1290 16,0 0 129-16,21-7-129 16,-8 0 0-16,11 7-258 15,-3-4-258-15,8 4-258 16,1-2-258-16,5 1-129 15,-1 1-516-15,-5 0-645 16,5 0-2709-16,-5 6-903 16,-11-6-387-16</inkml:trace>
  <inkml:trace contextRef="#ctx0" brushRef="#br0" timeOffset="148877.5153">6409 10237 258 0,'0'0'4773'16,"0"0"258"-16,-8 23-1935 15,-1 7-1161-15,9 19-387 16,-12 6-516-16,9 9-774 16,-3 0-3870-16,3 8-903 15,-5-15-387-15,8 1 1 16</inkml:trace>
  <inkml:trace contextRef="#ctx0" brushRef="#br0" timeOffset="152131.7014">6781 11018 903 0,'0'8'3999'16,"0"-8"387"-16,0 13-2967 15,0-13-258-15,13 9 129 16,-1-9 129-16,16 6-129 16,-6-6-129-16,14 3-258 15,-5-5-129-15,13-1-387 16,-2-8-129-16,4-1 0 0,-3-5-129 15,0-6-129-15,-5-4-129 16,-2-2 129 0,-7-2-129-16,-8-3 129 15,-8 2-129-15,-9 0 129 0,-4 0-129 16,-12 7 0-16,-9 6 258 15,-4 6-129-15,-6 7 129 16,-1 6 129-16,-5 6-129 16,1 14 129-16,-2 7 129 15,2 8-129-15,1 5 258 16,6 5-258-16,2 1 258 15,8 2-258-15,4 1 0 16,8 1-129-16,7-7 0 16,10 0 0-16,7-4-129 15,7-3 0-15,5-7 129 16,5-2-129-16,4-8 0 15,2-9-258-15,2 5-774 0,-11-16-1677 16,1-2-2193-16,1-10-258 16,-8-8-516-16</inkml:trace>
  <inkml:trace contextRef="#ctx0" brushRef="#br0" timeOffset="158252.0513">8513 10860 4644 0,'0'0'4773'16,"-11"6"129"-16,2-6-3870 0,9 0 129 15,0 0-258-15,0 0 129 16,0 0-516-16,0 0-903 15,0 0-1161-15,0 0-3096 16,6 0-129-16,8-1-387 16</inkml:trace>
  <inkml:trace contextRef="#ctx0" brushRef="#br0" timeOffset="164152.3889">7430 10422 516 0,'4'-12'4386'15,"10"11"129"-15,-7-11-129 16,7 7-3741-16,6 5 129 15,-3 0-129-15,8 4 258 16,-6-3-387-16,3 5-129 16,-4 0-258-16,1-5-516 15,1 4-2709-15,0 1-1419 16,-11-9-387-16,8 3 129 15</inkml:trace>
  <inkml:trace contextRef="#ctx0" brushRef="#br0" timeOffset="164446.4058">7908 10207 129 0,'0'0'4128'0,"0"0"516"15,-11 0-3096-15,-3 0 258 16,5 14 129-16,-9-6-258 16,9 13-129-16,-10-3-516 15,10 13-129-15,-7-4-258 0,7 9-129 16,-4 0-258-1,7 6 0-15,-2-3-129 16,6 1 0-16,2-2-387 16,1-10-387-16,16 7-1677 0,3-12-2451 15,1-15-129-15,4 1-387 16</inkml:trace>
  <inkml:trace contextRef="#ctx0" brushRef="#br0" timeOffset="165054.4405">8271 10104 1806 0,'11'3'4515'16,"-11"-3"0"-16,0 16-3354 15,1 10 0-15,-1-6 129 16,0 14 0-16,-10-5 0 0,2 14-516 16,-10-7-129-16,1 3-129 15,-6-4-129-15,0-2-129 16,-2-5-129-1,1-6 0-15,-1-8-129 0,4-7 129 16,3-7-258-16,3-12 129 16,2-7-129-16,3-6 0 15,7-3 129-15,-1 1-129 16,4-2 0-16,0 2 129 15,5 7 0-15,4 10 0 16,4 3 129-16,2 7 0 16,1 2 0-16,4 11 129 15,2-3 129-15,2 5-129 0,-2 0 0 16,2 2 0-1,-3-2-129-15,0 0-129 16,-1 6-516-16,-7-15-1290 16,2 2-2838-16,3 3-387 0,-7-10-258 15</inkml:trace>
  <inkml:trace contextRef="#ctx0" brushRef="#br0" timeOffset="165283.4534">8440 10271 1935 0,'0'0'4773'0,"16"0"0"16,-16 0-129-16,23-2-3870 15,4 4-129-15,-3-2 258 16,8 6-387-16,-2-4 0 0,4-1-516 15,-1 3-516-15,-8-5-1419 16,1-7-2709-16,0 5-129 16,-12-8-387-16</inkml:trace>
  <inkml:trace contextRef="#ctx0" brushRef="#br0" timeOffset="165449.4631">8672 10147 3483 0,'-20'17'4902'16,"15"7"-258"-16,-4 0-3096 15,-1 4-645-15,9 7-258 16,-3 4-774-16,4-7-1548 0,0-5-2580 16,10 4-516-16,-4-18 129 15</inkml:trace>
  <inkml:trace contextRef="#ctx0" brushRef="#br0" timeOffset="165782.4822">8879 10259 3612 0,'21'-20'4902'15,"-12"4"-258"-15,9-4-1161 16,-1 7-2967-16,-5 0-129 16,7 1 129-16,-7-1 0 0,1 6-129 15,-13 7-129-15,16-11 0 16,-16 11 0-1,0 8 0-15,0 8 129 16,-4 13 0-16,-5 1 0 0,-1 12-129 16,-2 6 0-16,-2 7 258 15,-1 1-387-15,0 1 0 16,-1-1 0-16,-2-4-129 15,-1-6 0-15,5-7 129 16,-1-9-258-16,2-10-129 16,4-3-387-16,-7-17-516 15,16 0-1419-15,-3-10-2322 16,-6-22-129-16,8-6-516 15</inkml:trace>
  <inkml:trace contextRef="#ctx0" brushRef="#br0" timeOffset="165932.4908">8854 9944 1161 0,'29'-41'4386'16,"-20"21"0"-16,11 20-1161 16,-20 0-6579-16,11 7-903 15,3 14-129-15</inkml:trace>
  <inkml:trace contextRef="#ctx0" brushRef="#br0" timeOffset="166526.5245">9205 10566 1419 0,'0'95'4515'15,"0"-53"387"-15,-4-13-387 16,2-11-3741-16,2 10 129 15,-7-16-258-15,7 3 387 16,0-15-387-16,0 0 0 16,-16-23-258-16,16-2-258 15,-4-11 0-15,2-13-258 16,2-9 129-16,-1-12-258 15,1-3 258-15,3-2-129 16,4 1-129-16,0 5 258 16,5 6-258-16,0 9 258 0,3 14-129 15,2 7 129-15,0 12-129 16,0 10 0-1,-1 7 129-15,0 4 0 16,-7 11 129-16,-1 7 0 0,-6 4 0 16,-2 5 0-16,0-1 0 15,-5-1-129-15,0-2 258 16,-3 1-258-16,3-8-129 15,0-4 129-15,5-12-258 16,-2 15 129-16,2-15 0 16,8 3 0-16,-8-3 0 15,17 6 0-15,-5 0 129 16,-12-6 0-16,11 23 129 15,-9-5 0-15,-2 4 0 16,0 0 129-16,-5-3 0 16,-2 7-129-16,-2-9 129 15,4-2-129-15,5-15 0 0,-16 17 0 16,16-17-258-16,-20 0-129 15,20 0-516-15,-17-8-1290 16,17 8-2193-16,-14-17-645 16,0 6-387-16</inkml:trace>
  <inkml:trace contextRef="#ctx0" brushRef="#br0" timeOffset="166979.5504">9564 10022 129 0,'7'20'4773'0,"-7"-4"387"16,0 5-2838-1,4 17 129-15,-8-5-258 0,4 13-516 16,-6-6-516-16,2 7-387 16,-9-11-387-16,2 2 0 15,-2-8-258-15,-1-5-387 16,6 0-903-16,-8-10-3096 15,5-15-645-15,11 0-516 16,-5-15 129-16</inkml:trace>
  <inkml:trace contextRef="#ctx0" brushRef="#br0" timeOffset="167313.5697">9703 10046 1161 0,'48'-10'4644'16,"-26"5"258"-16,7 5-387 15,-4 2-3999-15,-1 4 0 16,6 4 387-16,-6-1-129 16,-4 11-129-16,-10-2 0 15,-3 8-258-15,-7-1 0 16,-6 6 0-16,-9-1 0 15,-2 4-258-15,-6-1 0 16,4-1 129-16,-4-2 0 16,10-2 129-16,1-1-258 15,7-4 129-15,5-5 0 16,4 0-129-16,8-5-129 0,2-2-129 15,7 3-258-15,-4-13-645 16,11 14-1677-16,-7-12-2322 16,-5-3-129-16,-3 0-387 15</inkml:trace>
  <inkml:trace contextRef="#ctx0" brushRef="#br0" timeOffset="167495.5802">9776 10302 5676 0,'-11'-5'5547'15,"11"5"-129"-15,0 0-645 16,8-13-4128-16,17 14-258 0,5 3 0 16,7 2-903-16,10 0-4128 15,1 2-129-15,0-4-774 16,6 3-129-1</inkml:trace>
  <inkml:trace contextRef="#ctx0" brushRef="#br0" timeOffset="168280.6251">10375 10586 2967 0,'-20'-2'5031'0,"26"2"-129"16,15 0-258-16,19 0-4257 15,-3 0 258-15,17 0-129 16,0-5-129-16,9 3-129 16,2-2-258-16,-3-3-903 0,6 1-3096 15,-8 6-645-15,-13-9-516 16,-6 9 130-1</inkml:trace>
  <inkml:trace contextRef="#ctx0" brushRef="#br0" timeOffset="168468.6358">10803 10427 2709 0,'-41'14'5418'0,"25"12"-387"16,-2 0-258-16,-6 10-3870 15,11 18-258-15,-3-4-129 16,8 10-258-16,3 1-1032 15,-2-3-2709-15,7-10-1290 16,16-3-516-16,4-15 129 16</inkml:trace>
  <inkml:trace contextRef="#ctx0" brushRef="#br0" timeOffset="168874.6589">11544 10292 1161 0,'12'-27'5160'16,"-12"27"258"-16,12 8-387 15,-12 15-3741-15,13 25 129 0,-9 4-387 16,8 16-129-16,-8 4-258 16,9 6-129-16,-5-2-258 15,4-4 0-15,0-12 0 16,1-10-258-16,4-18 258 15,0-14-129-15,3-15 0 16,3-8-129-16,2-18-129 16,-1-10 258-16,3-10-258 15,1-15 0-15,-1-6 0 16,-3 0-129-16,4 2 0 15,-10-3-387-15,7 16-516 16,-12-7-1419-16,5 13-2451 16,-5 16-258-16,-4 12-387 0</inkml:trace>
  <inkml:trace contextRef="#ctx0" brushRef="#br0" timeOffset="169245.6803">12068 10873 3354 0,'0'28'5031'0,"-7"-17"-129"15,5 1-2322-15,-2 13-1419 0,-8-10 0 16,9 13 129-1,-9-9-258-15,12 6-258 16,-4-8-129-16,4-1-258 16,0-16-258-16,19 7 0 0,-1-12 0 15,5-9-129-15,0-10-129 16,1-5 129-16,-4-4-129 15,-2-3 129-15,-6-2-129 16,-9 6 129-16,-3 3-129 16,-8 1 129-16,-6 8 129 15,-1 6-258-15,-2 4 0 16,-3 0-516-16,20 10-774 15,-21-2-2838-15,21 2-645 16,-3-16-774-16,6-5 517 16</inkml:trace>
  <inkml:trace contextRef="#ctx0" brushRef="#br0" timeOffset="169489.6942">12239 9939 5031 0,'-1'-11'5934'15,"6"7"-645"-15,12-1-258 16,11-1-4257-16,14 6-516 15,14 1-2193-15,3 3-2709 16,3-4-387-16,5 0-903 0</inkml:trace>
  <inkml:trace contextRef="#ctx0" brushRef="#br0" timeOffset="170919.776">12635 10557 3225 0,'5'14'4902'0,"-1"-2"-1032"15,8-12-2451-15,17 0 258 16,-4-10-258-16,17 2-387 15,-2-14-129-15,10 2-516 16,-1-8-129-16,2 3-129 16,-6-1 0-16,-3 0-129 15,-5 2 129-15,-9 1-258 16,-11 1 129-16,-8 2-129 15,-9 1 0-15,-6 4 129 16,-13 0-129-16,-5 3 129 0,-6 6 0 16,-2 5 0-16,-3 2 0 15,-3 13 258 1,-2 9 0-16,3 6 129 15,0 8 0-15,7 9 129 0,2 0-129 16,12 5 387-16,6-4-387 16,10 0 129-16,10-12-129 15,15-3-129-15,10-14-129 16,8-5 0-16,7-12 0 15,6-1-129-15,-2-3-258 16,-4-6-129-16,0 5-774 16,-17-12-1290-16,-3 8-2580 0,-6 3-258 15,-12-1-387 1</inkml:trace>
  <inkml:trace contextRef="#ctx0" brushRef="#br0" timeOffset="172002.838">13611 9505 645 0,'-23'2'4515'15,"13"15"387"-15,-13 9-3096 16,1-2-387-16,5 14-129 15,-6-2 0-15,10 11-387 0,0-2-645 16,5 0-516-16,8 1-1419 16,8-5-2967-16,-3-14-129 15,16-2-129-15</inkml:trace>
  <inkml:trace contextRef="#ctx0" brushRef="#br0" timeOffset="172409.861">13903 9553 1 0,'19'10'4385'16,"2"15"259"-16,-21-8-387 15,7 2-3999 1,-7 18 129-16,-7 2-129 15,-6 4-129-15,-7-4 129 0,-5 2-129 16,-4-4 0-16,-4-3-129 16,-1-7 0-16,2-7 258 15,-1-7-516-15,7-5 258 16,1-8 0-16,6-5-129 15,7-10 129-15,7-6-129 16,5-3 129-16,0-2 0 16,7-1 0-16,3 0 129 15,5 6 0-15,3 3 387 0,1 4-129 16,3 13 0-16,1 0 258 15,3 10-258-15,-2-1 0 16,5 12 0 0,-4-3-387-16,0 2-516 0,4 4-2064 15,-3 0-2064-15,-7-12-258 16,4 2-129-16</inkml:trace>
  <inkml:trace contextRef="#ctx0" brushRef="#br0" timeOffset="172598.8721">14159 9749 3354 0,'27'-4'5289'0,"-11"4"-387"16,-3 6-1032-16,4-6-3354 15,8 3 0-15,0-3-258 16,7-4-516-16,2 3-1161 0,-8-10-1806 15,-3-5-1677-15,3 11-387 16</inkml:trace>
  <inkml:trace contextRef="#ctx0" brushRef="#br0" timeOffset="172764.8813">14339 9607 3096 0,'-19'29'4644'15,"16"-1"0"-15,-3-1-3483 16,-3 2-387-16,4 6-258 15,0-1-1032-15,0-2-2709 16,-1-9-1161-16,7 5-387 0</inkml:trace>
  <inkml:trace contextRef="#ctx0" brushRef="#br0" timeOffset="173044.8976">14600 9676 3096 0,'35'-26'4902'0,"-18"23"-129"15,2 3-3483-15,-19 0 129 16,9 8-129-16,-9 10-258 16,0 13-129-16,-13 1-387 15,4 10 0-15,-8-2-258 0,2 7 129 16,-5-6-387-16,2 0 129 15,-2-9-129-15,0-5 129 16,1-9-258 0,1-7 0-16,3-9-129 0,-3-6-258 15,18 4-516-15,-24-34-2838 16,16-3-903-16,8-6-516 15</inkml:trace>
  <inkml:trace contextRef="#ctx0" brushRef="#br0" timeOffset="173176.9051">14634 9310 1677 0,'33'-17'4644'0,"-33"17"-258"16,20 15-2064-16,-15 7-6450 15,-5-5-387-15,15 14 258 0</inkml:trace>
  <inkml:trace contextRef="#ctx0" brushRef="#br0" timeOffset="173739.9373">14838 9888 1419 0,'-4'95'5031'0,"4"-54"0"16,-8-12-258-16,-2-4-3612 16,8 5-129-16,-5-12-258 15,7 0-258-15,0-18-129 16,-7 13-129-16,7-13-129 15,-8-8 129-15,6-10-387 0,2-8 258 16,0-7-387-16,0-14 129 16,10-10-129-16,2-8 129 15,7-7-129-15,3-2 0 16,4 0 258-16,1 3 0 15,3 9 0-15,0 8 129 16,1 12-129-16,-4 10 258 16,-3 11-129-16,-5 10-129 15,-5 7 129-15,-2 4-129 16,-12 0 129-16,0 18-129 15,-1-2 0-15,-11 3-129 16,-2 2 129-16,1-1 0 16,-1 3-129-16,2-2 129 0,4 5-129 15,3-5 129-15,5 2-129 16,0-2 129-16,8 1-129 15,1-1 129-15,0-2 0 16,-1-1 0-16,0-2-129 16,-7 1 258-16,-1 0-258 15,-1 0 258-15,-7 0-129 16,-3 4 129-16,-2-4 0 15,1 1 0-15,-1-4-129 16,4-2 0-16,2-1 0 16,7-11-129-16,-6 17-387 15,6-17-1548-15,0 0-2451 16,0 0-645-16,-5-13 129 0</inkml:trace>
  <inkml:trace contextRef="#ctx0" brushRef="#br0" timeOffset="174129.9594">15357 9509 3354 0,'16'-11'5031'15,"2"4"129"-15,-18 7-516 16,9-8-4128-16,5 10-129 16,-2 2 0-16,5 1-129 15,-7 2 0-15,3 3-129 16,-5 5 0-16,-4 0-129 15,-4 7 0-15,-3 0 0 0,-10 4-129 16,-6 6 258-16,-4 1-129 16,-2 0 0-16,-1 0 0 15,3 0 0-15,6-3 129 16,8-3-129-16,7-6 0 15,5-3 129-15,13-7-129 16,9-4 0-16,3-3-129 16,1-4-129-16,4 0-258 15,-11-14-1032-15,6 6-2322 16,-11-2-1161-16,-13-5 0 15</inkml:trace>
  <inkml:trace contextRef="#ctx0" brushRef="#br0" timeOffset="174294.9689">15305 9742 1548 0,'-23'-5'5289'16,"23"5"-129"-16,0 0-387 0,35-2-3870 16,-10-7 0-16,16 9-516 15,-1 0-2064-15,7 0-2580 16,-11-5-516-16,6 5-387 15</inkml:trace>
  <inkml:trace contextRef="#ctx0" brushRef="#br0" timeOffset="177726.1653">15200 9306 1 0,'0'0'2192'16,"0"0"259"-16,0 0-387 15,0 0-387-15,0 0-516 16,13 0 0-16,-13 0-129 15,0 0-387-15,0 0 258 16,0 12-258-16,0-12-129 0,0 17 129 16,0-17 0-16,1 24-387 15,-1-14 387-15,0 6-387 16,0-1 0-16,0 2-129 15,0-2 129-15,2 6-129 16,-1-2 0-16,0 0 0 16,2 2 0-16,-2 0 0 15,-1-1-129-15,3 5 387 16,-3-3-387-16,0 2 129 15,-4-1 0-15,0 4 0 16,-4-1 0-16,3 3 129 16,-5-3-129-16,4 2 0 15,-2 1 0-15,0 3 0 0,-1-4 0 16,0 3 0-16,-2-5-129 15,1 0 129 1,-1 0-129-16,-1-4 0 16,-1-1 258-16,1-2-129 0,0-2-129 15,-4-9-1161-15,7 0-3096 16,9-8-774-16,-17 0 0 15,17 0-128-15</inkml:trace>
  <inkml:trace contextRef="#ctx0" brushRef="#br0" timeOffset="180729.3371">4671 12573 4257 0,'-16'0'5160'15,"16"0"-387"-15,0 0 0 16,0 0-4128-16,12 0-129 16,9 4 129-16,3-4-129 15,9 3 129-15,0-3-387 16,9 2-129-16,0 2-129 0,-1-4-1032 15,5 1-3483-15,-9 5-258 16,-10 1-516-16,-4 2 0 16</inkml:trace>
  <inkml:trace contextRef="#ctx0" brushRef="#br0" timeOffset="180908.3473">4761 12844 6708 0,'-16'9'5031'0,"21"4"-129"15,16-7-516-15,14-2-4386 16,5 0 0-16,9-1-129 0,7 5-903 16,-1-3-3354-16,6-3-387 15,3 0-387-15,-5-2 129 16</inkml:trace>
  <inkml:trace contextRef="#ctx0" brushRef="#br0" timeOffset="181282.3687">5669 12490 6837 0,'-11'-57'5031'16,"9"39"-387"-16,2 18-1161 15,0 0-2838 1,0 0-129-16,-4 25 387 16,7 16-387-16,-2 8 129 0,3 15-129 15,-1 3 129-15,4 8-258 16,0-10-258-16,1 0 129 15,3-10-129-15,3-11 0 16,-2-15 0-16,1-16 0 16,3-13 0-16,3-20 0 15,-2-14 0-15,4-13-129 16,0-9 129-16,-1-15-387 15,6-3-258-15,-5-6-129 16,8 14-903-16,-17-2-2580 16,8 15-1032-16,-4 13-516 15,-5 15 0-15</inkml:trace>
  <inkml:trace contextRef="#ctx0" brushRef="#br0" timeOffset="181642.3891">6095 13051 4773 0,'-17'40'4773'15,"4"-22"129"-15,5 3-387 16,3-1-4128-16,-2-2 129 15,7-5 0-15,0-13-258 0,21 7 129 16,2-11-258-16,6-9 0 16,2-11-258-16,4-5 129 15,-3-4 0-15,-1-1-129 16,-7-1 258-16,-6 3-129 15,-13 5 258-15,-5 5-129 16,-10 5 387-16,-9 8-387 16,-6 6 129-16,-4 3-129 15,4 3 0-15,-1 6-258 16,7 2-516-16,2-11-1806 15,17 0-2322-15,0 0-129 16,13-6-645-16</inkml:trace>
  <inkml:trace contextRef="#ctx0" brushRef="#br0" timeOffset="181868.4022">6306 12207 6708 0,'0'0'5160'0,"0"0"-258"16,0 0-387-16,27-13-4386 15,0 13-387-15,10 0-129 16,0-4-1548-16,5-1-2709 0,4 1-258 15,-4-3-258 1</inkml:trace>
  <inkml:trace contextRef="#ctx0" brushRef="#br0" timeOffset="182022.411">6590 12065 7224 0,'-44'49'5160'15,"26"-15"-258"-15,-1 5-516 16,9 13-7224-16,2 4-1806 15,-3-10-258-15,7 3-387 16</inkml:trace>
  <inkml:trace contextRef="#ctx0" brushRef="#br0" timeOffset="183098.4726">7041 12622 4386 0,'-7'15'5031'16,"7"-15"-129"-16,0 17-258 15,0-17-4128-15,23 13-258 16,3-7 129-16,3-6 0 16,9-2 0-16,3-11-258 15,8-3 0-15,0-5-129 16,-2-2 0-16,-2 0-129 0,-8 0 258 15,-4 1-129-15,-13 2 0 16,-9 3 0-16,-9 2 0 16,-2 15-129-16,-20-18 258 15,-5 14-129-15,-4 4 0 16,-8 1 0-16,-4 10-129 15,-5 4 129-15,1 10 129 16,-1 0 258-16,5 13 129 16,-1 0 0-16,12 11 129 15,3-5 0-15,17 9 129 16,7-10-129-16,12 6-129 15,15-14-129-15,12-4-258 16,9-12 0-16,10-5 0 0,6-11-387 16,-2-8-645-16,9 2-2967 15,-12-14-1161-15,-10-1-516 16,-10-1-387-1</inkml:trace>
  <inkml:trace contextRef="#ctx0" brushRef="#br0" timeOffset="184087.5292">7654 12137 1419 0,'-12'0'4644'16,"12"0"516"-16,0 0-516 15,11-4-3225-15,-11 4-129 16,25-8-258-16,-13 1-129 16,10 7-258-16,-4-5-258 15,6 5 0-15,-2-2-129 16,2 2-258-16,-3 0-129 15,-1-2-516-15,0 5-2322 16,-3 1-1935-16,-17-4-129 16,17 3-387-16</inkml:trace>
  <inkml:trace contextRef="#ctx0" brushRef="#br0" timeOffset="185434.6062">8334 11794 645 0,'0'0'4902'16,"3"9"0"0,1 9 0-16,1 6-3483 15,-6-4-129-15,1 18 129 0,-5-6-516 16,2 14-129-16,-7-8-387 15,-1 7 129-15,-6-7-387 16,0-2 129-16,-7-1-387 16,-1-9 129-16,-3-7-129 15,-1-7 0-15,3-7-258 16,-2-5 129-16,6-8-129 15,1-8 0-15,5-1 0 0,1-10 129 16,10 5 0 0,1-3-129-16,4 3 387 15,4 2-129-15,9 6 129 16,0 4 129-16,6 4 0 0,3 6 258 15,1 1-129-15,4 11 129 16,-3-2 0-16,5 5 0 16,-9 1-129-16,5 3 129 15,-8-2-129-15,-1 0-387 16,-4 3-516-16,-12-20-1548 15,6 21-2451-15,1-8-516 16,-7-13-129-16</inkml:trace>
  <inkml:trace contextRef="#ctx0" brushRef="#br0" timeOffset="185847.6298">8561 11868 3612 0,'18'-7'5031'15,"-18"7"-129"-15,24 0 0 16,-4 1-4386-16,-3-1 258 16,7 9-129-16,-4-6 129 15,5 6-258-15,-4-1 0 16,-2 4-258-16,-2-1-129 15,-4 2 129-15,-7 1-258 16,-3 2 0-16,-6 3 129 16,-7 5-129-16,-10-1 0 15,-2 2 129-15,-3 2-129 0,-1-1 129 16,0-2-129-16,5 1 258 15,5-3-258-15,6-3 258 16,4-5-129 0,6-1 129-16,3-2-129 0,8-3-129 15,2 0 129-15,4-3 129 16,0 0-516-16,0-2 0 15,2 4-258-15,-7-7-516 16,11 6-2322-16,-12-4-1677 16,-11-2-129-16,10 0-645 15</inkml:trace>
  <inkml:trace contextRef="#ctx0" brushRef="#br0" timeOffset="186066.6424">8638 12044 6321 0,'0'0'5547'0,"0"0"-387"16,0 0-129-16,0 0-4386 16,5 11 0-16,8-4 0 15,12 3 0-15,-1 0-516 16,2-9-1032-16,10 5-3741 15,-2-2-387-15,-2-4-516 16,0 1-129-16</inkml:trace>
  <inkml:trace contextRef="#ctx0" brushRef="#br0" timeOffset="187383.7177">9056 12719 5676 0,'-16'7'5031'0,"16"-7"-387"0,-10 12-387 15,10-12-4257-15,-6 11 0 16,6-11 0-16,5 0-129 16,-5 0 129-16,19-4-129 0,-8-4 129 15,-1-3-129-15,-1 0 129 16,-9 11-129-16,12-18 129 15,-12 18 129-15,0-12 0 16,0 12 258-16,-13 0 129 16,13 0-129-16,-18 8 129 15,18-8-129-15,-12 12 129 16,12-12-903-16,0 0-3225 15,9 6-1032-15,-9-6-516 16,17-11-387-16</inkml:trace>
  <inkml:trace contextRef="#ctx0" brushRef="#br0" timeOffset="188033.7549">9356 12601 4257 0,'8'14'5160'16,"-8"-14"-258"-16,28 14-258 15,-3-7-3999-15,-3-7-129 16,9 3 0-16,3-7 0 15,3-5-129-15,0-6-258 16,1-2 129-16,-5-2-516 16,-4-3 258-16,-4 1-129 15,-9-4-129-15,-5 3-129 16,-11-2 0-16,-3 4-129 15,-14 2 258-15,0 4-258 16,-8 2 387-16,-2 9 129 16,-2 3 258-16,-5 6 0 0,8 14 129 15,-5 1 387-15,6 16-129 16,-2 1 258-16,9 10-258 15,0-6 0-15,11 10-258 16,3-9 258-16,7 1-258 16,6-6-129-16,11-5-129 15,0-6 0-15,5-8 0 16,5-4-129-16,2-6-129 15,1-4-129-15,-3-5-129 16,6 0-774-16,-12-16-1548 16,8 0-2193-16,0-2-387 15,-3-6-516-15</inkml:trace>
  <inkml:trace contextRef="#ctx0" brushRef="#br0" timeOffset="188352.7731">9839 12067 4644 0,'-8'-13'5289'0,"8"13"-129"16,0 0-516-16,8-17-3999 0,9 16 0 15,-1-5-258-15,12 4-129 16,2 2-903-16,-4 0-3483 16,6-7-645-16,2 5-387 15,-5-7-258-15</inkml:trace>
  <inkml:trace contextRef="#ctx0" brushRef="#br0" timeOffset="188937.8064">10282 11857 2580 0,'3'-24'5031'15,"-3"24"-129"-15,12-24-258 16,-12 10-3870-16,5 10 0 15,-5 4 0-15,17-5-129 16,-17 5-258-16,8 12 0 16,-8 6-129-16,3 11 129 15,-3 2 129-15,-4 11 0 16,-7-1-258-16,5 7 129 15,-8-2-258-15,1 1 0 0,-4-8 0 16,0-2 0-16,-2-4-129 16,2-8 0-16,1-7-129 15,-2-7 0 1,5-3-645-16,-7-10-1806 0,4-9-2064 15,4-3-645-15,-3-8-129 16</inkml:trace>
  <inkml:trace contextRef="#ctx0" brushRef="#br0" timeOffset="189125.8173">10205 11623 6063 0,'40'-12'5031'15,"-25"9"-258"-15,7 7-903 16,-22-4-6579-16,14 15-1935 0,1 5-129 16,-11-3-387-16</inkml:trace>
  <inkml:trace contextRef="#ctx0" brushRef="#br0" timeOffset="189741.8524">10509 12291 3354 0,'7'66'5289'0,"-7"-46"-129"16,1-1-387-16,-1-4-3870 0,0-15-129 15,0 0 0-15,-17-14-258 16,12-3 0-16,-6-13-516 15,3-2 0-15,-4-10 0 16,3-8-129-16,1-8-129 16,3-7 0-16,5-3 129 15,1-3-129-15,11 4 129 16,1-3-129-16,8 8 0 15,3 7 129-15,8 9-129 16,-1 8 129-16,4 9 0 16,-4 6 129-16,-2 9-129 15,-4 9 129-15,-4 5 129 16,-5 8-129-16,-9 9 129 0,-6 7 0 15,-3 6 0-15,-10 6-129 16,-7 0 258-16,1 2-258 16,-5-3 129-16,-2-3-258 15,3-4 129-15,2-7 129 16,0-5-129-16,8-3 0 15,12-13 0-15,-9 2 0 16,9-2 0-16,4-6-129 16,8-1 129-16,1 4-129 15,3 2 129-15,-3 1-129 16,2 7 129-16,-5 6 0 15,2 5 0-15,-7 3 0 16,-2 3 129-16,-3 1-129 16,-1-1 129-16,-6 0-129 0,-5-4 129 15,-1 1-129 1,-3-6 0-16,3-4 129 15,-4-1-258-15,1-9-258 0,16-1-1935 16,-14 1-2193-16,8-10-258 16,8-7-258-16</inkml:trace>
  <inkml:trace contextRef="#ctx0" brushRef="#br0" timeOffset="190122.8743">10868 11696 4128 0,'38'-8'5160'16,"-22"7"-516"-16,10 1 0 16,7 5-4257-16,-9-1 0 0,4 7 0 15,-6-6-129-15,-1 6 0 16,-6-1 0-16,-7 4-129 15,-8 3 0-15,-5 4 0 16,-13 6 0-16,-6 4 0 16,-3 1 0-16,-4 3 129 15,0 0 129-15,6 1-129 16,1-6 0-16,8-1 129 15,8-8-129-15,8-2 0 16,6-4 0-16,8-2-129 16,7-5 0-16,4-1-129 15,3-2-258-15,-2-3-129 16,6 6-774-16,-18-8-2322 0,6-1-1290 15,-4 0-645-15,-16 1 0 16</inkml:trace>
  <inkml:trace contextRef="#ctx0" brushRef="#br0" timeOffset="190305.8846">10960 11939 6063 0,'-7'-12'5418'0,"5"0"0"15,2 12-774-15,9-3-3870 16,19 5-258-16,-2-1 0 15,11 5-258-15,4 1-516 0,-3-7-2064 16,10 2-2451-16,0 3-258 16,-4-3-516-16,6 5-128 15</inkml:trace>
  <inkml:trace contextRef="#ctx0" brushRef="#br0" timeOffset="191320.9429">11665 12255 5934 0,'17'-5'5418'15,"9"5"-645"1,3-6-129-16,8 3-4386 0,6 3-129 15,7-4 0-15,-1 0-258 16,0 0-516-16,-8-9-1419 16,-6 4-2580-16,-3-1-258 15,-15-2-516-15</inkml:trace>
  <inkml:trace contextRef="#ctx0" brushRef="#br0" timeOffset="191486.9523">11999 12048 3096 0,'-28'-8'5160'16,"28"8"-129"-16,-17 21-258 15,0 0-3612-15,17 17-258 0,-4 2-387 16,4 7-258-16,6 5-1548 16,0 1-3096-16,6-12-645 15,8-8-129-15,1-10 130 16</inkml:trace>
  <inkml:trace contextRef="#ctx0" brushRef="#br0" timeOffset="191789.9695">12576 11876 5289 0,'38'-32'5676'16,"-38"32"-516"-16,9 29-258 0,-8 15-3999 15,-5 8-129-15,3 15 129 16,-4 0-387-16,5 6 129 15,0-1-258-15,6-5-258 16,6-10 129-16,5-11-129 16,6-20 0-16,6-15 0 15,2-11-129-15,5-18 0 16,1-17 0-16,4-12 0 15,0-12-258-15,-3-12-258 16,4-4-387-16,-12-7-516 16,10 17-2580-16,-19 1-1032 15,-5 12-516-15,-8 15-258 16</inkml:trace>
  <inkml:trace contextRef="#ctx0" brushRef="#br0" timeOffset="192149.9903">13199 12355 4644 0,'2'46'5418'0,"-9"-18"-258"15,-5-3-387-15,-5-1-3870 16,9 7 129-16,-4-13-258 15,12 2-258-15,0-20-258 16,4 12-129-16,11-13-129 0,7-13 258 16,0-8-387-16,4-7 129 15,-3-3-258 1,1-3 129-16,-8 3-129 15,-5-4 129-15,-6 8-129 0,-8 5 129 16,-11 11 129-16,-9 5-129 16,-7 7 129-16,-3 2 0 15,-1 9 0-15,4 3-129 16,8 2-258-16,4-8-645 15,18-8-2838-15,5 9-1032 16,12-13 0-16,11-9-645 16</inkml:trace>
  <inkml:trace contextRef="#ctx0" brushRef="#br0" timeOffset="192369.0028">13319 11546 4902 0,'7'-25'5418'16,"10"9"0"-16,12 7-516 15,4-1-3354-15,10 4-2064 16,1 1-3096-16,4-2-1032 15,4 7-645-15,-8 0-258 16</inkml:trace>
  <inkml:trace contextRef="#ctx0" brushRef="#br0" timeOffset="193515.0684">13801 12161 516 0,'0'13'4644'15,"0"3"387"-15,0-16-387 16,0 0-3225-16,25 9-129 16,-8-11-129-16,16-1-129 15,-3-12-387-15,11 0-258 16,1-9-258-16,3-1 0 15,-3-4 0-15,-5 1-129 16,-4-1 0-16,-8 0-129 16,-9 2 0-16,-12 6 0 0,-4 6 129 15,-13 4-129-15,-10 7 129 16,-7 4 0-16,-3 8 0 15,-8 8 129-15,-5 8 0 16,3 7 258-16,0 4-129 16,4 9 387-16,3-4-258 15,11 7 129-15,7-6-129 16,15 1 0-16,4-5 0 15,19-6-258-15,10-7 129 16,9-6-258-16,8-5-516 16,4-13-387-16,14 6-2451 15,-4-6-1677-15,-6-13 0 16,-1-2-645-16</inkml:trace>
  <inkml:trace contextRef="#ctx0" brushRef="#br0" timeOffset="195382.1752">14714 11217 1419 0,'0'0'5031'0,"-7"32"0"15,-4-9-387-15,-3 4-3612 16,3 14-129-16,-6-6 0 0,2 7-387 16,-7-6-129-1,-1 1-258-15,-3-7-129 16,-3-4 0-16,0-4 0 15,0-7 0-15,0-7-258 0,1-8 129 16,6-1-129-16,1-13 0 16,6-2 0-16,3-7-129 15,6-1 129-15,3-2 0 16,3 5 129-16,3 1 0 15,6 4 129-15,6 7 129 16,-1 5 129-16,6 4 129 16,1 6 0-16,7 7 129 15,-2 1 0-15,6 9 0 16,-7-5-129-16,1 6-129 15,-5-1 0-15,-5 0-129 16,-7 2-129-16,-6-2-387 16,-3 4-387-16,-8-12-1032 0,8 2-2451 15,-4-5-645-15,4-12-258 16</inkml:trace>
  <inkml:trace contextRef="#ctx0" brushRef="#br0" timeOffset="195750.1962">14875 11278 3612 0,'20'-16'5289'0,"-20"16"-387"16,15 0-258-16,-15 0-4257 15,24 13 129-15,-10-7 0 16,8 4-129-16,-3-3-129 0,3 5-129 15,-2-1 0-15,0 3-129 16,-6 1 129-16,-6 2-129 16,-5-1 0-1,-5 5 0-15,-9 1 0 0,-8 0 0 16,-5 2 129-16,1 1 0 15,-5-2-129-15,2 3 258 16,5-1-258-16,3 1 258 16,9-6 129-16,8 2-258 15,2-7 129-15,14 0-258 16,3-4 129-16,7-6-258 15,3-1-129-15,-4-4-645 16,7 0-1548-16,-14 0-2451 0,-5-9-129 16,-12 9-516-1</inkml:trace>
  <inkml:trace contextRef="#ctx0" brushRef="#br0" timeOffset="195943.2073">14897 11510 2451 0,'-6'-12'5160'0,"6"12"-387"15,8-4 129-15,-8 4-4128 16,29 0 0-16,-12 0-129 16,7 6-387-16,2 3-1032 15,-3 1-2838-15,1-4-1032 16,7 9-516-16,-7-1 258 15</inkml:trace>
  <inkml:trace contextRef="#ctx0" brushRef="#br0" timeOffset="197281.2838">15305 12066 4773 0,'-12'24'5160'0,"11"-10"-645"16,1-14 0-16,-12 16-4515 15,12-16 129-15,0 0-129 16,7 6 0-16,-7-6-129 16,18-8 129-16,-7-3-129 15,-3-1 129-15,1-1-129 16,-2-1-129-16,-7 14 258 15,2-17-258-15,-2 17 258 16,-5 0 0-16,5 0 258 16,-17 13-129-16,8-1 0 0,3-2 0 15,1 5-387-15,5-15-2451 16,0 0-1677-16,1 15-258 15,-1-15-387-15</inkml:trace>
  <inkml:trace contextRef="#ctx0" brushRef="#br0" timeOffset="197846.3161">15672 12014 1161 0,'1'18'4773'0,"19"-2"258"15,-7-13-387-15,13-3-3483 16,5 2-387-16,3-2 129 15,6-3-129-15,-1-8-129 16,5 0-387-16,-2-6 0 0,-1-1-258 16,-6-2 0-1,-7 0 0-15,-3-1-129 16,-13-1 0-16,-6 3 0 15,-6 1 0-15,-11 2 0 0,-9 3-129 16,-9 6 129-16,-5 5 129 16,-7 4 0-16,-4 12 129 15,-4 8 0-15,3 8 129 16,-2 6 129-16,9 12 0 15,2-2 129-15,13 5-129 16,6-3 129-16,16-2-129 16,5-6-129-16,18-5 0 15,8-11-129-15,12-8-129 16,8-8-129-16,5-8-129 15,7 0-516-15,-11-18-1806 16,3 0-2193-16,-6-1-387 16,-9 0-258-16</inkml:trace>
  <inkml:trace contextRef="#ctx0" brushRef="#br0" timeOffset="198835.3727">16272 11444 2322 0,'0'0'4644'15,"0"0"-129"-15,0 0-2838 16,6-26-387-16,6 15 129 16,-6-8-516-16,6 2-645 15,-2-1 0-15,2 4-129 0,-3 2 0 16,-1 4 0-16,-8 8 0 15,12 6 0-15,-12 12 0 16,0 8 0-16,0 4 129 16,0 7-129-16,-5 5 129 15,1 5-129-15,-6-4 129 16,0 0-129-16,-6-6 0 15,-1-3 0-15,-1-8 0 16,-2-4 0-16,-3-6-258 16,-1-9-129-16,4 0-516 15,-7-9-2322-15,7-12-1677 16,8-4-258-16,-3-11 0 15</inkml:trace>
  <inkml:trace contextRef="#ctx0" brushRef="#br0" timeOffset="199020.3831">16239 11017 3612 0,'26'-28'5289'15,"-11"20"-258"-15,-2 0-516 16,-4 7-3999-16,7 3-258 15,-2 9-387-15,-2 4-2838 16,-1 0-1806-16,9 10-129 16,-7-8-129-16</inkml:trace>
  <inkml:trace contextRef="#ctx0" brushRef="#br0" timeOffset="199742.4244">16533 11533 3483 0,'0'21'4902'0,"0"-3"-2580"16,0-3-645-16,0-4 129 0,0 3-387 15,0-14-387-15,1 22-645 16,-1-22 0-16,0 17-258 15,0-17 129-15,0 0-129 16,0 0 0-16,0 0 0 16,0-8 129-16,0-10-129 15,0-7-129-15,0-6 0 16,0-10 0-16,3-10 0 15,6-5 0-15,-1-7-129 16,5-1 258-16,3 0-258 16,3 2 258-16,4 2-258 15,-2 10 129-15,7 7 0 16,-2 11 0-16,3 9 0 0,-2 9 0 15,-1 10-258-15,-2 4 258 16,-4 5 0-16,-2 9-129 16,-6 5 0-1,-4 4 129-15,-7 4-129 0,-1 2 129 16,-10 0 0-16,-6 0 0 15,-6 0 0-15,0-3 0 16,-3-3 0-16,3-1-129 16,2-6 129-16,6-3-129 15,3-3 129-15,11-10-129 16,0 0 0-16,6 16 0 15,5-13 0-15,3 3 129 16,0 4-129-16,-3-1 129 0,0 3 0 16,-5 2 129-1,-5 5-129-15,-1-5 129 16,-8 5 129-16,-6-3-129 15,-4 0 0-15,0-3 0 0,-2 0-129 16,1-2 0-16,1-8-774 16,18-3-2451-16,-13 10-1419 15,13-10-258-15</inkml:trace>
  <inkml:trace contextRef="#ctx0" brushRef="#br0" timeOffset="200102.4452">16999 11021 2322 0,'42'-2'4902'16,"-20"8"0"-16,-7-2-258 0,3 2-4128 15,5 11 0-15,-4-6 129 16,4 5-387-16,-5 1 0 15,-3 0 0-15,-6 1-129 16,-4 5 0-16,-5 1 0 16,-9 3-129-16,-8 5 0 15,-4 2 258-15,-6 2-258 16,1 3 129-16,-3-3-129 15,4 0 129-15,5-5-129 16,7 2 258-16,4-10-129 16,9-1 0-16,0-7-129 15,13-2 129-15,4-7-258 16,5-6-129-16,6 6-774 0,-8-6-2709 15,4-9-1032-15,-2 5-516 16,-6-10 258-16</inkml:trace>
  <inkml:trace contextRef="#ctx0" brushRef="#br0" timeOffset="200283.4553">17046 11350 5160 0,'-18'-11'5547'16,"18"11"-645"-16,0 0-258 15,0 0-4644-15,0 0-645 0,31 12-3225 16,-3 5-1032-16,-3-2-258 16,8 13-258-1</inkml:trace>
  <inkml:trace contextRef="#ctx0" brushRef="#br0" timeOffset="212110.132">10800 13115 3612 0,'-36'18'4515'16,"12"-7"-2709"-16,-1 6 0 16,-8-7 0-16,0 6 0 0,-11-5-516 15,1 9-516-15,-14-8-129 16,0 8-129-16,-9-4-258 15,2 3-129-15,-7-1 0 16,-1 1-258-16,-4-1 129 16,3-1 129-16,-3 0-258 15,1-2 258-15,-2-3-129 16,1 1 129-16,-1-4-129 15,7 2 0-15,3-8 129 16,3-1 0-16,4-2 0 16,11-4 0-16,3-8 0 15,8 0 0-15,2-6 129 16,6-2-129-16,2-3 129 0,7-5 0 15,4-3-387-15,1-2 258 16,8-7-129-16,0-2 0 16,5-5-129-16,3-6 129 15,0-4-129-15,0 2 0 16,0-4 129-16,2-3 0 15,-1-2 0-15,1 1 0 16,-1-2-129-16,0 2 258 16,3 0-129-16,0 0 0 15,2 3-129-15,0 1 129 16,2 3 0-16,1-2 0 15,2 2 0-15,2-2-129 16,4 2 129-16,0-2 0 0,3 0 129 16,4 2-129-16,2-1-129 15,1 0 129 1,-1 3-129-16,2 5 129 15,-3 4-129-15,1 1 258 0,-3 5-258 16,-2 1 0-16,1 6 258 16,2 3-129-16,1 1 0 15,1 1-129-15,7 4 258 16,0-2-258-16,5 4 129 15,3 3 0-15,4 2 0 16,-3 2 0-16,5 0 0 16,-1 3 0-16,-3 2-129 15,3 2 129-15,2-1-129 16,-1 1 129-16,3 2 0 15,3 0 0-15,0 3 0 16,1-1 0-16,4-1 0 16,-3 1 0-16,-1 0 0 0,-2-1 0 15,-1 0 0-15,1-2 0 16,-6-3 0-16,0 2 0 15,0-2 0-15,-2 1 0 16,0-4 0-16,2 6-129 16,-3-5 129-16,-1 5 0 15,-1-2 0-15,-4 2-129 16,0 1 129-16,-6 2 0 15,-2 3 0-15,-2 0 0 16,-6 0 0-16,0 6 0 16,-4 3 0-16,2 2 0 15,-4 3 0-15,3 1 0 16,-3-2 0-16,0 2 129 0,1 2-129 15,-3-1 0-15,2 4 129 16,-4 4 0-16,0 1-129 16,1 5 129-16,-4 3 0 15,1 5 0-15,-4 0 0 16,2 5 0-16,-5-2 129 15,4 4-129-15,-4-3 129 16,1 2-129-16,-3 0 0 16,1 0 0-16,1 3 0 15,0-3 0-15,2-1-129 16,-1 1 258-16,2 0-516 15,-1-1 258-15,0 0 0 0,1-5 258 16,-2 0-258-16,-2 0 129 16,-1-1-129-16,0-2 129 15,-5-5-129 1,0 2 129-16,-4-3-129 0,-1 1 129 15,-3-1 0-15,1 0-129 16,-2 3 129-16,-1-1-129 16,-2 1 129-16,-2 3-129 15,-1 1 129-15,0 2-129 16,-3 1 0-16,0-2 129 15,-3 0-129-15,0 0 0 16,1 1 0-16,-3-1 0 16,2-1 0-16,2-4 129 0,-1-3-129 15,0 1 0 1,0-5 0-16,3 1 0 15,-1-5 0-15,1-3 129 16,-2-1-129-16,0-2 0 0,2 0 0 16,-2-1 0-16,-1-2 0 15,3-1 0-15,-1 0 0 16,-2-4 0-16,0 0 0 15,4-2 129-15,0-1-129 16,0 1 0-16,0 1 0 16,-1-1 129-16,-1 6 0 15,0 2 0-15,-5 3 258 16,-4 3-258-16,-4 0 258 15,-2 4-258-15,-4 0 0 16,-4-9-2322-16,6 2-2580 16,-1-2-129-16,-2-10-774 15,7 6-258-15</inkml:trace>
  <inkml:trace contextRef="#ctx0" brushRef="#br0" timeOffset="255758.6285">17964 7318 2451 0,'-9'-4'4257'0,"18"-2"-129"16,17 1-3999-16,16 3-129 15,15-2 129-15,13 2 0 16,13-3 0-16,13 1 0 16,12 0 258-16,13 1-129 15,7 1 129-15,12 0 0 16,11-5 129-16,11 4 129 15,8-7 0-15,17 8 0 16,2-12 129-16,14 6 0 16,4-9-129-16,11 9 0 15,-3-8 129-15,9 4-258 16,-4-3 0-16,2 3 0 15,-7-3-129-15,3 8 0 0,-13-4 0 16,-2 4 0-16,-13-1 0 16,-8 3 0-16,-14-1-129 15,-12 5-129-15,-19-3 129 16,-16 3-129-16,-20 1-129 15,-14 0-129-15,-20 0-258 16,-19 0-258-16,-10 12-1677 16,-21-7-2580-16,-17-5-774 15,-26 4 0-15</inkml:trace>
  <inkml:trace contextRef="#ctx0" brushRef="#br0" timeOffset="256425.6667">18200 7172 645 0,'-24'96'4515'0,"19"-29"258"16,-12-2-516-16,2 20-4128 16,7 12 0-16,4 13-129 15,2 13 129-15,2 13 129 16,0 14 0-16,0 11 0 15,1 19 0-15,-1 6 0 16,0 14 0-16,-4 9 258 16,0 7-258-16,-1 10 0 15,1 13 129-15,0 8 0 16,4 13-129-16,0 9 0 0,0 8 129 15,3 10-129-15,6 7 0 16,-4 7 0-16,0 7 0 16,-2 0 0-16,-2 11 129 15,-1-3 129-15,-4 8-129 16,-5-3 129-16,0 10-129 15,-3-6 0-15,7 2 0 16,-2-9-129-16,7-7 129 16,-2-15-387-16,4-1 129 15,6-15-129-15,3-16-258 16,3-11-516-16,-10-14-3225 15,9-25-903-15,-4-22-645 16,-7-40-129-16</inkml:trace>
  <inkml:trace contextRef="#ctx0" brushRef="#br0" timeOffset="262749.0283">20120 8599 2580 0,'9'23'4257'0,"-9"-23"0"16,9 16-3483-16,11 0 129 15,0-7 129-15,13 3-258 16,-4-11 129-16,12-1-387 15,-1-2 129-15,4-11-129 0,-4-9-258 16,-1-3 129-16,-6-10-387 16,-5-4 129-16,-7-1-129 15,-5-5 129 1,-12 3-129-16,-4 3 0 0,-11 7 129 15,-6 10 129-15,-9 11-129 16,-2 11 0-16,-7 16 129 16,-5 19 129-16,-2 13 0 15,5 16 0-15,0 6 0 16,8 4 0-16,8 2 129 15,10-1-258-15,11-7 258 16,14-9-387-16,10-13 0 16,12-14 129-16,9-14-129 0,8-9-129 15,-1-9-129 1,1-14-129-16,4-2-774 15,-15-14-1419-15,0 6-2322 16,-6 0-387-16,-11 1-516 0</inkml:trace>
  <inkml:trace contextRef="#ctx0" brushRef="#br0" timeOffset="263405.0659">20807 8006 3612 0,'-4'-33'4515'16,"12"21"-387"-16,5-5-3354 16,0-2-258-16,6 3 129 15,-2-3-387-15,1 7-129 16,-3 2 0-16,-2 10 258 15,-4 15-129-15,-6 15 129 16,-3 10-129-16,0 13 258 0,-9 6-129 16,-2 9 129-16,-6 1-129 15,4-3-129 1,-6-7-129-16,2-8 258 15,-1-10-387-15,1-11 0 0,-2-9-387 16,1-17-645-16,6-4-1677 16,3-6-1806-16,-7-25-387 15,9-13 129-15</inkml:trace>
  <inkml:trace contextRef="#ctx0" brushRef="#br0" timeOffset="263536.0734">20782 7493 3612 0,'21'-37'4386'15,"-21"37"-645"-15,24 0-4644 16,-7 19-3483-16,-6-6 387 16</inkml:trace>
  <inkml:trace contextRef="#ctx0" brushRef="#br0" timeOffset="264163.1092">21175 8229 1806 0,'-17'116'4515'0,"3"-76"129"16,8-1-258-16,-7-4-3999 16,2-15 0-16,9 0 258 15,2-20-258-15,0 0 0 16,-10-16 0-16,9-12 129 0,0-14-387 15,-1-13 0-15,1-11 0 16,0-11-258-16,1-3 258 16,0-5-129-16,1 2-129 15,3 5 0-15,4 3 129 16,1 13-129-16,7 7 129 15,1 7-258-15,4 9 258 16,3 7-129-16,-3 9 129 16,3 9 0-16,-2 9 0 15,-2 5 0-15,-7 11 0 16,-1 7 0-16,-4 6-129 15,-7 4 258-15,-1 1-129 16,-2 4 0-16,-9-2 129 0,2-1 129 16,-3-3-129-16,3-6-129 15,0-5 0 1,3-5 0-16,6-11 129 0,0 15-129 15,0-15-129-15,12 7 129 16,1-2 0-16,1 2 0 16,0 5-129-16,-1-1 129 15,-1 7 0-15,-5-1 0 16,-3 2 0-16,-4 0 129 15,-8 1 0-15,-4 1 0 16,-8-2 0-16,0-1 0 16,-4-3 129-16,1-1-129 15,-1-7 129-15,3-3-129 0,3-4-129 16,1-4-129-16,6-5-387 15,3-12-1032 1,8 2-2838-16,1 2-387 16,6-2-387-16</inkml:trace>
  <inkml:trace contextRef="#ctx0" brushRef="#br0" timeOffset="264649.137">21509 7693 3354 0,'22'-10'3999'0,"-9"2"0"15,12 7-3870-15,-1 1 258 16,1 0 0-16,4 9 129 16,-10 3-129-16,3 6 258 15,-13 2-129-15,-2 11 0 16,-9-2 129-16,-8 8-129 15,-5-2 258-15,-6 6-258 0,-4-4 0 16,4 3 129-16,-4-2-258 16,9-5 0-16,0-4-129 15,14-1 129-15,2-6-129 16,13-4-129-16,7-4-129 15,6-7 0-15,3 3-258 16,-1-9-258-16,5 5-903 16,-12-6-2451-16,-4-7-1032 15,-1-2-129-15</inkml:trace>
  <inkml:trace contextRef="#ctx0" brushRef="#br0" timeOffset="264840.1478">21498 7884 2967 0,'-50'-20'5160'0,"32"13"-516"15,18 7 0 1,0 9-4128-16,11-5 0 0,21 7-129 16,9-6-129-16,8 8 0 15,6 2-1032-15,-1-2-2580 16,3-2-1419-16,1 5 0 15,-8-6-258-15</inkml:trace>
  <inkml:trace contextRef="#ctx0" brushRef="#br0" timeOffset="265684.1962">22026 8436 774 0,'-16'-4'4515'16,"16"4"387"-16,22-10-387 0,3 3-3225 15,16 2-516-15,13 5-129 16,3-6 0-16,9 5 129 15,-7-2-516-15,3 3 0 16,-8 0-258-16,-9 0-129 16,-8 0-645-16,-15 0-2193 15,-9-8-1548-15,-2 6-516 16,-11-10 129-16</inkml:trace>
  <inkml:trace contextRef="#ctx0" brushRef="#br0" timeOffset="265933.2105">22375 8263 1548 0,'-25'-3'4515'0,"25"3"258"15,0 0-258-15,0 0-3999 16,24 18 129-16,-2-11-129 16,7 11 129-16,-1-7-129 15,6 3 0-15,-5-2-258 16,-3 5 0-16,-7-5 0 15,-4 7 0-15,-13-1-129 16,-4 2 129-16,-17 4 0 16,-6 5-129-16,-4-4 0 15,-4 3-387-15,3 0-258 16,-1-12-1806-16,10-4-2193 15,21-12-387-15,0 0-516 16</inkml:trace>
  <inkml:trace contextRef="#ctx0" brushRef="#br0" timeOffset="266401.2372">22893 8135 4386 0,'12'0'5160'16,"-8"32"-258"-16,-9-2-258 15,-2 8-4386-15,-1 7 129 16,-4 3 129-16,6 3-129 16,-5-2 129-16,6-4-258 15,1-10 0-15,3-5 129 0,1-13 0 16,0-17-129-16,10 7-258 15,2-12 129 1,5-15-387-16,2-10 258 16,1-5-258-16,-2-5-129 0,2 2 0 15,-6 4 0-15,1 8 258 16,-9 5 0-16,-2 8 129 15,-4 13 129-15,0 0-129 16,0 24 129-16,0-3 0 16,2 3 0-16,2 0 0 15,5 1 258-15,0-7-258 16,7-4 129-16,0-10 0 15,4-4 0-15,-2-7 0 16,3-8-129-16,-4-7 0 16,-1-9-387-16,0 3-129 15,-8-10-645-15,5 12-516 16,-13-8-1548-16,5 10-1935 0,3 6-258 15,-1 7-258-15</inkml:trace>
  <inkml:trace contextRef="#ctx0" brushRef="#br0" timeOffset="267071.2756">23460 8260 1806 0,'44'-16'4902'0,"-31"1"-129"16,0-5-1032-16,-1 14-1419 15,-13-14-645-15,1 20-645 16,-17-15-258-16,3 17-258 15,-9 3 0-15,-1 15-258 0,-2 2 0 16,2 6 0-16,0 6-258 16,6 3 129-16,5-3 0 15,6-5-129-15,3-1 0 16,4-9 0-16,12-5-258 15,1-8 129-15,5-6-258 16,1-4 0-16,3-8-387 16,-5-11 129-16,3 4 129 15,-8-9-129-15,-1 13 129 16,-10-5 129-16,-1 20 0 15,0 0 387-15,-7-4 387 16,2 15-129-16,-3 6 129 16,7 8 0-16,1-5-129 0,5 8 129 15,7-12-129-15,5 0-129 16,8-10 0-16,3-6 0 15,2-2-129 1,2-15-129-16,-2-5 129 0,-5-9-258 16,0-4 129-16,-6-5-129 15,-2 0 129-15,-6 3 0 16,-4 5 129-16,-2 3-129 15,-3 10 258-15,-2 19 129 16,0 0 129-16,0 0-129 16,-1 29 129-16,1 6 0 15,0-1-129-15,0 8 258 16,1-5-258-16,7 0 129 0,1-6-258 15,-1-4 129 1,3-13-129-16,2-7 0 16,0-7 129-16,4-9-129 15,-1-13 0-15,4-6-129 0,-3-6 0 16,4-9-258-16,1 3 129 15,-5-1-516-15,3 13 0 16,-11-9-1161-16,11 21-1935 16,-8 6-1290-16,-12 10-258 15,20-1-129-15</inkml:trace>
  <inkml:trace contextRef="#ctx0" brushRef="#br0" timeOffset="267409.2949">24116 8264 3096 0,'42'29'5289'0,"-17"-22"-387"15,-1-3 0-15,3-8-3096 0,5 2-1032 16,-3-10 0-16,5 4 0 16,-7-8-516-16,-1-1-258 15,-9-1-129-15,-6-1-258 16,-6 1 0-16,-9 0 0 15,-11 9 129-15,-12 0 0 16,-3 9 129-16,-7 2 129 16,-7 14 258-16,3 8 0 15,-1 4 129-15,12 9 258 16,1-2-258-16,15 7 258 15,5-8-258-15,11 2 0 16,8-7 0-16,13-1-129 16,7-3-516-16,4-9-129 0,11 7-1935 15,0-14-2451-15,0-4-258 16,0-2-774-16,-3 1 258 15</inkml:trace>
  <inkml:trace contextRef="#ctx0" brushRef="#br0" timeOffset="267536.3022">24593 8628 10062 0,'6'17'5676'15,"-6"-17"-774"-15,2 13-1161 16,-2-13-8256-16,9 0-774 16,2 0 0-16,-2-15-774 15</inkml:trace>
  <inkml:trace contextRef="#ctx0" brushRef="#br0" timeOffset="277193.8545">18588 9917 1806 0,'-3'-36'4128'16,"3"14"-2322"-1,-4 8-258-15,-8-4 0 16,7 5-129-16,-8-4-258 0,13 17-129 16,-23-18-258-16,10 18-258 15,-4 7-129-15,1 14 258 16,-5 5-258-16,0 12 0 15,-1 6 0-15,3 12 129 16,1-2-129-16,4 3-129 16,7-4 0-16,7-2-129 15,2-12 129-15,14-6-129 16,5-14-129-16,9-11 0 15,6-9 0-15,2-16 0 16,0-11-258-16,2-11 129 16,-4-5 0-16,-5-3 0 15,-7 1 0-15,-6 8 129 0,-7 7-129 16,-6 5 0-16,-5 15 258 15,0 11 0-15,0 0-129 16,-4 24 129-16,4-1 0 16,6 6-129-16,7 0 258 15,4 1-129-15,8-6 0 16,4-6-129-16,1-10 258 15,1-8-258-15,-5-8-129 16,0-11 129-16,-6-5-129 16,-5-6 129-16,-10-3-258 15,-4-1 129-15,-2-1 0 16,-8 1 0-16,-4 3 0 15,-3-3 0-15,1 8 129 0,1-3-129 16,3 5 129-16,8 1 0 16,3-2 0-16,11 5-129 15,6-1 129 1,10 6-129-16,4-1 0 0,6 4 129 15,2 4 0-15,-1 4-258 16,-4 4 258-16,-4 4 0 16,-3 5 0-16,-7 5 0 15,-7 0-129-15,-7 4 258 16,-2 0-258-16,-4 0 258 15,0 0-258-15,0 0 258 16,0-1-258-16,0-2 258 0,8-1-258 16,4-2 129-16,4-3 0 15,1 1 0 1,8-2 0-16,-4 4 0 15,-1-2-129-15,-3 4 258 16,-5 2-129-16,-7 2 129 0,-5 1 129 16,-5 4 0-16,-8 1-129 15,-5 0 129-15,-2-2 129 16,0-2-387-16,0 0 129 15,3-8-387-15,10 6-645 16,-6-9-3096-16,13-9-645 16,0 0-516-16</inkml:trace>
  <inkml:trace contextRef="#ctx0" brushRef="#br0" timeOffset="277435.8684">19618 9564 3999 0,'0'-7'4902'0,"-11"19"-387"16,-7 8-1935-16,-5 21-2064 16,-3 6-258-16,2 9 129 15,-1 2-129-15,6 4 129 16,5 0-258-16,8-5-258 15,7-4-258-15,9-14-774 16,14-6-1161-16,2-13-2193 16,3-19-129-16,12-1-128 15</inkml:trace>
  <inkml:trace contextRef="#ctx0" brushRef="#br0" timeOffset="277844.8918">19784 9801 4386 0,'-19'14'5031'0,"6"10"-258"16,4 8-3354-16,-11-7-258 15,12 11-258-15,-4-10-129 16,8 2-387-16,2-7-129 16,2-3-129-16,7-7-129 15,3-4 0-15,4-4 0 16,2-3 0-16,0 0 0 15,1 0 0-15,2 0-129 16,-5 0 129-16,2 10 129 0,-1 6-129 16,-5-2 129-16,3 5 0 15,0-1 0 1,-1-2 129-16,0-4 0 15,3-9 0-15,0-6-258 0,3-11 129 16,0-8 0-16,1-6 0 16,-2-10-129-16,1-4 0 15,-2-6 0-15,-3-1 0 16,-4-1 129-16,-2 4-129 15,0 5 0-15,-5 1-129 16,1 13 0-16,-3 2-258 16,0 25-516-16,8-15-2967 15,-8 15-1161-15,23 0-258 16,-4 0 130-16</inkml:trace>
  <inkml:trace contextRef="#ctx0" brushRef="#br0" timeOffset="278875.9508">20193 9861 1677 0,'-11'-12'4773'15,"11"12"0"-15,0 0-258 16,0-15-3999-16,0 15 0 16,19-3-129-16,4 0-129 15,3-3 0-15,6 2 0 16,1-4-129-16,0 1-129 15,1 1-258-15,-5-9-903 16,1 5-2709-16,-5 6-774 0,-12-4-387 16</inkml:trace>
  <inkml:trace contextRef="#ctx0" brushRef="#br0" timeOffset="279468.9847">20318 9511 4128 0,'0'8'4773'0,"-11"27"-258"16,7 1-3612-16,-8 3 0 15,5 15 129-15,-11-4 0 16,10 11-129-16,-7-6-129 15,8 3-258-15,-1-11-258 16,8-2 0-16,7-15-129 16,10-6 0-16,9-14-387 0,2-10-645 15,15-2-2193 1,1-12-1677-16,-6-12-387 15,6 0 0-15</inkml:trace>
  <inkml:trace contextRef="#ctx0" brushRef="#br0" timeOffset="279722.9992">20732 9742 3225 0,'0'0'5031'16,"5"18"-129"-16,11-18-387 16,9-3-4128-16,7 0-258 0,3-5-129 15,2 2-516-15,7 1-1935 16,-6-4-2064-16,-9-6-645 15,-1 7 258-15</inkml:trace>
  <inkml:trace contextRef="#ctx0" brushRef="#br0" timeOffset="279906.0097">20984 9491 1806 0,'-24'1'5031'16,"11"21"0"-16,4 17-258 15,-1 12-3870-15,-7 5-387 16,7 10 387-16,-5 0-645 0,6-1-258 15,8 1-1032-15,-3-17-1935 16,4-13-1806-16,17-9-516 16,0-24 387-16</inkml:trace>
  <inkml:trace contextRef="#ctx0" brushRef="#br0" timeOffset="280121.022">21291 9278 2193 0,'11'-8'5160'15,"-11"35"-129"-15,-4 7-129 16,-7 4-2451-16,-2 24-2322 0,-2 12 258 16,2 8-258-16,3-1 0 15,-2-2-258 1,5 0-387-16,0-15-129 15,7-1-774-15,0-25-1161 0,8-18-1935 16,11-10-645-16,-2-16 258 16</inkml:trace>
  <inkml:trace contextRef="#ctx0" brushRef="#br0" timeOffset="280355.0354">21467 9699 3870 0,'6'-41'4515'16,"-15"30"-129"-16,-19 11-2580 15,4 8-516-15,-13 4-387 16,6 11-258-16,-6-7-258 15,6 6 258-15,1-3-258 16,13 6 129-16,5-10-258 16,12 5 129-16,10-6-129 0,12-1-129 15,4-2 0-15,7 1 129 16,4-2-387-16,3-6-387 15,6 4-2193-15,-7-1-1935 16,-6-7-387-16,-4 0-258 16</inkml:trace>
  <inkml:trace contextRef="#ctx0" brushRef="#br0" timeOffset="281519.1017">21734 9469 3225 0,'-8'-6'3741'0,"8"6"-1419"15,0 0-2193-15,0 0-129 16,0 0 387-16,0 0 0 0,0 0 258 16,0 0 0-16,0 0 258 15,0 0 0-15,0 0 129 16,0 0 0-16,0 0-129 15,0 0 0-15,0 0-387 16,0 0 0-16,0 0 129 16,0 0-387-16,0 0 129 15,0 0-129-15,0 0-129 16,0 0 129-16,0 0-129 15,0 0 0-15,0 0 0 16,0 0-129-16,0 0 129 16,0 0-129-16,0 0 0 15,0 0 0-15,0 0 129 0,0 0-129 16,0 0 0-16,0 0 0 15,4 0 0-15,-4 0-129 16,0 0 258-16,0 0-129 16,0 0 0-16,0 0 0 15,0 0 129-15,0 0-129 16,0 0 129-16,0 0-129 15,0 0 0-15,0 0 0 16,0 0 0-16,0 0 129 16,0 0-129-16,0 0 0 15,0 0 0-15,0 0 0 16,0 0 0-16,0 0 0 15,13 1-129-15,-13-1 129 0,14 3 0 16,-1 1 0-16,1-1 0 16,6 2 0-1,3 2 0-15,3 0 0 16,-1-1 0-16,0 2 0 0,-4 1-129 15,-4 2 258-15,-8 5-129 16,-7 8 0-16,-7 4 0 16,-13 8 0-16,-7 6 0 15,-1 4 129-15,-3-1-129 16,-3 5 129-16,5-7-129 15,7-3 129-15,4-7-129 16,8-5 129-16,8-7-129 16,4-4 0-16,9-6 129 15,3-5-258-15,4-2 0 16,-2-4-387-16,7 0-516 15,-10-13-2580-15,2 0-903 16,-4 0-903-16,-9-6 129 0</inkml:trace>
  <inkml:trace contextRef="#ctx0" brushRef="#br0" timeOffset="281708.1126">21733 9742 3612 0,'-34'-29'5289'0,"20"18"-258"15,14 11-258-15,0 0-4128 16,0 0 0-16,29 9-129 15,-5-7 129-15,14 3-258 16,3 2-258-16,4-5-516 16,9 13-1290-16,-5-12-3096 15,-3-3-129-15,-4 0-387 0</inkml:trace>
  <inkml:trace contextRef="#ctx0" brushRef="#br0" timeOffset="282001.1295">22222 9335 3354 0,'24'20'4902'0,"-15"3"-129"15,4 3-3225 1,2 24 0-16,-10-5 0 0,8 16-129 16,-10-7-645-1,6 8 0-15,-9-9-516 16,-8 1 129-16,-8-6-258 0,-14-5-129 15,-7-2-903-15,-13-6-3612 16,-5-13-258-16,2-2-645 16,0-13 258-16</inkml:trace>
  <inkml:trace contextRef="#ctx0" brushRef="#br0" timeOffset="285463.3275">18455 11417 3225 0,'-17'14'4515'16,"17"-14"-258"-16,2 16-3225 15,10-16-258-15,14 0-129 16,2-5 129-16,12 3-129 15,2-6 0-15,5 5-387 16,1 0-129-16,-2 2-129 16,0 1-387-16,-8 0-1032 15,3 0-1806-15,-7 0-1290 16,-15-6-258-16</inkml:trace>
  <inkml:trace contextRef="#ctx0" brushRef="#br0" timeOffset="285742.3435">18780 11167 1548 0,'-36'-9'4257'0,"36"9"258"16,-13 6-258-16,13 5-3999 16,7 5-258-16,13 1 258 15,8 1 0-15,3-1-129 16,4 3 0-16,-1-3-129 15,1-3 129-15,-6 1-129 16,-4-1 129-16,-9 2 0 16,-8 8 0-16,-8 0 258 15,-4 7-258-15,-16 0 129 16,-1 7 0-16,-6-2 0 15,-4 5-387-15,6-1-903 16,-4-4-2838-16,9-14-516 0,11 1-387 16</inkml:trace>
  <inkml:trace contextRef="#ctx0" brushRef="#br0" timeOffset="286609.3931">19535 11018 2451 0,'-34'8'4902'0,"20"18"-129"16,-8 8 0-16,-2 17-4257 15,8 19 0-15,-8 12 129 16,9 10-258-16,-5-2 129 16,5 2-258-16,-2-8-129 15,1-13 0-15,7-14 0 16,1-16-129-16,2-17-129 15,6-24 0-15,0 0 0 16,0-26 0-16,6-16-258 16,2-18 0-16,7-15-387 15,-1-24 129-15,10-13 129 16,-2-5 129-16,6 4-258 15,-2 5 387-15,3 14 129 0,-1 15 129 16,1 15 258-16,1 31 258 16,-6 15-129-1,5 18 0-15,-8 18 129 16,4 12-258-16,-3 7 129 0,1 9 0 15,-3 3-129-15,-7 4-258 16,-6-1 129-16,-7-1-129 16,-3-3-129-16,-17-6 129 15,-11-1-258-15,-12-10 258 16,-7-7-129-16,-6-3-129 15,-1-9 258-15,0-4 0 16,7-4 258-16,9 2-129 0,6-1 0 16,17 9 0-1,9 4 0-15,9 5 0 16,12 6 0-16,13 6 129 15,7-1 0-15,7 2 0 16,5-6 129-16,2-1-258 0,1-11 129 16,1-4-129-16,-2-8-129 15,-4-6 0-15,-1-9-258 16,-4-6 0-16,-4-3 0 15,-4-8-129-15,-3 1 0 16,-6-6 129-16,-4 4 0 16,-9-1 0-16,-7 4 258 15,-7 4 0-15,-10 5 258 16,-5 10 129-16,-5 5 0 15,1 15 129-15,-5 11 129 16,7 13-129-16,0-1 258 16,12 10-387-16,5-2 129 0,7-3-258 15,13-8 129-15,10-6-387 16,7-12 129-16,4-12-258 15,5-3-258-15,-4-7-387 16,6-4-1419-16,-15-12-2580 16,-2-5-516-16,-6-1-258 15</inkml:trace>
  <inkml:trace contextRef="#ctx0" brushRef="#br0" timeOffset="286910.4103">20370 10723 4386 0,'-35'13'5160'0,"18"14"-129"16,-9 3-516-16,7 10-4386 16,1 5-129-16,7 5 129 15,3 1 0-15,4 0-129 16,3 0 0-16,1 3-516 15,1-9-387-15,7 11-1677 16,-4-7-1935-16,-4-11-387 0,-1 3 0 16</inkml:trace>
  <inkml:trace contextRef="#ctx0" brushRef="#br0" timeOffset="287157.4244">20137 11446 774 0,'-34'-5'4386'16,"34"5"258"-16,-20-4-387 16,20 4-2838-16,-4 9-258 15,4 3-516-15,15 9-258 16,-3 2 0-16,3 13 258 15,1-1-129-15,-1 10-129 16,-6 1 0-16,-4 5 0 16,-5 0 0-16,-5 5 0 15,-10-5 129-15,2-1 0 16,-5-8-258-16,2-3 0 15,0-11-129-15,6-3-258 16,4-5-516-16,6-20-2322 16,0 0-1806-16,4-11-387 0,8-9-387 15</inkml:trace>
  <inkml:trace contextRef="#ctx0" brushRef="#br0" timeOffset="287625.4512">20492 11533 3096 0,'-1'24'4644'0,"1"-24"129"15,18 24-129-15,-1-11-3999 16,4-6-387-16,13 2 387 16,-3-9-258-1,7 0 0-15,-2-10-129 0,-4 0-129 16,-1-8 0-16,-5-1-129 15,-4-7 0-15,-11 0-129 16,-7 1 0-16,-5-1 0 16,-14 6 129-16,-8 3-129 15,-9 9 129-15,-2 8 129 16,-7 8 129-16,1 19 129 15,-2 6 0-15,9 13 129 0,2 2 258 16,12 10-258-16,2-3 129 16,13 4-258-1,4-8 0-15,12-2-258 16,5-9 129-16,7-3-387 15,4-7-258-15,2-15-129 0,9-1-774 16,-8-19-2193-16,8-10-1677 16,2-8 0-16,1-16-516 15</inkml:trace>
  <inkml:trace contextRef="#ctx0" brushRef="#br0" timeOffset="287933.4686">21095 10920 1 0,'29'-41'4643'0,"-16"22"1"15,6 12-129-15,0 3-3741 16,-4-3 258-16,4 11 258 15,-19-4-129-15,12 36-129 16,-12-4-258-16,-4 11-129 16,-9 3 0-16,5 9-129 15,-10-3 0-15,1 3-258 16,-2-8-258-16,1-8 0 15,-1-4-387-15,-2-13-516 16,12 2-2064-16,-11-19-1806 16,0-5-258-16,2-8-387 15</inkml:trace>
  <inkml:trace contextRef="#ctx0" brushRef="#br0" timeOffset="288091.4779">21075 10621 4386 0,'37'-34'4902'15,"-25"24"-258"-15,7 13-774 16,-19-3-6321-16,7 21-1935 16,4 2-516-16,-9-3 258 15</inkml:trace>
  <inkml:trace contextRef="#ctx0" brushRef="#br0" timeOffset="288601.507">21445 10801 3483 0,'-4'-14'4902'16,"4"14"-258"-16,-13 8-2580 15,-3 2-516-15,10 16-258 16,-14-6-129-16,9 11-645 16,-4-1 0-16,4 4-258 15,-1-4 129-15,6-1-258 16,5-6 129-16,1-8-258 15,8-6-129-15,8-7 0 16,5-2-258-16,1-9 129 0,5-3-129 16,-3-6 0-16,1 3 129 15,-8 0 0-15,-1 2 129 16,-4 5 129-16,-12 8 129 15,0 0 0-15,0 0 129 16,1 9-129-16,-1-9 129 16,0 20-129-16,0-20 0 15,8 19 0-15,4-17 0 16,2 0 0-16,4-4 0 15,0-8 0-15,3-4-129 16,-2-3 0-16,-5-3-129 16,-2-2 0-16,-3 1-258 15,-6-2-129-15,2 11-903 0,-5-8-1806 16,-1 5-1419-16,1 15-387 15,1-18 129-15</inkml:trace>
  <inkml:trace contextRef="#ctx0" brushRef="#br0" timeOffset="288903.5243">21895 10665 645 0,'9'-20'4257'0,"-9"20"258"16,0 0-2838 0,0 0 129-16,0 20 0 15,-10-2 0-15,6 15-774 16,-11 2 0-16,9 10-387 0,-9-1 0 15,10 3-129-15,-6-3-129 16,10-6-258-16,1-7 129 16,0-4-387-16,12-7-258 15,-12-20-1032-15,20 6-3225 16,-10-6-129-16,-3-12-645 15</inkml:trace>
  <inkml:trace contextRef="#ctx0" brushRef="#br0" timeOffset="289073.534">21771 10801 3999 0,'0'0'4902'0,"0"0"-258"16,13 11-258-16,-1-4-4128 15,11-1 0-15,5 1-258 16,3 4-774-16,2-1-3483 15,-3-10 0-15,5 7-903 16</inkml:trace>
  <inkml:trace contextRef="#ctx0" brushRef="#br0" timeOffset="289299.5467">22109 10914 4128 0,'0'0'5160'0,"8"3"-387"15,-8-3-129-15,22-10-4515 16,-1 6 0-16,4-3 129 16,9 0 0-16,-2 1-258 15,1-1-516-15,3 7-1032 16,-9 0-2967-16,-3-7-129 15,-2 7-387-15</inkml:trace>
  <inkml:trace contextRef="#ctx0" brushRef="#br0" timeOffset="289479.5572">22312 10745 2451 0,'-23'-11'5160'16,"23"11"-387"0,-25 13 0-16,8 5-3999 15,8 16 0-15,-7-4 0 0,8 10-258 16,-6 0-387-16,3-3-903 15,11 3-1419-15,0-10-2451 16,0-13-129-16,16-7-387 16</inkml:trace>
  <inkml:trace contextRef="#ctx0" brushRef="#br0" timeOffset="289705.5702">22659 10489 6063 0,'5'7'5289'15,"-6"26"-129"-15,-13 5-645 0,-2 13-4257 16,2 11 129-16,-3 3 129 16,2 2-258-16,1-3-129 15,2-4-387-15,4-3-516 16,-3-15-387-16,11 4-645 15,-6-22-2709-15,6-24-645 16,5 7-258-16</inkml:trace>
  <inkml:trace contextRef="#ctx0" brushRef="#br0" timeOffset="289939.5836">22757 10782 4644 0,'0'0'5160'0,"-17"8"-645"0,-9 8-129 15,-7 1-4128-15,5 4 0 16,1 0 0-16,4 3 0 15,2-3 129-15,9 2-258 16,11-9 258-16,2 3-258 16,11-2 258-16,9 2-258 15,-1-5 0-15,5-5-258 16,4 5-516-16,-3-10-2709 15,1-2-1548-15,3-1 0 16,-6-12-387-16</inkml:trace>
  <inkml:trace contextRef="#ctx0" brushRef="#br0" timeOffset="290246.6009">22883 10758 5547 0,'-8'-22'4773'0,"4"4"-258"0,4 18-129 15,13-3-4257-15,-1 3-129 16,6 7 129-16,1-1-129 15,3 5 129-15,-2 1 0 16,1 4 0-16,-5 4 129 16,-4 1-129-16,-12 6 129 15,0 2-258-15,-12 0 387 16,-4 4-258-16,-4 1 129 15,0 2-129-15,1-5 0 0,2 2 0 16,4-5 129 0,8-3-258-16,4-1 0 15,1-6-258-15,12-2-129 16,-4-15-903-16,15 2-2967 0,-5-3-516 15,-6-14-516-15,0 2 129 16</inkml:trace>
  <inkml:trace contextRef="#ctx0" brushRef="#br0" timeOffset="290430.6116">22785 10962 6450 0,'-15'0'5289'0,"15"0"-516"15,14 5-258-15,8-3-4257 16,7 0-258-16,6 0 129 15,2-1-129-15,-1-2-774 16,4-4-3096-16,-7 2-903 0,-12-5-387 16,-5 2-129-16</inkml:trace>
  <inkml:trace contextRef="#ctx0" brushRef="#br0" timeOffset="290962.6419">21187 10639 2451 0,'-7'58'5031'0,"1"-19"-258"16,-6 2-258-16,-3 3-3741 15,7 10-129-15,-1-5 0 16,8 6-516-16,4 2-645 15,10-6-2451-15,13-9-1548 16,21 1-516-16,13-15 0 16</inkml:trace>
  <inkml:trace contextRef="#ctx0" brushRef="#br0" timeOffset="291411.6676">23099 10580 3225 0,'14'9'5031'15,"-7"4"0"-15,1 14-258 16,8 12-3870-16,-13 1 0 15,7 19 129-15,-10-8 129 16,8 14-387-16,-11-3-129 16,-6 7-258-16,-12-5-129 15,-12 0-387-15,-12-1-645 16,-19-7-3741-16,-13-8-387 0,-13-6-645 15,-15-10-258-15</inkml:trace>
  <inkml:trace contextRef="#ctx0" brushRef="#br0" timeOffset="292536.7321">23335 10273 3483 0,'0'0'4902'16,"0"0"-129"-16,8 10-258 15,1 2-3612-15,9 14-129 16,-4 2-129-16,10 14 258 15,-10-1-387-15,1 10 129 16,-9 2-387-16,-2 5 0 16,-5-1-129-16,-8 1 129 15,-6-2-129-15,-2 3 0 16,0-5 0-16,1-3-258 15,8-2 258-15,4-5-258 16,4-2 129-16,8-11-387 0,8-2 129 16,1-13-129-16,4-1-129 15,-6-8 129-15,2-2 129 16,-17-5 0-16,14 18 0 15,-14 0 258-15,0 7 0 16,-5 9 129-16,-3 0 0 16,3 6 0-16,0 4 0 15,3-2 0-15,2-6-129 16,0-1 258-16,2-9-129 15,3 6 387-15,-5-3 0 16,0 8-129-16,0 0 129 16,-7 10 129-16,-5-2 0 0,2 9 0 15,-7-8-258-15,2 5 0 16,-3-9-258-16,-1 0-129 15,-5-4-516-15,-12-16-2322 16,-5 2-2193-16,-17-6-129 16,-19 2-645-16,-23-5-258 15</inkml:trace>
  <inkml:trace contextRef="#ctx0" brushRef="#br0" timeOffset="292891.7524">18580 13139 7224 0,'-35'0'5160'0,"35"0"-387"16,11-9 0-16,19 6-4773 16,19 1 0-16,13-2 0 15,8 1-387-15,7 3-387 16,-4 0-1290-16,0 7-2451 15,-6 7-645-15,-17 2-258 0</inkml:trace>
  <inkml:trace contextRef="#ctx0" brushRef="#br0" timeOffset="293087.7636">18528 13586 8256 0,'-16'5'5160'0,"49"-5"-129"15,20-12-516-15,17-18-5031 16,32 8-903-16,14-14-2967 16,30-12-516-16,17-10-516 0,12-12 0 15</inkml:trace>
  <inkml:trace contextRef="#ctx0" brushRef="#br0" timeOffset="293948.8127">21131 10418 1935 0,'-17'-31'3870'0,"17"31"-774"15,-19-8-2064-15,0 9-258 16,-6 15-258-16,-3 10-258 16,-6 11 0-16,-8 14-258 15,-7 11 0-15,-10 17 258 16,-2 11-129-16,-1 11 0 15,1 10 129-15,2 3 0 16,6 4 0-16,6 2 0 0,11 3-258 16,11-8 129-16,8-3 0 15,9-3-129-15,8-10 258 16,8-7-129-16,12-5 0 15,10-14-129-15,7-8 258 16,12-16 0-16,8-8 0 16,10-22 258-16,9-7 0 15,2-15-129-15,8-19 129 16,6-17 0-16,3-9-129 15,-1-18 0-15,2-9 0 16,-5-15-258-16,-4-12-129 16,-7-17 129-16,-7-10-129 15,-11-8 129-15,-11-2 0 0,-14 1-258 16,-12 7 258-16,-14 7-129 15,-11 13 0-15,-11 19-258 16,-12 13-516 0,-4 24-2064-16,-7 13-1806 0,-11 7-129 15,3 17-129-15</inkml:trace>
  <inkml:trace contextRef="#ctx0" brushRef="#br0" timeOffset="294700.8557">21697 10651 2322 0,'15'-44'2709'0,"2"21"387"16,-3-7-258-16,7 4-516 16,-3-13-903-16,10 5-258 15,-1-9-258-15,15 2-387 16,6-10-258-16,8-2-129 15,12-2 0-15,5 1-129 16,7 3 0-16,0 2 0 0,-1 6 0 16,-5 9 0-16,-7 7 0 15,-7 15 129-15,-14 12-129 16,-8 8 129-16,-9 18 258 15,-12 7-258-15,-9 9 0 16,-8 7 0-16,-12 0 0 16,-6-1-129-16,-9-6 258 15,-3-8-258-15,-3-11 0 16,0-11 0-16,4-11 0 15,5-8 0-15,6-15 0 16,10-12-129-16,8-7-129 16,8-11 129-16,20-5 0 15,8-8 0-15,12 1-129 0,10 1 258 16,9-2-129-16,2 8 129 15,6 7 129-15,-4 9-129 16,-5 12 258 0,-9 13-258-16,-7 2 129 0,-12 13 0 15,-13 1 129-15,-5 9 0 16,-20-9 0-16,12 19 258 15,-12-19 129-15,0 0 0 16,-4 0 129-16,5-12-258 16,11-14 0-16,21-6 0 15,17-16-387-15,25-8 0 16,27-10-516-16,14-17-903 0,25 0-3483 15,16-2-387-15,8-6-387 16,5 2-258 0</inkml:trace>
  <inkml:trace contextRef="#ctx0" brushRef="#br0" timeOffset="297493.0156">20164 13401 2709 0,'29'29'4644'0,"-15"-20"-258"16,7-1-1806-16,3 3-1548 15,-3-8-129-15,12-1 129 16,-5-8-129-16,10-4 0 16,-1-12-516-16,5 1 0 0,-2-6-129 15,3 1-129 1,-2-4-129-16,-4 0 129 15,-5 0-258-15,-9 0 129 16,-4 2-258-16,-11 0 258 0,-6 3-258 16,-6-3 129-16,-9 6 0 15,-8 4-129-15,-4 9 129 16,-7 2 129-16,-1 7-129 15,-5 8 258-15,-1 14 0 16,-1 11 0-16,0 9 0 16,-1 12 129-16,1 11 129 15,3 11-129-15,4 2 129 16,2 3 0-16,9-4-258 15,8-5 258-15,7-10 0 16,11-8-129-16,16-17-129 16,14-14 0-16,12-13-129 15,12-11-258-15,12-8-1032 0,-7-10-2838 16,9-6-774-16,-5-2-645 15,-9-4 258-15</inkml:trace>
  <inkml:trace contextRef="#ctx0" brushRef="#br0" timeOffset="297943.0413">21143 12646 2322 0,'13'-33'4515'15,"-3"11"-258"-15,8 3-258 16,2 6-3870-16,1 1 129 15,3 9 129-15,-9 3 258 16,-1 10-129-16,-6 16-129 16,-4 15 0-16,-6 9 0 0,-8 12 387 15,-5 2-516 1,-3 7 129-16,-6-4-129 15,-1-4 0-15,-5-5-129 16,1-13-129-16,-3-10 0 0,3-9-387 16,3-7-516-16,-10-19-1548 15,11-6-2193-15,1-11-258 16,5-15-129-16</inkml:trace>
  <inkml:trace contextRef="#ctx0" brushRef="#br0" timeOffset="298104.0505">21192 12433 4773 0,'42'-4'5031'0,"-27"14"-516"16,2 12-387-16,-7-3-4902 15,9 8-2193-15,5-4-1419 0,-2-14-387 16,9 2 0-16</inkml:trace>
  <inkml:trace contextRef="#ctx0" brushRef="#br0" timeOffset="298317.0626">21647 12143 3999 0,'8'-13'5160'0,"-8"13"-258"16,-3 27-129-16,-6 8-4128 15,-4 17-129-15,-7 4 129 16,4 13-129-16,-7 3-258 0,4 1-258 15,-1 1-258-15,4-12-516 16,13 4-645 0,-7-24-2322-16,10-9-1161 0,11-13-258 15,5-19 129-15</inkml:trace>
  <inkml:trace contextRef="#ctx0" brushRef="#br0" timeOffset="298565.0769">21758 12562 3870 0,'6'-25'4773'16,"-6"25"0"-16,-31 3-387 15,6 2-3483-15,-6 12-387 16,-3-3-129-16,8 4 129 0,-4-4-129 16,7 3-129-16,7-5 129 15,12 2-129 1,4-3-129-16,12 0 258 15,5 1-387-15,7 3 129 0,5-1-129 16,5-2-387-16,1 3-129 16,-6-12-387-16,10 10-1419 15,-15-11-2193-15,-1-2-387 16,-3-6-387-16</inkml:trace>
  <inkml:trace contextRef="#ctx0" brushRef="#br0" timeOffset="298893.0957">21875 12534 1935 0,'-8'-47'4902'0,"8"33"-258"15,2-1-129-15,0 2-3225 16,15 13-387-16,1-5-258 16,9 5-129-16,0 1-129 0,3 8-129 15,-5-1 0-15,3 6-129 16,-10 0 129-16,-6 7-258 15,-8 1 129-15,-4 4-129 16,-12 5 0-16,-3 0 129 16,-5 0 0-16,0 1 0 15,-3 2 0-15,8-4 0 16,1-2 0-16,9-1 0 15,5-4 129-15,0-2-129 16,9-5-129-16,6-3-129 16,3-2-258-16,-2-8-129 15,10 7-1419-15,-10-8-2838 16,0-2-129-16,-4-5-387 0</inkml:trace>
  <inkml:trace contextRef="#ctx0" brushRef="#br0" timeOffset="299088.1066">21940 12687 4902 0,'-40'-39'5289'16,"27"24"-258"-16,3 7-258 16,10 8-3999-16,0 0 0 15,10 0 0-15,7 0-387 16,8 4-258-16,7 7-129 15,3-3-387-15,10 10-774 16,-8-5-2709-16,6 1-1032 0,-5 4-258 16,-4-3-387-16</inkml:trace>
  <inkml:trace contextRef="#ctx0" brushRef="#br0" timeOffset="299243.1156">22380 12832 6708 0,'24'30'5160'16,"-12"-11"-258"-16,-3-6-645 15,3-3-5160-15,-9 4-3483 16,-3-14-258-16,0 0-645 16,0 0 258-16</inkml:trace>
  <inkml:trace contextRef="#ctx0" brushRef="#br0" timeOffset="300045.1616">21361 13094 4128 0,'-4'-11'5031'16,"4"11"-387"-16,0-14-2709 16,-3-6-774-16,6 4-129 15,-3-17 0-15,5 0-516 16,-1-10-258-16,2-8-129 15,0-7 0-15,1-11-129 0,2-6-129 16,0-6 0-16,4 5 0 16,4 2 0-16,2 6-129 15,2 8 129 1,4 12 0-16,0 12 129 0,2 16-129 15,-2 6 129-15,-2 14 0 16,-2 3 129-16,-4 15-129 16,-3 6 129-16,-8 3-129 15,-2 7 129-15,-4 3 0 16,-10 3-129-16,-4-3 129 15,-4-2-129-15,0-5 129 16,0-4-129-16,4-4 129 16,2-5-258-16,12-17 0 0,-6 11 129 15,6-11 0 1,15 0 0-16,2 0-129 15,-2 0 129-15,3 3 129 16,-2 7-129-16,-4 5 0 0,-5 7 258 16,-7 2-129-16,0 6 258 15,-12-2-129-15,-1 4 129 16,-8-3 0-16,-1-6 0 15,-4-9-129-15,1-3-129 16,0-10-258-16,0-8-387 16,8-5-645-16,-2-17-2967 15,11-16-903-15,8-8-258 16,2-16 129-16</inkml:trace>
  <inkml:trace contextRef="#ctx0" brushRef="#br0" timeOffset="300938.2126">22396 11487 3870 0,'-12'25'4644'0,"11"-15"-1419"15,1-10-903-15,0 0-258 16,-13-7-387-16,13 7-387 0,-9-33-387 16,4 8-258-16,-2-17-129 15,2-3-129 1,-1-13 129-16,6-7-258 15,0-9-129-15,4-3 0 16,4-4-129-16,8 1-129 0,1 0 129 16,4 2-129-16,4 10 0 15,2 4 129-15,0 10 0 16,2 9-258-16,2 7 387 15,-2 11-129-15,-3 9-129 16,-2 9 129-16,-6 9 0 16,-2 10 129-16,-8 15-258 15,-2 10 258-15,-6 7-258 16,-6 9 129-16,-6 0-258 15,-1 3 516-15,-3-4-516 16,-4-3 258-16,3-11 258 16,0-7-129-16,-2-10-129 0,6-10 129 15,1-9 0-15,12 0 0 16,-13-15 0-16,12-2-129 15,1-3 0-15,4 0-129 16,6 3 129-16,2 4-129 16,5 4 129-16,-1 8 0 15,0 1-129-15,0 8 258 16,-4 8-129-16,-6 0 0 15,-4 3 0-15,-2 0 129 16,-12 0 129-16,-4-1-258 16,-6-4 258-16,-3 1-258 15,-3-5 129-15,4-2-258 16,5 1-774-16,-4-9-3096 0,14-2-903 15,9 2-516-15,0-23-129 16</inkml:trace>
  <inkml:trace contextRef="#ctx0" brushRef="#br0" timeOffset="305753.4881">19662 9269 1419 0,'-41'-34'1677'16,"15"18"0"-16,-7 5 258 0,-5 0-516 16,-3 3-258-16,-8 0-387 15,-1 6 0-15,-10-2-387 16,0 4 129-16,-9 3-258 15,1 5-129-15,-3 4 0 16,-2 3 0-16,-2 5-129 16,1 0 129-16,-2 3 129 15,7 0-129-15,2-1 0 16,2 0 0-16,3-2 0 15,12-2-129-15,0-7 258 16,9 0-258-16,4-5 258 16,2 2-258-16,5-5 129 15,4-1-129-15,5 2 129 0,1-1-129 16,6 1 129-16,-3 3-129 15,4-1 0-15,-1 5 0 16,4 0-129-16,-2 2 129 16,0 4 0-16,-1 1 0 15,2 3 0-15,1 5 0 16,-1 0-129-16,2 2 258 15,-4 5-129-15,8 8 258 16,-4 3-129-16,6 6 129 16,-3-1-129-16,6 9 258 15,0 0 0-15,4 7-258 16,2-2 129-16,0-2-129 0,1-1 0 15,-2-4 129-15,2 0-129 16,-5-4-129-16,2 0 0 16,-1-8 129-1,-1-3-129-15,1-5 129 0,3-6 0 16,1-4-129-16,1-4 129 15,4-5 0-15,0-9-129 16,6 0 129-16,-2-4 0 16,3 0-129-16,-1-3 129 15,2-1-129-15,0 1 0 16,-2-1 0-16,3 1 0 15,1-1 0-15,4 0 0 16,4-4 129-16,3-4-258 0,5 1 129 16,6-4 129-1,6 0-129-15,6-4 0 16,3 3-129-16,1 5 258 15,1-3-258-15,-2 4 258 0,-2 1-129 16,-3 2 0-16,-2 1 0 16,-1-1 0-16,0 0 129 15,1 0-129-15,-1-2 0 16,7 1 129-16,2-2-129 15,3 1 0-15,3-1 129 16,-1-1-129-16,-1 0 0 16,-2 4 0-16,0 1 0 15,-4-1 0-15,0 0 0 16,-4 2 0-16,0 0 0 15,3 0 0-15,1 0 0 16,2-2 0-16,-1 2 258 16,1-1-258-16,-2-2 0 0,-1-1 0 15,-4 1 0-15,-3 0 0 16,-3 1 129-16,-4-4-129 15,-1 2 0-15,-2 0 0 16,2-3 0-16,1 3 0 16,3 1 0-16,2-4 129 15,1 1-129-15,0 1 0 16,2-1 0-16,-4 0 0 15,1 2 0-15,-5-1 129 16,-2 2-258-16,-2 1 258 16,-1 1-129-16,-3 0 0 15,1 1 0-15,0 1 0 16,3 0 129-16,-1 0-129 0,3 0 0 15,1 0 0-15,1 0 0 16,0 0 129-16,-1 0-129 16,0 0 0-1,-2 0 0-15,-3 0 0 0,-5 0 0 16,-2-4 0-16,-1-2 129 15,-3 1-129-15,1-2 129 16,0-4-129-16,2 0 129 16,-1-2 0-16,1-1 0 15,-4 4 0-15,4-2-129 16,-4-3 129-16,0 6-129 15,-1-1 0-15,-3 1 129 16,3-1-129-16,-3 0 0 0,-1 1 0 16,0-2 129-1,0-1-258-15,-2-4 258 16,0-5-129-16,-2-1 129 15,0-5-258-15,-1-2 258 0,-1-6-129 16,-2-1 0-16,-3-1 0 16,2-3 0-16,-6 1 129 15,8-4-129-15,-4 4 0 16,3-3 0-16,3 3 0 15,3 0 0-15,2-1 0 16,0 4 0-16,2 3 0 16,-5 2 0-16,0 6 0 15,-3 6 0-15,-5-1 0 16,-3 8 129-16,-3 0-129 15,-3 12 0-15,0-18 0 16,0 18 0-16,-17-15 0 16,5 8 129-16,-5 0-129 0,-3 0 129 15,-4-2-258-15,-10-1 129 16,-4 1-129-16,-8-1 258 15,-7-5-258-15,-9 3 0 16,-8 2 0-16,-5-1 0 16,-9 3 0-16,-8 5 129 15,-5-4 0-15,-1 6-129 16,-6 1 0-16,3 0 129 15,-1 0 0-15,-4 0 0 16,2 5 0-16,2-1 0 16,2 1 129-16,-1-2-129 15,5 5-129-15,-3-1 258 0,-1 0-129 16,-1 5 0-16,4-4 129 15,2 4-129-15,1-1 0 16,2 0 0-16,1-1 129 16,4-2-258-16,-3-1 258 15,1-1-129-15,0-1 0 16,1-3 0-16,0 3 0 15,-1 0 0-15,3-2 0 16,6 2 0-16,6 1 0 16,7-2 129-16,8-2-258 15,6-2-129-15,15 4-2709 16,3-4-1677-16,6-5-258 15,8-4-387-15</inkml:trace>
  <inkml:trace contextRef="#ctx0" brushRef="#br0" timeOffset="307629.5954">21869 12288 2193 0,'25'-17'3870'16,"-20"4"516"-16,8 1-3096 15,-2 7-129-15,-10-6 0 16,-1 11 0-16,5-16-129 16,-5 16 0-16,-8-15-387 15,8 15 0-15,-29-10-129 16,10 10-258-16,-13 0 0 15,-9 3 0-15,-9 5-258 16,-11 7 129-16,-10-1-129 16,-7 3 129-16,-10 0-129 15,-7 2 129-15,-5-5 0 0,-7 0 129 16,-2-6-129-16,3-1 129 15,-3-4 0-15,4-2 0 16,-1-1 129-16,1 0-129 16,4-7-129-16,6 2 0 15,2-2 129-15,7 1-129 16,9 1 0-16,7 5 129 15,9-3-129-15,14 2 0 16,11 1 0-16,11 0-129 16,7 1 0-16,6 6-129 15,12-7 129-15,-8 16-129 16,8-2 129-16,0 3-129 15,0 6 258-15,4 5-129 0,0 2 0 16,-1 11 0-16,1 12 129 16,-2 13-129-1,-2 20 0-15,0 11 0 16,0 18 129-16,0 15 0 0,-4 13-129 15,0 3 129-15,-1-3 0 16,0-7 0-16,-3-14 0 16,3-10-129-16,-5-20 129 15,1-13-129-15,-3-23 258 16,3-10-129-16,-2-15 0 15,2-7-129-15,3-8 129 16,6-16-129-16,-8 14 0 0,8-14 129 16,0 0-129-1,10 0-129-15,6 0 129 16,13-1 0-16,9-5 0 15,15 1 0-15,20-1 0 0,13 2-129 16,17-4 129-16,14 3 0 16,11 2-129-16,14-3 258 15,7 1-129-15,9 0 0 16,3-3 0-16,4-1 0 15,-3-1 129-15,0-4-129 16,-10-1 129-16,-14-3-129 16,-8 0-129-16,-16 2 258 15,-16-2-258-15,-17 3 258 16,-17-1-129-16,-10 3 129 15,-17-2-258-15,-6 7 387 16,-8-5-129-16,-10-5 0 16,-3-4 0-16,-7-8 0 0,0-11 0 15,-3-12 0-15,0-11-129 16,2-18 0-16,1-14 0 15,5-16-129-15,3-16 129 16,2-15-129-16,4-7 0 16,2 0 129-16,-5 4 0 15,-4 10 129-15,-7 15-129 16,-3 17 129-16,-6 20 0 15,-9 19-129-15,-4 17 258 16,-3 13-129-16,1 8 0 16,4 6 0-16,0 4-129 15,4 5 129-15,2 6-129 16,11 6 129-16,-18-7-129 0,18 7 0 15,-19-1 0-15,5 1-129 16,-6 0 129-16,-8 6 129 16,-10-1-129-1,-10 3 0-15,-13-1 0 0,-16 4-129 16,-18 1-258-16,-18 0-774 15,-9 12-3096-15,-28-2-903 16,-18-3-516-16,-15 5-645 16</inkml:trace>
  <inkml:trace contextRef="#ctx0" brushRef="#br0" timeOffset="316783.1187">20466 12741 2451 0,'4'-25'4257'0,"10"17"0"15,0 1-2967-15,-2-5-258 16,12 8 0-16,-5-4-129 15,8 8-258-15,-4-2-258 16,4 2-387-16,1 4-1032 16,-4 4-2967-16,-2-8-387 15,4 7-129-15</inkml:trace>
  <inkml:trace contextRef="#ctx0" brushRef="#br0" timeOffset="316983.1304">20758 12540 1161 0,'-29'11'4644'0,"12"2"0"15,9 19-258-15,-5 13-3612 16,3 10-258-16,7 10-129 15,3 4-3612-15,4 10-645 16,-4-9-516-16,12 1-387 16</inkml:trace>
  <inkml:trace contextRef="#ctx0" brushRef="#br0" timeOffset="327557.7352">19535 16147 4128 0,'-28'0'5031'0,"16"0"-129"0,12 0-516 15,0 0-4128-15,0 0 0 16,4 11 129-16,9-7 0 16,12 4 0-16,3-7-129 15,8 1 0-15,3-2 0 16,6-5-129-16,0-8 0 15,-3-2-129-15,-2-3 129 16,-5-3-258-16,-7-4 129 16,-12 0-129-16,-7 0 0 15,-9 1 0-15,-13 3 0 16,-10 7 129-16,-7 10 0 15,-6 4 129-15,-7 21-129 16,-3 11 258-16,-2 11 0 0,1 15 129 16,2 7 129-16,7 5-258 15,7-1 0-15,14 2 0 16,9-8 0-16,9-6-129 15,17-10 0-15,12-10-258 16,12-19 129-16,10-10-129 16,7-8-258-16,-4-11-516 15,15 1-2580-15,-9-13-1419 16,-6-7-387-16,-5-3-516 15</inkml:trace>
  <inkml:trace contextRef="#ctx0" brushRef="#br0" timeOffset="328089.7656">20070 15490 1032 0,'0'-15'4644'0,"6"-5"387"16,1 6-516-16,1 2-2580 16,4-10-1161-16,8 6 129 15,-3-7-129-15,5 7-258 16,-1-1-129-16,-2 7-129 15,-5 10 129-15,1 10-129 16,-10 12 0-16,-1 16 258 16,-4 7-258-16,-4 10 0 15,-9 3 0-15,0 7-129 16,-6 0 0-16,-1-3-129 15,-1-4 0-15,1-9 0 0,-2-8-129 16,2-9-129-16,6-3-387 16,-7-29-1419-16,21 0-2709 15,-19-27-258-15,10-7-516 16</inkml:trace>
  <inkml:trace contextRef="#ctx0" brushRef="#br0" timeOffset="328258.7753">20036 14984 7353 0,'29'-43'5418'16,"-16"39"-516"-16,0 4-129 16,-1 4-4644-16,3 20-774 0,-3-2-1677 15,7 14-2451-15,2-1-129 16,-1 1-645-16</inkml:trace>
  <inkml:trace contextRef="#ctx0" brushRef="#br0" timeOffset="328549.7919">20484 14977 5160 0,'-5'-12'5160'0,"-10"12"-129"16,9 21-387 0,-4 8-4257-16,3 23 0 15,-1 6-129-15,4 10 129 0,-2 3-129 16,2 5-258-16,4-3-129 15,0-6-387-15,4-7 0 16,-3-16-774-16,16 2-1032 16,-8-17-2451-16,8-15-129 15,1-12-516-15</inkml:trace>
  <inkml:trace contextRef="#ctx0" brushRef="#br0" timeOffset="328820.8074">20687 15317 3999 0,'19'-54'5031'16,"-19"37"-258"-16,0 17-387 15,-24 0-2838-15,-4 7-1419 0,-5 12 0 16,-5 2 0-16,-3 4 0 16,-1-2 129-16,3 3-129 15,4-6 0-15,10 0 129 16,8-7 0-16,10 1 0 15,7-14 129-15,20 20-258 16,7-12-129-16,9 0 0 16,8-1 0-16,3-1-387 15,6 5-645-15,-7-11-2580 16,0 3-1161-16,-5-3-258 15,-6 0-258-15</inkml:trace>
  <inkml:trace contextRef="#ctx0" brushRef="#br0" timeOffset="329136.8255">20870 15143 6708 0,'22'-32'5289'16,"-8"25"-387"-16,3 5-258 15,4 2-4257-15,-2 1-129 16,3 11-129-16,2 0 129 15,-4 5-129-15,-5 4-129 16,-5 5 0-16,-9 8-129 16,-5 2 129-16,-13 4 0 15,-8 4 129-15,-7 1-129 0,-2 2 0 16,1-3 258-16,4-2-258 15,9-7 258-15,11-5-258 16,9-5 129 0,16-5-129-16,10-8-129 15,10-8-258-15,6 6-1161 0,-7-14-2580 16,5-3-774-16,-7-7-387 15,-9-3-129-15</inkml:trace>
  <inkml:trace contextRef="#ctx0" brushRef="#br0" timeOffset="329286.8341">20898 15407 8385 0,'-60'-24'5676'0,"45"17"-645"16,15 7-129 0,10-6-4644-16,33 6-258 15,20 1-516-15,5-1-3354 16,20 6-774-16,4-1-774 0,8 6-387 15</inkml:trace>
  <inkml:trace contextRef="#ctx0" brushRef="#br0" timeOffset="330084.8797">21991 16117 4257 0,'47'31'5289'0,"-21"-26"-258"15,4 0-258-15,0-8-3870 0,17 0-129 16,-4-14 129 0,6 2-387-16,-3-10-258 15,-1-3-129-15,-7-6-129 16,-6-2 0-16,-9-2 0 0,-9-2-129 15,-11 5 0-15,-6 2 0 16,-14 8 129-16,-14 9-129 16,-8 12 129-16,-11 10 129 15,-7 18 0-15,0 15 258 16,-6 4-129-16,9 14 258 15,2-2-129-15,14 10 258 16,13-7-258-16,17 0 0 16,8-11-129-16,17-7-129 15,18-6-129-15,12-10-129 16,15-5-387-16,1-20-1677 15,11 0-2709-15,-4-10-387 16,1-6-129-16,-10-8-645 0</inkml:trace>
  <inkml:trace contextRef="#ctx0" brushRef="#br0" timeOffset="330817.9217">22614 15207 5031 0,'-4'-40'5289'16,"8"21"-258"-16,4-8-387 15,5 11-3870-15,0-14-129 16,8 8 0-16,-6-8-129 15,6 11-129-15,-8 2-129 0,0 7 0 16,-13 10-129-16,12 7 258 16,-12 20-258-16,-4 10 129 15,-5 6 129-15,0 9-129 16,-5 0-129-16,1 6-129 15,0-4-129-15,-4-12-258 16,6-5-645-16,-6-19-1161 16,8-1-2451-16,-3-16-645 15,1-1-258-15,0-19 129 16</inkml:trace>
  <inkml:trace contextRef="#ctx0" brushRef="#br0" timeOffset="330986.9313">22636 14707 8643 0,'8'-18'5418'0,"5"10"-645"16,-13 8-258-16,13 14-4773 16,-6-2-774-16,17 14-3354 15,-7-1-387-15,3 3-387 16,-1 2-258-16</inkml:trace>
  <inkml:trace contextRef="#ctx0" brushRef="#br0" timeOffset="331660.9699">22986 15080 6966 0,'0'36'5418'16,"-7"-9"-387"-16,3 13-129 15,-10 4-4257-15,10 13 0 16,-3 1 0-16,7 8 0 16,-6-7-258-16,6-3-129 15,-2-8-129-15,1-10 0 16,-1-7 0-16,2-11-129 15,0-20 129-15,0 0-129 0,0 0-129 16,-9-24 129 0,8-12-129-16,1-14 129 15,0-15-258-15,4-20 129 16,8-13-129-16,1-12 129 15,8-3-129-15,0-2-129 0,4 7 258 16,2 7 0-16,-1 15 129 16,-1 20 0-16,-3 14 0 15,-3 19-129-15,-5 13 258 16,-2 16-129-16,-12 4 0 15,13 19 0-15,-10 6 0 16,-3 5 0-16,0 7 0 16,-3 6 0-16,-2 0 0 15,-3 2 0-15,0-6 0 16,-1-2-129-16,3-6 129 15,0-5-129-15,5-2 129 16,0-7-129-16,1-1 0 0,5-3 0 16,5-1 129-16,2 0 0 15,3 0-129-15,-2 3 258 16,-2 1-129-16,-2 4 129 15,-4 2-129-15,-4 2 129 16,-1 0 0-16,-9 1 0 16,-5 2 0-16,-1-2 0 15,-7-4 0-15,2-2 129 16,0-2-516-16,2-4 129 15,3-3-516-15,1-15-1419 16,14 5-2322-16,0-19-645 16,4-1-387-16,6-10-258 15</inkml:trace>
  <inkml:trace contextRef="#ctx0" brushRef="#br0" timeOffset="331989.9887">23297 14839 7998 0,'33'-20'5418'16,"-15"16"-129"-16,-1-4-516 15,7 8-4128-15,-3-3-129 16,5 3-129-16,-2 1 0 16,1 7-387-16,-3-3 129 15,-4 6-129-15,-9 3 0 16,-6 2 0-16,-6 5 0 15,-10 3 0-15,-7 2-129 0,-5 6 258 16,3 1-258 0,-2-1 129-16,4 1 0 15,7 0 129-15,8-5-129 16,5 2 129-16,5-4-129 0,11-8 0 15,6-2 0-15,3-7-258 16,6 1-387-16,-9-13-1548 16,7-3-2709-16,-9-8-258 15,-6 1-129-15,-11-4-387 16</inkml:trace>
  <inkml:trace contextRef="#ctx0" brushRef="#br0" timeOffset="332162.9986">23319 14973 8385 0,'-14'-5'5547'15,"14"5"-258"-15,25 2-258 16,9-2-4257-16,16 6-516 0,15 5-516 16,-1-5-3741-16,14 2-903 15,-1 0-387-15,-6 5-903 16</inkml:trace>
  <inkml:trace contextRef="#ctx0" brushRef="#br0" timeOffset="332907.0412">20816 15011 5676 0,'-2'-4'5289'0,"15"26"-387"16,9 9-258-16,9 11-3999 15,7 3-258-15,14 6 258 16,1-1-387-16,11 0-258 15,-4-7-258-15,-3-12-516 16,2 2-1548-16,-18-17-2451 16,-8-5-258-16,-9-11-258 0</inkml:trace>
  <inkml:trace contextRef="#ctx0" brushRef="#br0" timeOffset="333087.0514">21233 15038 4902 0,'-26'20'5418'0,"6"9"-258"15,-4 18-387-15,-6 5-2838 16,-6 9-1677-16,-5 10-387 16,-5-3-1032-16,6 7-3354 15,-8-7-387-15,6 2-774 16,5-6 129-16</inkml:trace>
  <inkml:trace contextRef="#ctx0" brushRef="#br0" timeOffset="333726.088">23244 14872 6450 0,'-5'-15'5547'0,"5"15"-516"15,10 2-129-15,9 16-3999 16,-1 2-129-16,11 12-129 15,-1 2 129-15,9 10-258 16,1 1-258-16,2 4 0 16,-3 1-258-16,-2-4-387 15,2 3-645-15,-16-19-2838 0,7 2-1032 16,-11-15-516-16,0-4-129 15</inkml:trace>
  <inkml:trace contextRef="#ctx0" brushRef="#br0" timeOffset="333899.0979">23612 14823 9030 0,'-53'-11'5418'16,"19"36"-129"-16,-11 11-645 15,1 20-4128-15,-4 15-645 16,-4 4-1548-16,8 11-2838 15,0 0-645-15,2 4-645 16,1-6-258-16</inkml:trace>
  <inkml:trace contextRef="#ctx0" brushRef="#br0" timeOffset="334540.1346">22031 15210 7224 0,'0'0'5289'0,"13"-6"0"15,10-1-387-15,21 7-4128 16,3-5-387-16,8 1-258 15,8 4-2709-15,-2 0-1935 16,-2-4-645-16,-9-1-774 16,-12 3 130-16</inkml:trace>
  <inkml:trace contextRef="#ctx0" brushRef="#br0" timeOffset="335122.1677">19256 15485 8385 0,'45'14'5547'0,"13"-14"-1032"16,17-11-3612-16,28-8-5805 15,25-12-387-15,21-12-516 16</inkml:trace>
  <inkml:trace contextRef="#ctx0" brushRef="#br0" timeOffset="345268.748">20658 14552 1161 0,'-33'-11'4515'15,"3"9"258"-15,-4 2-387 16,-10 5-2064-16,-9-2-2064 15,-5 4 0-15,-13-3 129 16,-4 5 0-16,-14-3 0 16,-4 5 0-16,-13-2-129 15,-3 6 0-15,-10-7 129 16,3 4 0-16,1-4 0 0,7 4 0 15,3-3 0-15,11 0 0 16,10-2-258-16,14 2 129 16,12-3-129-16,10 1 0 15,11 0-129-15,11-1 129 16,6 3-258-16,4 3 129 15,6 6 0-15,1 6-129 16,-1 10 129-16,4 16 0 16,-6 11 0-16,4 18 0 15,-4 15 0-15,2 12-129 16,-2 21 129-16,0 10 0 15,4 6-129-15,2-1 129 16,0 1 0-16,2-9-129 0,2-10 129 16,2-8 0-16,0-12 129 15,0-14-129 1,2-5 0-16,6-5 0 15,0-10 0-15,3-6 129 0,3-2-129 16,3-7 0-16,4-3-129 16,8-5 258-16,6-4-129 15,8 0 129-15,9 0-258 16,11-1 387-16,9 1-258 15,15-5 129-15,10-9 0 16,12-5 129-16,9-11-129 16,12-8 258-16,10-13-129 15,8-12-129-15,3-15 129 16,2-7 0-16,0-6 0 15,-4-1-387-15,-4 1 258 16,-12-1-258-16,-14 12 258 16,-11 3-129-16,-13 10 0 0,-15 8 0 15,-14 9 0-15,-12 0 0 16,-11 4 129-16,-9 3 0 15,-8-10-129-15,-7 6 129 16,-4-8 0-16,-8-11-129 16,-4-17 129-16,-3-9-129 15,-4-12 0-15,-5-21 129 16,-2-4-258-16,1-23 129 15,2-21-129-15,1-9 129 16,6-6-258-16,1-10 258 16,1-4 0-16,7 8 0 15,-4 6 0-15,0 11 0 16,-4 21 0-16,-3 17 129 0,-6 18 0 15,-7 17 0-15,-4 16-129 16,-6 11 129-16,0 12-129 16,-3 5 258-16,-3 5-258 15,2 2 129-15,-2 2-129 16,1 3 129-16,-4 0-129 15,-3 1 129-15,-12 0-129 16,-8 1 0-16,-13-3 0 16,-16 4 0-16,-15 0 0 15,-18-1 0-15,-12 3-129 16,-13 0-258-16,4 2-258 15,-8-2-2064-15,19 5-2064 16,8 9-645-16,21 4-516 0,21 3-129 16</inkml:trace>
  <inkml:trace contextRef="#ctx0" brushRef="#br0" timeOffset="345795.7783">20731 16567 1419 0,'-6'-55'5289'15,"4"30"-258"-15,-4 1-129 16,6 9-3483-16,-7-6-129 16,7 21 129-16,0 0 0 15,-6 14-516-15,1 11-258 0,4 15-129 16,-5 7 258-16,5 15-387 15,-3 0 0-15,3 7-129 16,-2-4-129-16,1-4-129 16,0-6-129-16,1-8-129 15,1 1-903-15,-3-24-2967 16,4 5-903-16,-1-14-645 15,2-3-258-15</inkml:trace>
  <inkml:trace contextRef="#ctx0" brushRef="#br0" timeOffset="345983.7891">20657 17720 9417 0,'-3'71'5676'16,"3"-71"-387"-16,0 0 258 0,0 0-5547 15,-25 28-774-15,25-28-774 16,8-6-3096-16,5-38-387 16,3-10-516-16,6-19-516 15</inkml:trace>
  <inkml:trace contextRef="#ctx0" brushRef="#br0" timeOffset="346252.8045">21221 16278 8385 0,'-17'0'5676'16,"5"11"-516"-16,1 16-516 15,-3 1-4257-15,9 18-258 16,0 0 516-16,5 8-387 15,0 0 0-15,0 4-129 16,0 6 0-16,0 3-129 16,2 2-387-16,-2-8-129 15,8 16-1548-15,-8-11-2838 16,0-3-516-16,-5-7-258 15,2-2-129-15</inkml:trace>
  <inkml:trace contextRef="#ctx0" brushRef="#br0" timeOffset="346444.8155">21105 17689 9417 0,'-9'64'5805'0,"9"-64"-774"16,0 0 0-16,-20 58-4644 15,20-58-387-15,0 0 0 16,0 0-645-16,0 0-645 15,0 0-2838-15,25-34-903 16,-1-13-387-16,6-14-387 16</inkml:trace>
  <inkml:trace contextRef="#ctx0" brushRef="#br0" timeOffset="346696.8299">21668 16383 7353 0,'9'-56'5547'15,"-9"33"-516"-15,0 23 129 16,-1-13-4386-16,1 22-258 16,2 11 258-16,4 16-258 15,-2 9-129-15,0 7-129 16,1 11 0-16,-1 0-129 15,-1 13 0-15,-3-4-258 16,5 1-516-16,-5-13-1032 0,1 3-3354 16,-1-10-387-16,0-1-258 15,-2-8-387 1</inkml:trace>
  <inkml:trace contextRef="#ctx0" brushRef="#br0" timeOffset="346844.8384">21610 17738 8385 0,'-13'38'4902'16,"0"-27"-3999"-16,9-21-645 16,-1-42-3741-16,0 22-3354 15</inkml:trace>
  <inkml:trace contextRef="#ctx0" brushRef="#br0" timeOffset="367594.0251">16306 10434 1032 0,'-3'-13'903'16,"3"13"-129"-16,0 0-129 15,0 0-387-15,0 0 0 0,-14-3 0 16,14 3 0-16,-18 15 0 15,1 2-129-15,-2 4 129 16,-5 8-129-16,-4 3 258 16,-2 4-129-16,-4 8 258 15,-3-2 129-15,0 5 0 16,-4 4 129-16,3 8 0 15,-3 2 129-15,2 9-129 16,-2 2-258-16,6 8 129 16,-3 2-258-16,5 5 129 15,0-3-129-15,4 1 129 16,-2-2-129-16,4 2 0 15,-2-7 129-15,2 6 0 0,0-5 0 16,2 7 129-16,-3-6-387 16,5 2 258-16,-4-7-129 15,7 1-129 1,-2-9 129-16,2-2-258 0,2-8 129 15,1-5-129-15,1-5 0 16,2-2 0-16,2-5-129 16,1-2 129-16,4-3-129 15,1-3 129-15,3 0-129 16,0-2 129-16,3-2-129 15,3-2 129-15,5-5 0 16,4 3 0-16,0-5 0 16,2 5 0-16,3-10-129 0,1 3 129 15,0-3-129 1,2 1 129-16,-2 0-129 15,4 0 0-15,-2-4 0 16,3 3 129-16,1-3-129 0,2-2 0 16,0-3 0-16,2-1 129 15,-2-1-129-15,2-3 0 16,4 0 0-16,-2-1 0 15,3 0 129-15,0-2-129 16,4-3 0-16,1-1 0 16,2-2 129-16,2-6-129 15,0 4 0-15,3-7 0 16,-4 0 0-16,2-2 0 15,1-2 0-15,-2-2 129 16,-2 0-129-16,0 0 0 16,-3-1 0-16,3 2 0 0,-3-2 0 15,1 1-129-15,2 1 129 16,-5 1 0-16,6 0 0 15,-4 3 0-15,4-2 0 16,-4 2 0-16,0 0 0 16,0 3 0-16,1-1 129 15,-2 0-258-15,-2 1 258 16,0-1-129-16,-1 1 0 15,4-2 0-15,-4 0 129 16,3-3-129-16,1-6 0 16,-2 2 0-16,2-2 0 15,-1-4 129-15,-2-3-258 16,-1 0 258-16,-1-4-129 0,-2-3 0 15,0-4 387-15,-1-3-387 16,-1-5 258-16,0-2-129 16,-1-3 0-16,0-2-129 15,-3-2 258-15,0-2-258 16,-4 2 0-16,1-1 0 15,-3 0 0-15,-3 0 0 16,-1-4 0-16,-2-1 0 16,-2-4 0-16,-1-1 0 15,-1-1 129-15,0 1 0 16,-3-1-129-16,1 6 0 15,-5 2 0-15,-1 5 0 16,0 6 0-16,-7 1 129 0,-6 1-258 16,-4 2 129-16,-5-1 0 15,-6 0 0 1,-6 2 0-16,-7-4-129 15,-5 6 129-15,-6 0-129 0,-2 7 129 16,-5 1-129-16,-7 7 129 16,-2 4 0-16,-8 6 0 15,-7 6 0-15,-7 6-129 16,-2 4 129-16,-3 6 0 15,3 0 0-15,5 15-129 16,2-1-774-16,19 18-2967 16,7 7-903-16,5 4-516 15,13 15-258-15</inkml:trace>
  <inkml:trace contextRef="#ctx0" brushRef="#br0" timeOffset="378294.6372">7601 11651 2580 0,'-5'-18'3483'0,"5"18"-2580"0,-4-12-258 16,4 12-129-16,-16 0 0 16,0 8 129-16,-5 4-129 15,-4 10-258-15,-6 2 129 16,-5 6 0-16,-6 7 0 15,-1 5-129-15,-6 2 0 16,2 5-129-16,-3-1 129 16,3 3 0-16,0-2-129 15,4 0 387-15,1-7-258 16,2 4 0-16,2-10 258 0,3 4-258 15,3-3 129-15,0-1 0 16,3-2-129 0,4 4-129-16,3-1 0 15,2 3-129-15,5 2 129 0,1 3-129 16,3 2 0-16,1 4-129 15,0 5 129-15,4-1 129 16,1 4-129-16,-2 0 129 16,3-1-129-16,0 1 129 15,3 0 0-15,1-2 0 16,0-4 129-16,5-1-129 15,3-1 0-15,5-5-129 16,3 1 129-16,1-3-129 16,4-3 0-16,-1-4 129 15,4-2-129-15,-1-2 0 16,0-6 129-16,0 0-129 15,0-6 129-15,2 0-129 0,-4-7 0 16,3-1 129-16,-2-3-129 16,5-1 0-16,-1-1 0 15,-1-2 0-15,5-3 0 16,0 1 129-16,1-3-258 15,3 0 129-15,1-1 0 16,-1-1 0-16,4-3-129 16,-1-5 129-16,4 1 0 15,0-3 0-15,1-2 0 16,-1-1 0-16,0 1-129 15,0 0 129-15,-3-1 0 16,-1 2 0-16,-5-3 0 16,2 1-129-16,-2-1 258 0,2 1-258 15,-2-4 258-15,0 1-258 16,4-3 129-16,1-1 0 15,2-3 0-15,1 3 0 16,0-3 0-16,-3-1 0 16,2-1 129-16,-1 3 0 15,-1-3-129-15,0 3 129 16,-4 2-258-16,0-1 258 15,-1 2-258-15,-2-2 129 16,-5 4-129-16,-1-1 0 16,-1 2 0-16,-3 3 0 15,-1-3 129-15,-2 3-129 16,0 0 129-16,-1-1 0 0,1-1 129 15,-3-1-129-15,0 1 0 16,-1-3 0 0,2 2 0-16,0-4 0 15,0 3 0-15,2-5 0 0,0 3 0 16,-2-5 0-16,3-1 0 15,1 1 0-15,-1-3 0 16,1 2 0-16,0-1 0 16,1-1 0-16,0-1 129 15,1 2-129-15,-1 0 129 16,-3-1-129-16,1 0 129 15,-2 2 0-15,0-2 0 0,-1-2 0 16,-3-2-258 0,-1 3 258-16,0-4-258 15,-2 2 129-15,-3 0 0 16,0-3-129-16,0 4 129 0,1 0-129 15,-3 4 129-15,0-2 0 16,-4-1 129-16,3 3-258 16,-1 0 258-16,1-3-258 15,-2 4 129-15,-1-3 0 16,4 1-129-16,-4-1 129 15,3 0 0-15,1 0 0 16,-3 2 0-16,3 1 0 16,-4-3 0-16,1 6 0 15,-1-1 0-15,0 1 129 16,-1-2 0-16,-4 3-129 15,-2 0 129-15,-3 1 0 16,0 0-258-16,-1-1 258 0,-4-2-129 16,3 3 0-16,-4-1-129 15,1 3 258-15,-3-2-258 16,2 4 258-16,-2 1-129 15,0 0 0-15,-2 3 129 16,-1 2-129-16,-3 0 0 16,4 3 0-16,-3-2 129 15,0 3-129-15,-1 2 0 16,4-1 129-16,0 1-129 15,-3 2 0-15,1-1 129 16,1 3 0-16,-2-3-129 16,-2 2 0-16,0 1 0 15,0 0 0-15,0 0 0 0,-3 0 0 16,2 0 0-16,-3 0-129 15,2 0 129-15,-6 3 0 16,2-2 0 0,-3 2 0-16,-1-1 0 0,0-1 0 15,-1 2 0-15,1-2 0 16,0-1 0-16,2 0 0 15,4 0 0-15,1 0 129 16,-1 0-258-16,3 0 129 16,0 0 0-16,1-1 129 15,0 1-129-15,-2 0 0 16,2 0 0-16,-4 1-129 15,0 5 258-15,-2-1-129 0,0 6 0 16,-3 2 0 0,1 0 0-16,-3 1 0 15,2 2 0-15,-1 0 258 16,1-1-258-16,2 1 0 0,1 3 129 15,2-1 0-15,-1 0 0 16,3 1 0-16,0 0 0 16,3 5-129-16,-2-2 258 15,2 2-258-15,0-1 0 16,1 2 0-16,-3-1 129 15,5 2-129-15,-3-1 129 16,1 2 0-16,0-4-129 16,4-1 129-16,0-1 0 15,2-3-129-15,4 2-129 16,-2-4-387-16,11 7-1677 15,-5-1-2193-15,1-6-387 16,6 8-516-16</inkml:trace>
  <inkml:trace contextRef="#ctx0" brushRef="#br0" timeOffset="384235.977">14380 10840 645 0,'-24'27'1548'15,"8"-7"-387"-15,0 2 129 16,-1 7-387-16,-3 1-129 16,1 2-387-16,-3 4-129 15,1 5 0-15,-2 4-129 16,-1 1 0-16,-4 0 0 15,3 3 0-15,-1 2 258 16,-2-5-258-16,3 1 129 16,0-4 129-16,0 1-129 15,2-7 0-15,-2 1 258 0,5-6-258 16,-1 2 0-16,2-2 129 15,-1 0-129-15,-1-3 0 16,4 1 129 0,-2-2-258-16,5 2 129 0,-6-1-129 15,7 0 129-15,-4 0 0 16,5-2 0-16,-3 4-129 15,1 1 0-15,-1-1 0 16,2 0 0-16,-3-1-129 16,3 3 258-16,-3-5-258 15,2 1 0-15,-1-5 0 16,2 0 129-16,-1-3-129 15,-1-1 0-15,3 1 0 0,-4-2 129 16,3-1 0 0,-3 0-129-16,3 1 129 15,-4 1 0-15,1-1 0 16,0 1-129-16,2 1 129 0,-1 0-129 15,2 0 0-15,1 3 0 16,3-2 0-16,3 1-129 16,0 0 129-16,2 4 0 15,4-1 0-15,0 1 129 16,0 2-258-16,0 2 258 15,1 0-129-15,3-1 0 16,2 0 0-16,0 1 0 16,2-2 0-16,4 0 129 15,1-4-129-15,-1-2 258 16,5-4-258-16,4-1 129 15,0-3-129-15,5-4 0 16,0-3 129-16,3-2-129 0,4-4 0 16,-3-1 0-16,7-1 0 15,-5-1 0-15,5-1 0 16,-2-4 0-16,2 1 0 15,0-2-129-15,-1 0 129 16,1-3 0-16,-3 0 0 16,3-3 0-16,1-1 0 15,-1-6 0-15,0 2 129 16,4-3-258-16,-3-3 258 15,0-2-129-15,6-1 0 16,-2-2 0-16,0-3 0 16,0 1 0-16,3-7 129 15,0 5 0-15,1-5 0 0,0 5 0 16,-2-3-129-16,-2 4 129 15,0-1-129 1,-1 4 129-16,-5 4-258 16,1 0 129-16,-7 2-129 0,-1 4 0 15,-1 0 0-15,-3 1 129 16,0 1-129-16,-1-5 129 15,-2 5 0-15,-4-3-129 16,1 2 258-16,-2-4-258 16,-2 2 258-16,-2-3-129 15,0 3 0-15,0-3 0 16,2-2 129-16,0-3-129 0,0-3 129 15,1 0-129 1,1-1 129-16,0-2-129 16,2-1 258-16,-1 1-258 15,-1 2 129-15,-1 2 129 0,-3-2-129 16,6 0 0-16,-6-1-258 15,0 2 258-15,-2-3-258 16,-1 2 258-16,-1 1-258 16,-2-3 258-16,-3 3-129 15,1 1 0-15,-5 1 258 16,0-3-258-16,0 2 129 15,-4-3 0-15,0 0 0 16,0-1-129-16,-4-1 129 16,3 3 0-16,-4 0-129 15,2 1 0-15,0-1 129 16,0 5-129-16,-2-1 0 15,1 1 0-15,-2 0 129 0,1 0-129 16,-4 2 0-16,3 1 129 16,-5-1-258-16,1 1 129 15,-2 3-129-15,-3 3 129 16,1 0-129-16,-2 3 129 15,-1-1-258-15,0 3 258 16,1 4 0-16,-1-1 0 16,-2 3 0-16,1 1-129 15,0 0 258-15,-1 2-129 16,-2 1 0-16,0 0 0 15,-1 1 0-15,-1 1 0 16,1-2 0-16,-1 1 129 16,1-1-129-16,0 1 0 0,-1 0 129 15,1 0-129-15,2 2 129 16,-2 0-129-16,1 0 0 15,-4 0 129 1,-1 4-129-16,0 1 0 0,-1 3 0 16,-1-1 0-16,-3 3 0 15,3 0 0-15,-2 2-129 16,2-4-258-16,7 6-516 15,0 1-3096-15,-3-10-387 16,14 11-645-16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49:21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6504 13762 903 0,'-30'17'1032'15,"11"-7"129"-15,-1 5-387 16,-7 3 129-16,-7 6-387 15,-11 5 0-15,-5 8-258 16,-10 6 129-16,-9 11 129 16,-5 5 129-16,-10 7 387 15,1 9 258-15,-6-1-129 16,11 5 129-16,-6-7 129 15,13 6-129-15,-4-13-387 16,12 3 0-16,5-17-516 16,8 0-258-16,8-12 0 15,8-7-387-15,10-7 129 0,6-13-387 16,18-12-774-16,0 0-1161 15,5-25-1419-15,22 1-387 16,-1-16 258-16</inkml:trace>
  <inkml:trace contextRef="#ctx0" brushRef="#br0" timeOffset="568.0323">6058 13936 1161 0,'59'-49'1419'0,"-38"28"-129"0,2 5-387 16,-7 0-387-16,-3 7 0 16,-1 2-387-1,-12 7-129-15,14-10 129 16,-14 10 129-16,0 0-129 0,0 0 129 15,0 0 258-15,0 0-258 16,0 0 387-16,-6-3-258 16,6 3 258-16,-24 0 129 15,9 8-258-15,-7-4 258 16,1 6 0-16,-9-3-258 15,6 8 258-15,-7-5-258 16,4 5 0-16,-2-3-129 16,6 0 0-16,2-1-258 15,7-3-129-15,14-8-129 16,0 0-258-16,0 0 0 15,7 0 0-15,23-8-258 16,-2-8 129-16,18-2 0 0,-2-6 129 16,9 0 0-16,-2-2 129 15,0 4 129-15,-3-3 129 16,-10 5 129-16,-1 2 387 15,-12 7 0-15,-3 5 258 16,-22 6 258-16,18 0 129 16,-18 0 129-16,-4 34-129 15,-14-16 0-15,5 16-129 16,-11-6-258-16,4 9-129 15,-6-2-258-15,1 0-387 16,6 5-1935-16,-4-6-2193 16,-3-5-387-16,-1 2-645 15,-10-6 129-15</inkml:trace>
  <inkml:trace contextRef="#ctx0" brushRef="#br0" timeOffset="1945.1112">4165 15516 645 0,'-9'-7'2451'0,"9"7"-258"15,-1-21 516-15,1 6-1290 16,0-1-645-16,0-5-129 15,0 3-387-15,0-2-129 16,0 2 0-16,-1 1 0 16,-1 3 129-16,-1 2-129 0,3 12 0 15,-10-12-129-15,10 12 258 16,-15 0 0-16,7 12 258 15,-2 5-129-15,2 7 258 16,-4 4-129-16,8 4 129 16,-3-1 0-16,7 4 0 15,-2-6-129-15,2-3-129 16,1-8 0-16,6-4-129 15,-7-14-129-15,20 0 129 16,-8-7-129-16,1-11-129 16,2-6 0-16,0-5 0 15,1-1-387-15,-2-5 258 16,1 4 0-16,-3 4 0 0,-3 6-129 15,-1 3 129-15,-8 18 129 16,11-11 0-16,-11 11 0 16,8 12 129-1,-3 5 0-15,1 1 0 0,-2 2 0 16,3 2 129-16,-1-5 0 15,4-1-129-15,0-3-129 16,2-6 129-16,1-2-129 16,0-5-129-16,2-3 129 15,-2-6-387-15,2-4 258 16,-2-5-258-16,4-2-129 15,-6-9-387-15,4 5 129 16,-8-10-258-16,5 8 129 0,-8-11 129 16,5 10 0-1,-8-4 129-15,2 9 387 16,-3 3 258-16,0 3 129 15,0 16 129-15,0-12 387 0,0 12 129 16,0 8-129-16,3 12 129 16,-2-1 0-16,6 15-129 15,-2-3 129-15,7 13-129 16,-4-6-387-16,4 4 0 15,3-7-129-15,-1-5-129 16,4-10-129-16,-5-11 0 16,7-9-258-16,-5-14-129 15,0-13 0-15,-1-15 0 16,0-4 0-16,-6-14-129 15,2 2 129-15,-5-6 0 16,-1 7 387-16,-3 5 129 16,-1 8 129-16,0 13 0 0,0 7 258 15,0 24 258-15,0 0 129 16,0 24-129-16,-3 7 258 15,3 17-129-15,0 2-258 16,5 9 387-16,-2-3-516 16,6 2 0-16,1-8-258 15,1-4-129-15,1-6-258 16,0-14-645-16,3 1-1677 15,-2-12-1677-15,-13-15-129 16,0 0-516-16</inkml:trace>
  <inkml:trace contextRef="#ctx0" brushRef="#br0" timeOffset="2172.1243">4446 15266 258 0,'-19'0'3612'16,"19"0"129"-16,0 0 129 15,13-3-2838-15,4 2-129 16,4-7 0-16,8-1-129 16,-1-6 0-16,9 4 0 15,-4-4-774-15,2-2-1419 16,-3-4-2451-16,5 10-129 15,-9-7-387-15</inkml:trace>
  <inkml:trace contextRef="#ctx0" brushRef="#br0" timeOffset="3287.1879">4842 15312 1935 0,'3'21'3999'0,"15"-8"0"16,-18-13-129-16,27-12-3612 15,-4-2 0-15,3-5 129 16,5-6 0-16,-3-4-129 16,1-2 0-16,-3-4-129 15,-3 2-258-15,-5 3 129 16,-6 2-129-16,-9 4 0 15,-3 7 0-15,-12 5 0 16,-5 7 129-16,-8 5 0 0,-3 1 129 16,-2 10 0-16,1 7 258 15,0 2 0-15,10 6 258 16,-1 1-129-16,13 8 129 15,0-4 129-15,7 9-129 16,8-6-129-16,9 4 0 16,2-5-258-16,5 0 0 15,2-7-129-15,0-5 0 16,2-10 0-16,1-8-129 15,0-6 0-15,-4-17-258 16,4-9 129-16,-7-14-258 16,5-4-129-16,-12-13-129 15,6 3 0-15,-11-2-129 0,1 7 258 16,-6 5 129-16,-1 12 0 15,-4 12 0-15,0 10 387 16,0 13 387 0,0 13-129-16,0 12 0 0,0 5 0 15,4 9 0-15,-1 0 0 16,0 7 0-16,4-6 0 15,1-2-129-15,-3-7-129 16,3-8 0-16,1-5 0 16,-9-18-129-16,15 7-129 15,-9-14 129-15,1-11-129 16,-5-11-129-16,6-2 0 15,-7-13-129-15,8 5-129 0,-7-5 129 16,6 6 0 0,-5 5 129-16,5 6 129 15,-2 11 258-15,-6 16 129 16,11-3 129-16,-8 10 258 0,6 18 0 15,-6 2-129-15,7 7 258 16,-3-2-129-16,7 3-129 16,-2-6-129-16,5-6 0 15,0-7-258-15,3-11 129 16,-1-6-129-16,2-13-129 15,-1-8 0-15,-4-10-258 16,3-2 0-16,-6-7-258 16,2 3-129-16,-8 1-129 15,2 8 129-15,-5 2 0 16,0 10 258-16,-4 5 129 15,0 12 258-15,0 0 258 16,0 12 387-16,0 11 0 0,0-2 258 16,2 6-258-16,1 1 258 15,6-3-387-15,-1-3 0 16,6-6 0-16,-1-9-387 15,3-7 0-15,1-4-387 16,-2-12 0-16,1-6-129 16,-2-6-129-16,-1 2 0 15,-3-6-258-15,-1 6 129 16,-4-1 258-16,-1 9 0 15,0 5 258-15,-4 13 516 16,0 0 387-16,0 0 129 16,1 21 0-16,-1 0 258 0,6 9-129 15,-3-3-129-15,7 2 0 16,0-2-516-16,7-6-258 15,4-1-774-15,-3-13-1419 16,4-7-1935-16,6 0-129 16,-5-12 0-16</inkml:trace>
  <inkml:trace contextRef="#ctx0" brushRef="#br0" timeOffset="3868.2213">6186 14776 2322 0,'-13'-27'3483'16,"13"27"645"-16,-30 0-1935 0,5 0-1032 15,10 16-258-15,-10-2 0 16,8 15 0 0,-7-4 129-16,14 10-258 15,-3-2-129-15,8 3-258 0,5-6-258 16,1-3 0-16,10-6 0 15,2-9-129-15,7-6-129 16,0-6 0-16,2-6-129 16,-2-10 129-16,2-2-258 15,-6-3 129-15,1 2 129 16,-8 2-129-16,1 4 258 15,-10 13 129-15,0 0 129 16,15-5 258-16,-15 5-258 16,9 15 258-16,-4-3-129 15,9 2 0-15,-2-4 0 16,7 0-129-16,-3-7-129 15,8-3 0-15,-3-8-129 0,2-8-129 16,-2-5 129-16,-1-7-129 16,0-4-129-16,-6-4 129 15,-2-1-129-15,-3-3 129 16,-4 2-129-16,-5-1 258 15,0 4 0-15,-1 4 0 16,-6 7 129-16,-1 7-129 16,0 5 129-16,8 12 129 15,-10 0 0-15,9 15 129 16,0 6-129-16,1 7 0 15,4 4 0-15,6 11 129 16,-2-1-258-16,6 2-516 16,2 2-129-16,-5-13-903 0,8 2-2838 15,-4-9-387-15,-4-11-516 16,-11-15 387-16</inkml:trace>
  <inkml:trace contextRef="#ctx0" brushRef="#br0" timeOffset="4195.24">6373 14768 3225 0,'-34'-18'4386'0,"34"18"-129"16,0 0-129-16,-8-14-3096 16,19 14-516-16,9-9-129 15,11 5 129-15,3-5-258 16,7-1-258-16,4-1-645 0,-6-6-258 16,8 7-516-16,-11-9-258 15,2 12 0 1,-13-8 258-16,-2 9 645 15,-11 3 516-15,-12 3 645 0,13 9 774 16,-14 2 516-16,1 15 387 16,-7-5-258-16,7 14-258 15,-2-10-516-15,4 7-387 16,2-10-387-16,4-2-258 15,3-4-387-15,-11-16-903 16,25 1-2322-16,-13-6-903 16,-7-16-129-16,1-1 0 0</inkml:trace>
  <inkml:trace contextRef="#ctx0" brushRef="#br0" timeOffset="4334.2477">6659 14348 3225 0,'-33'-51'4128'0,"33"51"-258"16,-11-17 0-16,11 17-4257 15,9 21-2967-15,-7-6-645 16,15 17-258-16</inkml:trace>
  <inkml:trace contextRef="#ctx0" brushRef="#br0" timeOffset="4691.2684">6944 14707 3612 0,'26'55'4386'0,"-20"-33"-258"16,8 2-129-16,7-3-3483 15,-6-9-129-15,9 1 0 16,-4-13 0-16,6 0 0 16,-4-11 0-16,7-7-258 15,-4-7-258-15,-5-4 129 16,-2-5-129-16,-8-2-129 15,-5-1 129-15,-5-1 0 16,-7 4 0-16,-10 5 0 16,-6 7 129-16,-3 10 129 15,-4 7-129-15,-4 5 258 16,3 12-129-16,2 10 258 15,3 4-258-15,8 6 129 0,7-1-129 16,9 1 0-16,4-4-387 16,12-9-516-16,11 2-1419 15,8-9-2064 1,-7-12 0-16,11 0-516 0</inkml:trace>
  <inkml:trace contextRef="#ctx0" brushRef="#br0" timeOffset="5059.2894">7309 14529 3612 0,'0'0'4773'0,"15"8"-258"16,-15 8 0-16,-2 1-3225 16,2 15-387-16,1-6-387 0,8 5 129 15,-6-8-258 1,7-1-129-16,-2-7-258 15,-8-15-129-15,20 10-387 16,-10-17-258-16,4-4-129 0,-8-17-516 16,10 3 258-16,-10-15-258 15,11 9 258-15,-10-11 129 16,5 11 903-16,-3 4 387 15,-2 4 774-15,5 18 258 16,-12 5 129-16,21 9 258 16,-18 6-258-16,14 16-129 15,-10-4-129-15,9 11-387 16,-5-5-387-16,3 0-129 15,0-1-129-15,-2-8-516 16,8 5-2451-16,-9-13-1806 16,-11-16-129-16,19 9-645 15,-19-9 129-15</inkml:trace>
  <inkml:trace contextRef="#ctx0" brushRef="#br0" timeOffset="5804.332">9451 13194 1935 0,'-14'53'4128'16,"-2"-17"258"-16,-1 12-2322 16,5 19-387-16,-11 2-129 0,6 18-129 15,-12 2-387-15,5 14-129 16,-6 5-516-16,2 8 0 15,-6-1-258-15,3 0 0 16,1-8 0-16,4-10-129 16,0-14-129-16,5-15 129 15,7-16-387-15,0-23-387 16,13-15-1032-16,1-14-2193 15,-6-22-258-15,8-11-645 16</inkml:trace>
  <inkml:trace contextRef="#ctx0" brushRef="#br0" timeOffset="6200.3547">9325 13233 129 0,'18'-47'3999'15,"-18"30"516"-15,0 17 0 16,0 0-2322-16,-14 10-387 16,4 12-774-16,-13-1 387 15,4 11-516-15,-10-3-129 16,4 6-387-16,-4-7 0 15,8 1-387-15,-2-7 0 16,6-6-129-16,10-6-516 0,7-10 0 16,0 0-516-16,18-30-129 15,14 9 0 1,-5-17 0-16,15 4-129 15,-4-9 387-15,5 8 387 0,-4 4 1032 16,-8 6 258-16,3 17 516 16,-17 4 129-16,3 14-129 15,-11 8-129-15,1 13-387 16,-7 9-3354-16,2 7-1161 15,-8 3-387-15,-1 11-645 16</inkml:trace>
  <inkml:trace contextRef="#ctx0" brushRef="#br0" timeOffset="7515.4299">8580 14741 516 0,'-41'30'3741'15,"22"-4"-1032"-15,2 16 129 16,-7 3-645-16,11 21 129 16,-6-3-129-16,14 19-258 15,-9-9-774-15,14 11-129 16,-2-7-387-16,4 5 0 15,3-12-387-15,5-4-129 16,-3-10 0-16,1-7-129 16,-3-6-129-16,1-9-258 0,-1-5-516 15,-5-29-258 1,-3 23-1032-16,-13-23-1935 15,-1-8-774-15,-1-9 129 16</inkml:trace>
  <inkml:trace contextRef="#ctx0" brushRef="#br0" timeOffset="7686.4396">8248 15291 1935 0,'36'-61'3741'16,"-15"27"129"-16,16 15-129 15,-4 0-3225-15,4 1-258 16,2 3-516-16,1 3-774 15,-2 0-1548-15,-9-7-1161 16,7 13 0-16</inkml:trace>
  <inkml:trace contextRef="#ctx0" brushRef="#br0" timeOffset="7959.4553">8673 15051 258 0,'-1'44'4128'15,"-3"-13"387"-15,-5 4-1032 16,1-5-1032-16,8 12-516 16,-7-13-903-16,10 3-129 15,1-13-516-15,8-3 0 16,3-12-258-16,3-4 0 15,3-13-129-15,1-8 0 16,1-6 0-16,-3-5 0 16,-1-1 0-16,-6-2-129 15,-5 4 129-15,-7 2-129 16,-1 7 0-16,-9 7 129 0,-8 6-129 15,-2 5 0-15,-2 4-129 16,-2 0-387-16,9 7-387 16,-7-7-903-16,21 0-1935 15,-11 0-258-15,10-8-516 16</inkml:trace>
  <inkml:trace contextRef="#ctx0" brushRef="#br0" timeOffset="8239.4712">8861 14954 1935 0,'42'28'4515'16,"-32"-6"0"-16,-1 7-1161 15,1 11-1032-15,-10-7-774 16,2 9-258-16,-4-13-516 0,1 6-129 16,-7-14-258-16,5-4-129 15,3-17-129 1,0 0 129-16,0-9-258 15,0-16 0-15,10-7 0 0,-1-7-258 16,4-4 258-16,0-5-258 16,2 5 129-16,-2 1-258 15,4 9 0-15,-7 4-387 16,7 12-258-16,-12-1-387 15,12 18-774-15,-17 0-1806 16,14 0-645-16,-2 11 387 16</inkml:trace>
  <inkml:trace contextRef="#ctx0" brushRef="#br0" timeOffset="9423.539">9246 14865 1806 0,'10'17'4515'15,"-10"-2"129"-15,-2 9-903 16,-2 12-1677-16,-11-9-645 15,10 12-258-15,-11-8-258 16,10 1-129-16,-1-10-516 16,2-4 0-16,5-18-258 15,0 14 0-15,0-14-129 16,18-11 0-16,-2-3-258 15,-3-10-258-15,8 5-258 16,-7-9-258-16,11 9 129 16,-13-7-129-16,6 13 258 15,-8-2 129-15,-10 15 516 16,16-2 387-16,-16 2 387 0,7 18 516 15,-7-5 0-15,7 14-129 16,-4-6 258-16,8 7-387 16,-1-11-129-16,8 1-258 15,-2-12 0-15,5-5-258 16,-3-3 0-16,3-14 0 15,-4-8-129-15,2-6 0 16,-5-4 0-16,-2-2 0 16,-4 1 0-16,-1-2-129 15,-5 5 0-15,-2 3 0 16,0 10-129-16,-6-1 0 15,6 20-129-15,-8-18-129 16,8 18 0-16,0 0 0 0,5 9-387 16,-5-9 129-16,33 19-516 15,-16-14 0 1,15 5-129-16,-2-6 0 15,8 1 129-15,-3-5 0 0,3-1 387 16,-6-7 129-16,-2 1 516 16,-4-3 645-16,-6-2 0 15,-6 0 516-15,-9-3 0 16,-5 15 387-16,-4-24-129 15,4 24 129-15,-30-15-129 16,11 15 129-16,-11 0-129 16,11 10-258-16,-12 1 129 0,8 12-387 15,-2-1 0-15,6 8-129 16,4-2-129-16,5 2-129 15,5-2-129 1,5-4-129-16,4-5 0 0,8-7 0 16,3-4-129-16,5-8-129 15,5-7-129-15,-3-8-129 16,4-1-129-16,-7-9 129 15,5 5-387-15,-12-8 258 16,3 8 129-16,-11 1 258 16,1 5 129-16,-5 14 258 15,-3-15 129-15,3 15 258 16,-10 2-129-16,7 11 258 0,3-13-258 15,0 23 0 1,0-23-129-16,18 17-129 16,1-13-129-16,4-4 0 15,4-1-258-15,0-14-129 0,6 4-129 16,-6-12-129-16,4 6 0 15,-8-7 0-15,1 4 0 16,-11-1 258-16,-1 7 129 16,-12 14 258-16,4-12 387 15,-4 12 129-15,-6 10 258 16,-2 10 0-16,-4-1 0 15,5 9-129-15,-6-5-129 16,8 2-129-16,1-5-129 16,0-3-258-16,4-17 0 15,0 13-129-15,0-13 0 16,0-6 129-16,6-6-258 15,-2-8 129-15,2-3-258 0,-2-8 258 16,3 4-258-16,-2-5-129 16,3 3 129-16,-2-1 129 15,4 8-129-15,-1 1-129 16,4 9 0-16,-1 0 0 15,4 7-258-15,0 0 129 16,5 5-645-16,-2 1-903 16,3-1-1290-16,9 9-516 15</inkml:trace>
  <inkml:trace contextRef="#ctx0" brushRef="#br0" timeOffset="9723.556">10556 14543 3225 0,'13'-19'4128'0,"-13"19"-1161"16,0 0-516-16,-25-8-774 15,11 17-129 1,-13 0-258-16,8 15-387 0,-8-3 0 16,8 11-258-16,-4-2-129 15,9 5-129-15,4-3-129 16,7-1-129-16,4-6 0 15,9-5-258-15,9-7 0 16,2-13-387-16,11 0-258 16,-3-19-258-16,13-1-645 15,-10-19-387-15,8 2-516 16,-10-17-258-16,4 3 129 0,-12-10 258 15,-1 0 516 1,-10-3 516-16,-9-1 517 16</inkml:trace>
  <inkml:trace contextRef="#ctx0" brushRef="#br0" timeOffset="9915.5672">10734 14326 258 0,'-13'-180'1290'0,"1"134"129"0,-5 8 0 16,2 11 516-16,2 15 387 15,-6 10 129-15,11 14-258 16,-11 11-129-16,17 22-387 16,-12 3 0-16,14 22-258 15,-4-3-258-15,8 9-258 16,3-4-387-16,9 2 0 15,4-12-258-15,6-4-129 16,2-16 0-16,5-14-258 16,7-6-774-16,-11-13-3225 15,9-9-516-15,-2-7-645 16,-8-10 0-16</inkml:trace>
  <inkml:trace contextRef="#ctx0" brushRef="#br0" timeOffset="11724.6706">10916 14495 1032 0,'1'10'3999'0,"-1"-10"516"16,0 0 0-16,5-17-3096 15,14 9-129-15,-7-12-387 16,15 3 258-16,-6-11-258 16,10 6-258-16,-1-2-387 15,0-2-645-15,7 9-2322 16,-3 0-1677-16,-11-2-258 0,3 8-258 15</inkml:trace>
  <inkml:trace contextRef="#ctx0" brushRef="#br0" timeOffset="12707.7269">11549 14064 645 0,'-1'-16'1677'0,"1"16"-129"0,-4-15-387 15,4 15-129 1,-10-11 258-16,10 11-258 0,-17-4 0 16,4 4 0-16,3 8 258 15,-8-1-129-15,5 12 0 16,-9-2 0-16,8 12-258 15,-10-2 258-15,11 12-387 16,-10-3 0-16,11 3-258 16,-3-1 0-16,9-2-129 15,0-7-129-15,6-6 0 0,5-9-258 16,6-5 129-16,8-9-129 15,1-12-129 1,6-5 0-16,-1-6-129 16,3-2 0-16,-3-6-129 0,-1 4 0 15,-6-5-129-15,-1 8-129 16,-8-3 129-16,-3 6 129 15,-6-1 258-15,0 8-129 16,-6 2 129-16,6 12 0 16,-20-11 129-16,20 11 129 15,-16 0 129-15,16 0 0 16,-9 22 0-16,7-8 129 15,2 7-129-15,2 0 258 16,9 6 0-16,-3-1-258 16,6 4 129-16,-2-2-129 15,5 2-129-15,-4-1 0 16,3 0 0-16,-5-5-129 0,-5 2 129 15,-2-4-129-15,-4-1 129 16,-4-1-129-16,-8 0 0 16,-6-4 0-16,-6 2 129 15,-5-1-129-15,-3 2 0 16,-3-2 0-16,2-2 0 15,0-1 0-15,1-4-387 16,9 2-645-16,-2-8-2580 16,10-4-774-16,15 0-258 15,-6-16-258-15</inkml:trace>
  <inkml:trace contextRef="#ctx0" brushRef="#br0" timeOffset="13219.7562">11720 14016 1 0,'-15'-9'4127'0,"1"9"388"15,14 0-1161 1,-10 16-903-16,-1-6-387 16,11 16-387-16,-9-10 0 0,9 14-645 15,0-8-258-15,4 6-258 16,1-7-129-16,5-2-129 15,3-10-258-15,2-4 0 16,3-5 0-16,0-9-129 16,1-8 0-16,-2-7 129 15,-1-1-129-15,-6-7 0 16,1 1-258-16,-8-3 0 15,-3 3 129-15,-5 0 0 16,-8 7 0-16,-3 2 0 16,-2 7 0-16,-4 4-258 15,8 10 0-15,-7-4-516 16,21 5-129-16,-19 5-774 0,19-5-1806 15,7 14-774-15,-7-14 0 16</inkml:trace>
  <inkml:trace contextRef="#ctx0" brushRef="#br0" timeOffset="13427.7681">11944 13859 4257 0,'21'36'5160'0,"-16"-11"-387"15,-5 1-129-15,-8-2-3354 16,8 10-387-16,-2-8-387 15,2 3 0-15,0-12-258 16,4-2-516-16,7-1-903 0,-11-14-1161 16,11-3-2322-16,1-6-129 15,-5-11-258-15</inkml:trace>
  <inkml:trace contextRef="#ctx0" brushRef="#br0" timeOffset="13568.7761">11928 13566 1032 0,'-11'-27'3225'0,"11"27"0"16,15-2-1548-16,-8 11-1806 16,1 9-1419-16,10 12-1806 0,-13-15 129 15</inkml:trace>
  <inkml:trace contextRef="#ctx0" brushRef="#br0" timeOffset="14313.8187">12077 13808 3225 0,'7'54'4128'15,"-7"-31"-258"-15,-4 4-1806 16,3 2-903-16,-4-7-387 15,5 1-258-15,-2-9-258 16,2-14-129-16,0 0-129 16,0 0-129-16,13-11 0 15,-6-10 0-15,4-6-129 16,-3-2 0-16,6 0-129 0,-5-3 129 15,3 7 129 1,-5 3 0-16,1 7 129 16,-2 5 129-16,-6 10 129 15,0 0 387-15,0 0-129 0,14 12 387 16,-14-12-258-16,11 27 129 15,-5-16 0-15,10 5-129 16,-2-10-258-16,11 0-129 16,-2-6 0-16,5-6-258 15,3-6 129-15,1-6-129 16,-2-5 0-16,1-6-129 15,-4-1 129-15,-6-4 0 16,-4 1 0-16,-4 0-129 16,-7 3 258-16,-6 0-129 15,-2 5 0-15,-9 5 0 16,1 8 0-16,-6 5 129 15,2 5-129-15,1 2 0 0,3 12 129 16,2 7-129-16,1 6 0 16,1 4 129-16,5 4-129 15,1 6 129-15,0 1-129 16,0 4 129-16,2 2-129 15,5 3 129-15,-2 0 0 16,0 3-258-16,0 2 129 16,1 1 0-16,-1 4-129 15,2-6 0-15,-1 0 0 16,-4-11-258-16,2-1 0 15,-4-15 129-15,0-7-129 16,0-19 129-16,-11 4 0 16,-3-12 0-16,0-10 258 0,-3-5 0 15,-1-6 129-15,1 0 129 16,-1-5 0-1,7 4 0-15,4-4 129 16,7 3 0-16,1-5-129 0,15 2 0 16,4-2-129-16,9 1-129 15,3 2-258-15,1-4-258 16,8 11-2064-16,-2 6-1935 15,-13-4 0-15,1 15-645 16</inkml:trace>
  <inkml:trace contextRef="#ctx0" brushRef="#br0" timeOffset="15147.8664">8938 15711 1677 0,'7'-28'4128'0,"-7"28"516"16,0 0-1032-16,-1 7-1935 15,1 20-129-15,-4 0-258 16,4 16 0-1,-3-6-258-15,3 11-387 0,0-8-129 16,0 0-387-16,3-9 0 16,4-7 0-16,0-12-129 15,5-11-129-15,0-6 129 16,2-15-129-16,-1-5 0 15,2-8-258-15,-1-1 129 16,-4-7-258-16,2 6 258 16,-6 1-129-16,0 10 0 15,-6 6 129-15,0 18 129 0,0 0 0 16,0 0 129-1,3 26 258-15,0 2-129 16,6 6 129-16,1-1 0 16,7 1 0-16,-1-8 0 0,8-6 0 15,1-11-129-15,3-9 0 16,-3-10 0-16,1-13 0 15,-4-8 0-15,-2-4-129 16,-4-4 0-16,-6 0-258 16,-5 4-129-16,-5-2-645 15,0 19-903-15,-5-1-2322 16,-5 6-516-16,10 13-129 15</inkml:trace>
  <inkml:trace contextRef="#ctx0" brushRef="#br0" timeOffset="16111.9216">9582 15645 774 0,'21'-36'1548'0,"-20"18"-516"15,-1 4-129-15,-8 2 129 16,-7 9 516-16,-6 3 0 15,1 8 0-15,-7 5-129 16,5 13 129-16,-3-1-258 16,7 11-129-16,-3-4 0 15,11 4-387-15,0-5-258 16,7-5 129-16,3-2-516 15,2-10-129-15,-2-14 0 16,21 6-129-16,-4-9-387 0,-4-13 129 16,8-2-258-16,-7-7-258 15,5 1 129-15,-8-2-258 16,4 3 129-1,-6 2 0-15,-1 7 516 0,-8 14 258 16,7-13 387-16,-7 13 516 16,1 7 258-16,5 13-129 15,-6-3 258-15,7 8-129 16,-5-6-129-16,10 1-129 15,0-9-258-15,3-4-258 16,3-7-258-16,1-5 0 16,1-11-129-16,-2-9 129 15,1-3-258-15,-1-5 0 0,-5-1-129 16,-2-2-129-1,-1 6 0-15,-7 0 258 16,0 6-129-16,-3 5 129 16,0 19-129-16,0-14 258 0,0 14 258 15,0 14 0-15,0 5 387 16,2 5-258-16,1 3 129 15,8 4-129-15,-2-5 129 16,7 1-258-16,-1-7 258 16,4-4-258-16,-2-8-129 15,1-8 0-15,2-5-129 16,-5-11 129-16,1-5 0 15,-4-7-129-15,-1-4-387 16,-4-4 258-16,1 3-258 16,-6-1 129-16,2 8-129 15,-4 1 0-15,3 6 129 0,-3 6 129 16,0 13-129-16,11 0 387 15,-11 0 0-15,25 15 0 16,-7-1 129-16,8-2 129 16,3-4-129-16,6-4 0 15,0-4-129-15,2-2 129 16,-1-13 0-16,0-4-129 15,-7-3-129-15,-5-2 129 16,-6-1 0-16,-7 1 0 16,-9 3 0-16,-3 4 0 15,-12 9 129-15,-8 8 258 16,-9 0 387-16,-1 20 0 15,-8 0 258-15,6 17 0 0,-4-4-129 16,16 16 129-16,0-9 0 16,18 7-387-16,3-6-129 15,22-1-258-15,6-9-258 16,6-14-1161-16,17-4-2967 15,-2-13-645-15,0-10-258 16,0-12-645-16</inkml:trace>
  <inkml:trace contextRef="#ctx0" brushRef="#br0" timeOffset="23011.3161">15654 13293 645 0,'4'-16'1548'0,"-2"0"-258"0,-2 16 0 15,0 0-387 1,0-10-258-16,0 10 0 16,-1 5-129-16,-4 8 129 0,0 5-129 15,-4 10 129-15,0 7 129 16,-3 13 0-16,-4 12-258 15,-1 11 258-15,-5 12-387 16,-2 11 0-16,-2 10-258 16,-4 10-129-16,-4 7 129 15,1 2-129-15,-2-2 0 16,2-5 0-16,-2-4 0 15,1-9 0-15,1-12 0 16,4-13-129-16,3-14-387 16,3-18-1161-16,-3-24-2322 15,16 4 129-15</inkml:trace>
  <inkml:trace contextRef="#ctx0" brushRef="#br0" timeOffset="23715.3564">15565 13253 1806 0,'-21'47'2838'0,"8"-18"-129"16,-4 4-258-16,-6-1-903 15,3 4-129-15,-8-2-387 16,8 3-387-16,-7-5 0 16,9-2-129-16,-2-8-258 0,7-4 0 15,3-7-129-15,10-11-129 16,0 0 0-16,0-12-258 15,10-7-129-15,3-10-129 16,9 0-258-16,-1-9 0 16,8 1 129-16,-5-2-129 15,5 3 387-15,-4 1 0 16,-2 4 258-16,1 5 387 15,-9 7 258-15,3 4 0 16,-10 3 387-16,6 12 129 16,-14 0 0-16,11 20 129 15,-8-4-258-15,4 15 129 16,-2-6-129-16,4 15-258 0,-3-5-129 15,3 0-129-15,-1 0-258 16,1-6-129-16,1 5-903 16,-8-14-2580-16,0-4-1161 15,6-2-258-15,-8-14-387 16</inkml:trace>
  <inkml:trace contextRef="#ctx0" brushRef="#br0" timeOffset="25355.4503">13817 14996 2193 0,'-8'12'3096'0,"7"2"-645"16,1 13-774-16,0 1 0 15,10 18-258-15,-6-3 258 16,11 17-258-16,-7-4-387 15,9 13-387-15,-4-8-258 16,2 3-258-16,-2-4 0 16,-1-5-129-16,-1-6 0 15,-2-10-129-15,-2-7 129 16,-2-11 0-16,-2-7 0 15,-3-14 129-15,0 0-129 0,0 0 0 16,-8-21 129-16,3-1 0 16,-5-6-258-16,3-6 129 15,-1 1-129-15,3-3 258 16,3 3-258-16,2 2 129 15,0 3-129-15,6 5 129 16,6 6 0-16,2 10 0 16,4 3 0-16,2 7 0 15,3 9-129-15,-2 6 129 16,0 4 0-16,-1 5 0 15,-5 4 0-15,-2-1-129 16,-7 2 258-16,-4-2-258 16,-2-1 129-16,-11-1 0 0,-4-2 0 15,-8-5 0-15,-4-1 0 16,-4-8 129-16,0-2-129 15,-1-4 0-15,0-6-129 16,2 0-258-16,11-4-774 16,-2-8-1677-16,3-4-1419 15,15 6-387-15,1-9 388 16</inkml:trace>
  <inkml:trace contextRef="#ctx0" brushRef="#br0" timeOffset="25811.4764">14383 15469 2193 0,'-3'-12'3741'16,"-7"6"-2064"-16,10 6-129 15,-27-10 0-15,15 10-258 16,-9 0 0-16,7 0-129 16,-6 7-387-16,6 8-258 15,-4 1-129-15,4 7 0 16,0 3-129-16,7 3-129 15,-4 0 129-15,8 1-258 16,0-2 129-16,3-6-258 16,3-5 0-16,-3-17-258 15,21 12-387-15,-21-12 129 16,30-17-387-16,-15-9 129 15,6 3-258-15,-8-12 129 0,5 3 0 16,-7-1 387-16,3 3 258 16,-6 6 516-16,-2 1-129 15,-2 11 387-15,-4 12 129 16,0 0 129-16,0 0-258 15,4 11 0-15,-3 7 129 16,3 0-516-16,4 4-258 16,3-5-1290-16,0-9-1935 15,13 6-645-15</inkml:trace>
  <inkml:trace contextRef="#ctx0" brushRef="#br0" timeOffset="26078.4916">14651 15265 774 0,'-29'-3'3870'0,"15"10"0"0,-11 0 129 16,-1 8-3225-16,12 10 0 15,-3-4-258-15,10 8 258 16,-2-8-258-16,9 7 258 15,6-6-258-15,8-1-258 16,6 0-258-16,4-9-387 16,6 1-129-16,-5-13-645 15,10 0-387-15,-13-11-903 0,8-6-645 16,-8-6-516-16,-2-8 0 15</inkml:trace>
  <inkml:trace contextRef="#ctx0" brushRef="#br0" timeOffset="26287.5036">14765 15013 1806 0,'-19'-84'2967'15,"11"56"-258"-15,1 11-258 16,7 17-258-16,-5 8-387 16,7 23-387-16,-2 5-258 15,10 18-387-15,-4 2 0 16,10 13 129-16,-8-3-516 15,10 1 0-15,-6-2-387 16,2-8-258-16,4-5-645 16,-11-22-1161-16,5-7-2322 15,3-8-387-15,-15-15-129 16</inkml:trace>
  <inkml:trace contextRef="#ctx0" brushRef="#br0" timeOffset="26587.5207">14973 15175 1548 0,'-13'-11'4128'16,"13"11"129"-16,-26 8-129 16,13 1-2967-16,-7 11-645 15,-2-5-129-15,1 6 258 16,-2-6-129-16,7 5 0 15,-2-8 129-15,11 7-129 16,7-19-129-16,0 22-129 0,7-14 0 16,13 0-129-16,5-3 129 15,7 1-129-15,-1-4 129 16,6 1-129-16,0-3-129 15,2 0-129-15,2 0-774 16,-10-12-1677-16,-3 4-2064 16,0 0-258-16,-7-1-129 15</inkml:trace>
  <inkml:trace contextRef="#ctx0" brushRef="#br0" timeOffset="33051.8905">15141 15047 1419 0,'0'0'1806'0,"0"0"258"16,0 0 258-16,0 0-387 15,0 19-129-15,0-19-129 16,0 32-258-16,-2-14-129 15,2 13-129-15,-1-6-387 16,1 8 0-16,0-5-258 16,0 5 0-16,-2-8-258 15,2 0 0-15,0-8 0 16,1-1-129-16,-1-16-129 15,9 16 129-15,-9-16-129 16,18 0 0-16,-18 0 0 16,23-21 0-16,-12 5 0 15,-2-5-129-15,3-3 0 0,-5-2-129 16,0-1 258-1,-3 2-129-15,-2 4 0 16,2 1 0-16,-2 6 129 16,-2 14-129-16,0-13 258 0,0 13-258 15,0 0 129-15,5 18 129 16,-2-1-129-16,2 4 0 15,2-1 129-15,2 4 0 16,-1-4-129-16,2-2 129 16,-1-5 0-16,-9-13 0 15,18 13-129-15,-18-13 129 16,15 0 0-16,-9-10-129 0,2-9 129 15,0-3-129 1,1-6 129-16,-1-4-129 16,-1-5 0-16,0-1 0 15,1-1-129-15,-4 3 129 0,-2 4-129 16,-2 3-258-16,6 12-387 15,-6-4-387-15,0 21-516 16,0 0-903-16,0 0-2193 16,0 0 0-16</inkml:trace>
  <inkml:trace contextRef="#ctx0" brushRef="#br0" timeOffset="33600.9217">15732 14908 2580 0,'19'-43'3096'16,"-12"21"-1032"-16,-4 4-387 16,-3 0-258-16,0 18-129 15,-10-15-129-15,10 15-129 16,-20 8-129-16,7 8-387 15,-6 1 258-15,3 12-258 16,-6-4 0-16,7 11 0 16,-6-4 129-16,7 4-258 15,-1-7-129-15,5 2 129 16,3-6-258-16,5-6 0 15,2-3 0-15,0-16-129 16,6 11 0-16,-6-11-129 16,20-10-129-16,-8-7 0 0,2-1-258 15,-3-9 0-15,3 2-258 16,-5-6 129-16,2 4 129 15,-7 0 0 1,3 3 129-16,-6 4 129 0,-1 6 129 16,0 2 258-16,0 12 0 15,0 0 0-15,0 0 129 16,-3 12 0-16,1 2 129 15,2 6-129-15,4 2 129 16,5 5-129-16,2-5 0 16,3 2 0-16,-1-7-129 15,6-5-129-15,-2-5-258 16,-1-7-258-16,6-7-645 0,-9-17-258 15,6 2-774 1,-11-10-1032-16,0-2-387 16,-3-4-258-16</inkml:trace>
  <inkml:trace contextRef="#ctx0" brushRef="#br0" timeOffset="33931.9408">15857 14701 1548 0,'0'13'2322'16,"4"7"-903"-16,-3 4 0 15,3 1-516-15,-2 1-129 16,0 2-258-16,0-2-387 15,0-5 0-15,0-1-129 16,2-8 0-16,-4-12-129 16,0 0 0-16,0 0 129 15,10-15-258-15,-6-4 258 16,2-8 0-16,-2-2 0 15,2-4 258-15,-1 1 129 0,-2-3 387 16,5 5 0-16,-6 1 129 16,6 9-129-16,-4-3 0 15,5 10 0-15,-5 2-258 16,-4 11 0-16,19-8-516 15,-8 8-387-15,8 0-258 16,-5 2-387-16,9 5-258 16,-2-6-903-16,7 1-516 15,1 1-516-15,1-3 387 16</inkml:trace>
  <inkml:trace contextRef="#ctx0" brushRef="#br0" timeOffset="34406.968">16301 14545 258 0,'0'-19'2709'15,"0"19"-387"-15,-14-5 387 16,-7 4-645-1,4 6-258-15,-12 2-258 16,9 14-258-16,-9-4-258 0,11 12 0 16,-7-3-387-16,10 11 0 15,1-4-129-15,8 5-258 16,1-7 0-16,5-2-129 15,3-6 0-15,6-6-258 16,7-9 0-16,-2-12-387 16,8-4-387-16,-6-17 129 15,9-1-387-15,-11-13-258 0,10 3 0 16,-15-17-387-1,7 5 129-15,-11-11 387 16,1 0 0-16,-6-5 258 16,0 3 387-16,-2-3 645 0,-7 3 774 15,2 10 645-15,-7-1-129 16,8 18 258-16,-4 5 0 15,10 29-129-15,-16-16 0 16,15 26-258-16,-4 9-129 16,5 22-516-16,0 5-129 15,1 18 129-15,-1-1 0 16,8 6-129-16,0-3-258 15,2-1 0-15,5-9-258 16,2-7 129-16,6-9-645 16,-4-21-1032-16,7-9-2451 15,4-3-516-15,-6-7-129 16</inkml:trace>
  <inkml:trace contextRef="#ctx0" brushRef="#br0" timeOffset="35916.0543">16455 14525 1032 0,'-13'-3'3741'16,"13"3"-1548"-16,0 0-129 15,0-10-129-15,0 10-129 16,6-11 0-16,9 10-258 16,-9-11-129-16,15 7-258 0,-8-10-387 15,11 5-258-15,-2-6-258 16,1 1-258-16,8 5-516 15,-10-12-1935-15,3 4-1935 16,3 6-387-16,-9 1-258 16</inkml:trace>
  <inkml:trace contextRef="#ctx0" brushRef="#br0" timeOffset="37003.1165">14527 15954 774 0,'9'2'2451'15,"-9"-2"-903"-15,0 0-258 16,11-10 387-16,-11 10-129 15,0 0-387-15,15-12-258 16,-15 12-258-16,5-14-258 16,-5 14 0-16,6-21-258 15,-6 21 0-15,0-19 0 16,0 7 0-16,0 12-129 15,-7-18 129-15,7 18-129 16,-13-14 129-16,13 14-129 16,-19-3 258-16,19 3-129 15,-24 10 0-15,13 4 0 0,-3 5 129 16,1 9 129-16,-2-3 129 15,4 9 0-15,-2-5-129 16,7 6 129 0,-2-12-129-16,5 5 0 0,2-11-129 15,1-1-129-15,0-16 0 16,14 8-129-16,-3-8 0 15,2-6 0-15,0-3-129 16,0-8 0-16,2 0 0 16,-4-7-129-16,1 5 129 15,-5-3-129-15,1 7 129 16,-5-1 0-16,-3 16 129 15,5-13-129-15,-5 13 258 0,3 12 0 16,-2 5 0 0,4 9 129-16,-1 2 0 15,2 7 129-15,-1 1-129 16,5 4 129-16,-6-1-258 0,2 4 258 15,-3-8 0-15,-1 0-129 16,-2-5-129-16,-2-2-258 16,-4-6 387-16,-5-5-129 15,-4-5 129-15,-3-4-645 16,-3-1 258-16,-8-5-129 15,3 1-516-15,-10-6-1161 16,-1-6-2709-16,7 1-258 16,-3-8-129-16</inkml:trace>
  <inkml:trace contextRef="#ctx0" brushRef="#br0" timeOffset="37415.14">14738 15826 129 0,'18'0'4128'0,"-18"15"516"16,-5-3-258-16,-2 3-3483 15,7 11 129-15,-6-11-258 16,8 10 258-16,0-12-258 16,9 8 0-16,-11-21-258 15,25 13-387-15,-6-13 0 0,3-7 0 16,-3-8 0-16,4-7-129 15,-5-6 0-15,-1-2-129 16,-4-2 129 0,-6 0-129-16,-4 4 0 0,-3 2 0 15,-6 5 0-15,-9 5 0 16,-2 7 0-16,-6 6 0 15,0 3 129-15,-2 11-129 16,5 3-258-16,-3 1 0 16,9 10-387-16,-1-11-516 15,15 6-2451-15,0-2-645 16,0-18-516-16</inkml:trace>
  <inkml:trace contextRef="#ctx0" brushRef="#br0" timeOffset="37623.1519">15074 15654 4386 0,'23'0'4773'0,"-15"24"129"16,-8-8-774-16,-2 5-3870 15,1 0 0-15,-2 1-129 16,2-4 0-16,0 0-387 15,1-18-387-15,0 26-1290 16,0-26-2451-16,0 0-516 16,0 0 0-16</inkml:trace>
  <inkml:trace contextRef="#ctx0" brushRef="#br0" timeOffset="37755.1595">15065 15483 258 0,'2'-21'3612'16,"10"23"-645"-16,-12-2-516 15,0 0-4773-15,22 17-1677 16</inkml:trace>
  <inkml:trace contextRef="#ctx0" brushRef="#br0" timeOffset="38514.2028">15265 15663 2451 0,'9'20'4386'0,"-9"8"258"15,0-28-387-15,-14 14-3225 16,14-3-258-16,0-11-387 15,0 0 129-15,0 0-129 16,-6-13-129-16,6-6 0 16,4-2-258-16,5-1-387 15,1-7 258-15,3 5-516 16,-1-2 516-16,1 6-258 15,-3 1 258-15,3 10-129 16,-13 9 258-16,11-1 387 16,-5 10-129-16,-5 3 258 15,6 9-258-15,-4-3 258 16,4 4-258-16,-1-8 258 0,10 3-387 15,-2-12 258-15,10-2-387 16,1-5 258 0,7-9-129-16,1-5-258 15,3-6 258-15,-4-4-129 0,1-1 0 16,-6-2-129-16,-2 0 258 15,-10 2-258-15,-6 3 129 16,-9 5 0-16,-1 4 0 16,-12 6 129-16,-3 5-129 15,-5 4 0-15,-3 6 129 16,4 9-129-16,1 2 0 15,4 4 0-15,7 3 129 16,6 1 0-16,2 2-258 16,7-2 258-16,8 1-258 15,3 2 258-15,1 1-258 16,3 3 258-16,-3 1-258 15,-1 6 0-15,-4 2 129 0,-1 4-129 16,-7-3 129-16,-6 1-129 16,0-4 0-16,-5-3 0 15,-9-6 0-15,0-7 0 16,-5-9 0-16,-1-5 0 15,-2-6 129-15,2-3-129 16,0-10 129-16,3-8 129 16,4-4-129-16,1-4 129 15,7-5-129-15,4-3 129 16,2-4-129-16,9-1 129 15,6-1-129-15,6-3 0 16,4 3 129-16,6 1-516 16,1-3 0-16,9 13-1161 0,-6-4-2709 15,7 1-516-15,1 8-258 16</inkml:trace>
  <inkml:trace contextRef="#ctx0" brushRef="#br0" timeOffset="39320.2489">16359 15105 1032 0,'-5'-19'4128'0,"5"19"258"15,0 0-2580-15,-6 8 129 16,-2 6-387-16,8 21 129 16,-6-10-258-16,6 15-129 15,-5-10-516-15,5 7-129 16,0-11-387-16,0 0 0 15,1-9 0-15,6-4-258 16,-7-13 129-16,14 1-129 16,-14-1-129-16,23-16 129 15,-10 1-129-15,1-7 0 16,1-1-129-16,-1-9 0 15,0 6 0-15,-1-2 0 16,-5 4 0-16,-1 4 129 0,-1 5 0 16,-6 15 0-16,0 0 129 15,0 0 129-15,12 18 0 16,-7 6 0-16,0 1 129 15,6 1-129-15,0-3 129 16,4-1 0-16,0-11-129 16,2-3 0-16,-1-8 0 15,2-12 0-15,-2-11 0 16,-3-3 0-16,-4-8 0 15,-3-4-129-15,-4-4 0 16,-2 1-129-16,0 0 129 16,-4 3-258-16,-3 6-258 15,-4-2-129-15,11 14-516 0,-3-6-645 16,3 26-1290-16,11-17-1677 15,-11 17-258-15,29 0 775 16</inkml:trace>
  <inkml:trace contextRef="#ctx0" brushRef="#br0" timeOffset="40315.3059">16950 14851 258 0,'21'-32'4386'0,"-21"13"0"15,0 19-129-15,-15-13-1935 16,-9 5-1032-16,8 13-258 15,-14 0 0-15,7 15-258 0,-9-3 129 16,9 15-387-16,-4-3 258 16,8 9-387-1,3-4-129-15,6 2-258 16,7-4 129-16,3-1-129 0,1-10 0 15,8-5 0-15,3-7 0 16,5-9-129-16,1-2-129 16,-2-13 129-16,2-3-129 15,-4-10-258-15,3 3 258 16,-8-4 0-16,1 1 129 15,-6 5 0-15,1 0 129 16,-4 6 0-16,-1 5 0 16,0 12 129-16,0 0-129 15,0 0 129-15,0 12 0 16,4 5-129-16,2 3 0 15,3 0 0-15,1 2 129 16,3-3 0-16,3-5-129 0,-2-6 0 16,1-6 0-16,0-2-129 15,0-11 129-15,-3-8-129 16,1-4 0-16,-2-6 129 15,-2 0-258-15,-2-8 129 16,0 5-129-16,-3-4 129 16,-1 7-129-16,-3 2 129 15,4 7-129-15,-4 5 0 16,0 15 129-16,0 0 129 15,3 9 0-15,0 12 0 16,1 6 129-16,2 2-129 16,1 4 0-16,1 0 0 0,2-5 129 15,-2-3-258-15,3-5 129 16,-2-9-129-16,-9-11 0 15,18 0 0-15,-7-6-258 16,-3-14 0 0,3 0-129-16,-3-11 129 0,3 2-258 15,-4-6 0-15,2 6 129 16,-5-2 258-16,3 5-258 15,-2 2 258-15,4 7 129 16,-1 7 129-16,3 3 0 16,3 7 129-16,1 0 0 15,6 0 0-15,4 3 129 16,1 1 129-16,0-4-129 0,4-2-129 15,-3-7 129-15,2-4-129 16,-4-4 0-16,-2-3 0 16,-6-1 129-16,-3-3-258 15,-7 2 129-15,-5 2 0 16,-2 4 0-16,-9 6 0 15,-6 2 258-15,-4 8-129 16,-8 8 258-16,2 11 129 16,-4 3-129-16,7 10 129 15,-2-1-129-15,10 8 129 16,2-4-258-16,12 3 258 15,3-7-258-15,14-2 0 16,4-10-258-16,8-3 0 0,2-7-129 16,1-9-516-16,6 2-774 15,-13-7-2838 1,1-2-645-16,-4-1-387 15,-6 3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1:45:3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17709 3905 1 0,'-80'-22'1418'16,"35"10"-128"0,2 0 129-16,-6 0-258 15,0 2 0-15,-4 1-129 0,-1-2-258 16,0 3-129-16,-4-2-258 15,0 4 129-15,-4 0-129 16,4 1-258-16,-4 1 0 16,-3 0-129-16,2-1 0 15,-5 3 0-15,-1 1 0 16,-1 1 0-16,-2 0 0 15,0 0 258-15,-4 1-129 16,5 6 129-16,-3-1 0 16,3 2 258-16,3 2-129 15,1 1-129-15,1 0 258 16,4 3-258-16,5-1 0 15,2 3 0-15,2 1-129 0,5 4 0 16,0-3 129-16,7 5 0 16,-1 1 0-16,5 3 129 15,2 4 0-15,1 7 0 16,3 2 129-16,2 3-129 15,1 4 0-15,3 2 0 16,4 0-258-16,3 5 129 16,2-3-129-16,4-4 129 15,3 4-129-15,4-1-129 16,4-3 129-16,1 1-258 15,4-1 129-15,7 1-129 16,3-1 129-16,6 1-258 16,3-4 129-16,3-5 0 0,8 5 0 15,3-7 0-15,4 4 0 16,4-8-129-16,5 0 129 15,3-2 0-15,5-5 0 16,6-1 129-16,0-5 0 16,3-1 0-16,4-5 0 15,3-3 0-15,-1-3 0 16,4-4 129-16,-3-2 0 15,4-2-129-15,1 0 129 16,2-3 0-16,-2-3 0 16,0 1 0-16,1-2 0 15,3 1 0-15,-1 0-129 16,1-4 129-16,0 2-129 0,-1-3-129 15,1-1 129-15,0-3 0 16,0-3 0 0,-1-4-129-16,-4-5 129 15,-3-1 0-15,-4-5-129 0,-1-3 129 16,-7-3 0-16,-2-2 0 15,-7-2 0-15,-6-3 129 16,-6-3-129-16,-4 1 129 16,-9-6 129-16,-4 1 0 15,-12-6-129-15,0-1 0 16,-7-6 0-16,-5 2 0 15,-1-5 0-15,-8 1-129 0,-4-2 129 16,-8 6-129 0,-5-1 129-16,-5 7 0 15,-7 2-129-15,-5 9 258 16,-10 0-129-16,-4 7 129 0,-10 3 0 15,-1 7 129-15,-11 0-129 16,-4 5 258-16,-9-1 0 16,-1 4-258-16,-10 1 258 15,-2 4-258-15,-7 2 0 16,-9 5 0-16,-8 10-129 15,-6 7 0-15,-7 20-645 16,-27 8-3096-16,-4 22-1419 16,-17 11-129-16,-25-2-774 15</inkml:trace>
  <inkml:trace contextRef="#ctx0" brushRef="#br0" timeOffset="3907.2235">20607 3828 1806 0,'-12'-54'3870'15,"-17"25"258"-15,0 10-3612 16,-16 7-129-16,-6 6-258 15,-13 6 129-15,-7 0-258 16,-11 9 0-16,-9 8 0 16,-8 4-129-16,-9 3 129 15,-9 3 0-15,-10 1 258 16,0 7-129-16,-6-2 516 15,3 11-258-15,1-1 258 16,5 9-129-16,5 4 129 16,16 11-129-16,6 3-129 0,16 4-129 15,10 6-129-15,10 3 0 16,15 2-129-16,11 2 0 15,8 1 0 1,12-1 0-16,9 1 0 0,6-2 129 16,7-7-129-16,16-1 258 15,7-8-129-15,14-4 0 16,12-12 258-16,15-9-258 15,9-11 129-15,14-5-129 16,9-13 0-16,10-9-129 16,10-7 0-16,5-4 129 15,2-12-129-15,6-3 129 16,-3-7 129-16,3-4 0 0,0-5-129 15,1-1 258 1,-9-7-129-16,2-4 0 16,-8-6 129-16,-6-5-258 15,-9-6 0-15,-12-5 0 0,-14-12 0 16,-12-7 0-16,-19-10 0 15,-17-13-129-15,-20-4 129 16,-18-9-258-16,-27 2-129 16,-28 1-387-16,-19 16-2709 15,-31 12-1419-15,-36 6-129 16,-24 23-516-16</inkml:trace>
  <inkml:trace contextRef="#ctx0" brushRef="#br0" timeOffset="23335.3347">10332 9411 1 0,'115'27'515'0,"-60"-12"1"16,2-4 0-16,-2 4-129 15,1-4 0-15,2 3 0 0,1-3 0 16,1 2-129-16,0-1 0 15,1 1 129 1,-2-2-258-16,2-1 129 16,0 1 0-16,-2-2-129 0,1 1 0 15,-4-2 0-15,3-1 0 16,0-1 0-16,0 1 129 15,1 1-258-15,1-1 129 16,0 0 0-16,-1 1-129 16,1-2 0-16,0 2 0 15,-6-2 129-15,3-1-129 16,-5-1 129-16,1-1 129 15,-4-2 129-15,3-1-258 16,-2 0 387-16,-5 0-258 16,3-3 129-16,-8 1-129 15,-1-2 0-15,-5 2-129 16,-6 0-258-16,-5 1-903 0,-12-12-2580 15,8 19-129-15</inkml:trace>
  <inkml:trace contextRef="#ctx0" brushRef="#br0" timeOffset="24284.389">8300 9832 3225 0,'-38'-29'3741'15,"26"16"-3225"-15,12 1 0 0,1 2-258 16,15-1-258-16,1-3-129 15,11-1 0 1,5-3 129-16,9 0-258 16,3-3 516-16,8-2-258 0,2-1 129 15,8 3 129-15,4-3-129 16,5 3 258-16,-1 0-129 15,6 3 0-15,-1 0 129 16,6 6-129-16,-3-3 129 16,4 5-129-16,1-1 0 15,4 2-129-15,-1 0 0 16,3 3 0-16,2 1-129 0,-3 1 0 15,2-1 129 1,0 1-129-16,0 2 258 16,-4 0-129-16,-1-1 129 15,-3 2 0-15,-2 0 129 0,-3 1 0 16,-4 1 258-16,-1 6-258 15,-6 1 129-15,1 2 0 16,-4 4-129-16,3 4 0 16,-3 2 129-16,4 4-258 15,-4 1-129-15,1 3 129 16,0 3-129-16,1 0 129 15,-4 0-258-15,4 1 129 16,-3-1-129-16,2-4 129 16,2-2-129-16,4-1 129 15,-2-9-129-15,2-1 0 16,-1-8 129-16,3-1-129 15,-5-5 0-15,1-2 0 0,-3-6 0 16,-3-2 0-16,6-2 0 16,-1-2 0-16,-1 0 0 15,1-1 0-15,0-2 0 16,2 2 0-16,-4-3 0 15,-3 5-129-15,-6-1 129 16,-6 2 0-16,-2-3 0 16,-3 4 0-16,-7 2 0 15,-5 1-129-15,0 4-129 16,-9-2-258-16,6 6-1419 15,-9 0-2838-15,-9-2-258 16,4 2 387-16</inkml:trace>
  <inkml:trace contextRef="#ctx0" brushRef="#br0" timeOffset="24798.4184">12465 9340 3354 0,'43'4'4386'15,"-10"7"-258"-15,-8 2-4128 0,11 7 129 16,10 1-129-16,0 7 0 15,8 0 0-15,0 3 0 16,0-1-129-16,3 1 129 16,-7-2 0-16,-2-3 0 15,-11-3 258-15,-4-7 0 16,-7 4 258-16,-9-10 129 15,0 3 129-15,-17-13 258 16,12 8-129-16,-12-8 129 16,-2 13-129-16,-17-3 0 15,-5 11-258-15,-15 7-258 16,-4 9 0-16,-17 17-645 15,-15 14-3483-15,-12 5-1290 0,-4 3-129 16,-19-22-129-16</inkml:trace>
  <inkml:trace contextRef="#ctx0" brushRef="#br0" timeOffset="62182.5567">16745 5024 1161 0,'-5'-2'3870'0,"5"2"-2451"0,0 0-387 15,0 0 0-15,0 0-129 16,0 0 0-16,0 0-258 15,0 0-258-15,0 0 129 16,0 0-387-16,0 0 0 16,0 0 0-16,0 0-258 15,0 0 129-15,0 0-129 16,0 0 0-16,0 0 0 15,-8 7-129-15,8-7 258 0,-1 11 0 16,1-11 258-16,-7 25-129 16,2-8 0-1,-3 6-129-15,-4 3 129 0,2 4-129 16,-5 5 0-16,-1 6-129 15,-1-1 129-15,-3 4 0 16,-1 1 129-16,0 6 0 16,-4 2 0-16,0 5 0 15,-7 3 129-15,5 7 0 16,-8 4-129-16,1 2 0 15,-1 4 129-15,0 1 0 16,-3 3-129-16,-1 1-129 0,0-1 129 16,0 0-129-1,0 1 129-15,-3 5 0 16,0-1-129-16,-4 4 258 15,-1 4-129-15,-4 6 258 0,0 3-129 16,-2 5-129-16,-4 3 0 16,3 0 0-16,0 3 129 15,0 3-258-15,4-3 0 16,0 0 0-16,2 0 0 15,0-2 0-15,-1-1 129 16,0 0-129-16,-1 0 0 16,-3 0 0-16,-1 2-129 15,-1-2 129-15,-1 0 129 16,1 1 0-16,-3-5 258 15,7 4-258-15,-2-7 129 16,4 4 129-16,0-9 0 16,7-1-129-16,3-7 129 0,4-1-129 15,2-8 0-15,4-2 0 16,4-8-129-1,0-5-129-15,4-11 0 16,4-4 129-16,1-8-129 0,1-5 0 16,2-7 0-16,2-7-129 15,0-2 129-15,3-4 0 16,0-1 0-16,0-4 129 15,-1-1-129-15,1-2 0 16,-1 1 0-16,9-13 0 16,-16 18 0-16,16-18 0 15,-12 14 0-15,12-14 0 16,-10 7 0-16,10-7 0 0,0 0 0 15,-12 0 129-15,12 0-129 16,-11 0 129-16,11 0 0 16,-10-1-129-1,10 1 0-15,-15-4 0 0,15 4 0 16,-8-4-129-16,8 4-258 15,0 0-774-15,0 0-1935 16,7-8-1806-16,-6-9-387 16,-1 17 388-16</inkml:trace>
  <inkml:trace contextRef="#ctx0" brushRef="#br0" timeOffset="63647.6405">8614 9666 129 0,'-61'-12'4257'0,"34"-7"0"16,27 19-387-16,-19-22-4515 16,19 8 0-16,3-6 258 15,10-1-387-15,8-3 0 16,7 1 129-16,2-1 0 15,10-3 129-15,2-2 258 16,10-1 0-16,3 2 129 16,4-1 258-16,4 2 258 15,5-2-258-15,5 1 129 0,0 3-258 16,5 6 258-16,1 0-129 15,0 4-129-15,5 4 0 16,2 1-129-16,-1 7 129 16,2 3 0-16,0 0 0 15,3 2 258-15,0 3 0 16,4 4 387-16,-4-2 0 15,5 8 0-15,-4-5 387 16,2 8-129-16,-2-3 129 16,5 9 0-16,-6-5-129 15,5 9-387-15,-4-2 258 16,1 9-258-16,0-2-129 15,2 6-129-15,0-1 129 0,2 8-129 16,-1 1-129 0,1 1 129-16,-1-2-129 15,3 3 0-15,-2-6 0 16,3-3 0-16,-1-3-129 0,3-4 129 15,-4-9 0-15,1-1 0 16,0-9-129-16,0-2 0 16,-5-5 0-16,1-2 0 15,-5-5-129-15,-5-1-258 16,3-3-903-16,-15-15-1290 15,-2-1-2451-15,-3 1-258 16,-15-15 259-16</inkml:trace>
  <inkml:trace contextRef="#ctx0" brushRef="#br0" timeOffset="63995.6603">12797 9340 2193 0,'-55'-11'4773'15,"32"11"0"-15,22 7-516 16,1-7-4773-16,8 25 129 16,14-5-258-16,15 9 129 15,4 1-129-15,10 8 129 16,2-7-129-16,8 2 258 16,2-3 0-16,-3-1 129 15,-4-4 258-15,-3-4 129 16,-4-1 387-16,-12-8 0 0,-3 5 387 15,-17-7 0-15,-3 11 129 16,-16-6-129-16,-8 15 258 16,-21-4-387-16,-10 15 129 15,-22 9-387-15,-7 10-516 16,-8 15-1419-16,-7 2-3225 15,-6-9-258-15,11 3-387 16</inkml:trace>
  <inkml:trace contextRef="#ctx0" brushRef="#br0" timeOffset="67302.8495">12011 10467 3612 0,'-30'-28'4386'0,"-2"-4"-387"15,23 7-4128-15,-10 5-258 16,1 1 387-16,-6 2-129 16,0-2 129-16,-7 2-129 0,-5 2 129 15,-7 1 0 1,-7-1-129-16,-5 0 258 15,-6-1-129-15,-5 1 129 16,-7-6 0-16,-5 1 258 0,-2 0-258 16,-3-3 129-16,-6 0-129 15,2-2 258-15,-1-3-258 16,0 2 0-16,1-3-129 15,1 2 129-15,4 0-129 16,3 3 0-16,1 2 129 16,4 5 0-16,-2 2 258 15,6 9 0-15,-1 4-129 16,3 4 387-16,-1 7-129 15,4 9 0-15,-7 0 129 16,4 8-129-16,-4 0 129 16,3 8 129-16,-5-5-258 15,4 7-129-15,-5-6 129 0,9 1-258 16,-5-6 129-16,8-1-129 15,-3-7-129-15,5-1 0 16,3-12 129-16,4-1-129 16,0-3-129-16,5 0 258 15,2-3-258-15,-1-1-258 16,6-4 0-16,0 1-129 15,4 7-258-15,-3-6-387 16,14 8-1677-16,2 1-2193 16,3-6-774-16,10 1 516 15</inkml:trace>
  <inkml:trace contextRef="#ctx0" brushRef="#br0" timeOffset="67667.8704">9136 9797 1 0,'-9'42'4385'0,"4"-14"130"16,-20-19-387-16,4 11-3999 16,-7 5 129-16,-5-3 516 0,-3 9-129 15,-7-9 387 1,2 9-129-16,-9-9 0 15,9 7 129-15,-3-8-129 16,14 2-258-16,1-10-129 0,17 5-258 16,10-7 0-16,15-3-129 15,22-4-129-15,17-3 0 16,19 5-387-16,8-6-1548 15,12 0-2967-15,13 7-258 16,-14 2-516-16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25:48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20132 13677 1161 0,'55'-83'3741'0,"-31"32"258"16,0 2-2838-16,7 5-258 15,-4-5 129-15,7 10 129 16,-12-5 0 0,6 13 0-16,-12-2 129 0,1 16-387 15,-9-2-129-15,-8 19-129 16,0 0-258-16,0 0-129 15,-22 7-129-15,-3 18 0 16,-8 4 0-16,-7 8 0 16,-10 6 0-16,-4 10 0 15,-8 6 129-15,0 7 0 16,-9 4 0-16,-1 8 129 15,-3 0 0-15,3 6-129 0,-3 2 0 16,5 0-129-16,1-1 0 16,3-5 0-16,8-6 0 15,8-7-129 1,8-10 0-16,7-13 0 0,10-8-129 15,6-12 129-15,6-7 0 16,13-17-129-16,-11 10 0 16,11-10 0-16,0-20 129 15,4-4-129-15,1-4 129 16,3-8 0-16,3-5 0 15,1-4-129-15,1 0 129 16,1-2-129-16,1 4 258 0,-1 6-129 16,-2 3 0-16,0 9 258 15,-5 5-129 1,2 6 0-16,-7 4 129 15,-2 10-129-15,0 0 129 0,0 0-129 16,-1 10 0-16,-11 9-129 16,-1 9 0-16,-4 6 129 15,-7 9-258-15,1 5 258 16,-4 5-129-16,2 1 0 15,1-4 0-15,5-7 129 16,3-8-129-16,4-6 129 16,4-6 0-16,7-6 0 15,1-17 129-15,0 0-129 16,8 8 0-16,6-8 0 15,5-1 129-15,8-4-129 16,6-5 0-16,8 1 0 16,8-1-258-16,0 3-129 0,5 4-258 15,-7-12-1290-15,-2 10-3096 16,-9-2-258-16,-11-1-516 15,-14-2-387-15</inkml:trace>
  <inkml:trace contextRef="#ctx0" brushRef="#br0" timeOffset="1758.1005">15371 13950 4773 0,'-18'-13'4773'0,"18"13"-129"16,-23-8-129-16,10 5-4515 15,-4 3 0-15,4 0 129 16,-3 1-129-16,-3 9 258 16,0 7-387-16,-1 2 387 15,-4 7-258-15,2 3 129 16,2 7-129-16,-4 7 0 0,7 7 0 15,4 2-129-15,5-2 258 16,4 2-129-16,7-4 129 16,10-3-129-16,9-2 129 15,6-11-129-15,12 1 129 16,3-12 0-16,7-2 0 15,3-8 0-15,5-5 0 16,1-6 0-16,2-2 129 16,-4-14 0-16,-1-4 0 15,-3-13 129-15,-4-4 0 16,-8-7-129-16,-8-2 0 15,-8-3 0-15,-10-4-258 16,-10 3 0-16,-8-1 0 0,-13 8-129 16,-15 4-387-16,-4 17-903 15,-22 4-2709-15,-6 8-1032 16,-5 13-258-16,-18 11 129 15</inkml:trace>
  <inkml:trace contextRef="#ctx0" brushRef="#br0" timeOffset="2701.1545">15093 14958 516 0,'-3'-18'3741'16,"3"18"387"-16,-9-18-387 15,9 18-3354-15,-14-15-645 16,14 15 258-16,-15-7 0 15,3 7 129-15,0 7 387 16,-3 1-258-16,2 7 0 16,-5 5 258-16,1 1-129 15,-3 5 0-15,2 2 129 16,-2 4-129-16,3 1 0 15,0-1 129-15,2 5-129 16,5-2-129-16,3 6 129 16,3-4-258-16,4 2 129 0,6 0-258 15,7 1 0-15,5-5 129 16,5 1 0-16,3-10 129 15,5-5-258 1,5-7 258-16,4-7-387 0,-1-7 258 16,2-11-129-16,0-10-129 15,-3-9 129-15,-5-8 0 16,-3-8-129-16,-10-10 258 15,-5-1-129-15,-10-4 129 16,-5 1 0-16,-12 2 0 16,-5 8-129-16,-9 8 129 15,-10 12-387-15,-1 18-516 16,-13 12-2451-16,-7 9-1419 0,2 29-258 15,-15 7-129 1</inkml:trace>
  <inkml:trace contextRef="#ctx0" brushRef="#br0" timeOffset="13196.7548">9069 15393 2967 0,'0'0'3741'16,"0"0"-129"-16,-4-13-2064 15,4 13-1161-15,8-9 258 0,-8 9 258 16,23-11 0-16,-10 4 258 16,10 7-129-16,0-9 0 15,10 9-129-15,-3-3-387 16,11 2-258-16,2-1 0 15,5 1-258-15,3 1 0 16,-1 0 0-16,2 0 0 16,-3-1 0-16,-3 1 0 15,-5 0 0-15,-7 0 0 16,-9 0-129-16,-5 0 0 15,-20 0 0-15,0 0-258 16,-7-7 129-16,-16 7 0 16,-16 0-258-16,-7 8 258 0,-9-2 0 15,-7 5 0-15,-3 0 258 16,-1 0 0-16,7 3 0 15,5-6 129-15,14 2-129 16,8-4 129-16,17-1 0 16,15-5 0-16,12 1 0 15,19-1 0-15,14-1 0 16,16-5-129-16,7-2 0 15,10 0-129-15,1-2-129 0,0 2 0 16,-5-4-387 0,-4 8-1032-16,-14 3-2709 15,-21-8-387-15,-7 9 258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22:58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4204 5065 774 0,'0'0'0'0,"0"0"258"0,0 0 387 16,0 0 258-16,12 0 387 15,-12 0 0-15,15 0 387 16,-4-4-129-16,7 4 0 15,-4-2-387-15,11 2 0 16,-4-1-387-16,8 1-258 16,0-4 0-16,4 4-129 15,0-1-258-15,3 1 129 16,-2-2-258-16,0 0 258 15,1-2-258-15,-8 2 0 16,1 1-258-16,-8-2-129 16,-2 3-774-16,-18 0-1677 0,0 0-1677 15,12 0 258-15</inkml:trace>
  <inkml:trace contextRef="#ctx0" brushRef="#br0" timeOffset="377.0212">4245 5232 1161 0,'0'0'3741'16,"12"11"-129"-16,-12-11 0 15,0 0-4515-15,0 0 387 16,21 2 129-16,-7 5 387 16,4-3 903-16,8 6 129 15,-4-9 129-15,12 7 129 16,-2-6-258-16,9 6 0 15,-1-7-516-15,5 2-129 16,-3-3-387-16,-2-1-645 0,3-6-3096 16,-6 5-1032-1,-13-11 129-15</inkml:trace>
  <inkml:trace contextRef="#ctx0" brushRef="#br0" timeOffset="4357.2492">5011 5263 2193 0,'-13'0'2451'0,"13"0"-2193"15,6 5 0-15,-6-5 258 16,1 14 129-16,3 2 258 0,-4 3 0 15,5 7 129-15,-4 4-129 16,5 6 0-16,-4 0 129 16,3 2-516-1,-2-3 258-15,6-1-258 0,-5-6-129 16,1-4 0-16,-1-8 258 15,3-4-129-15,-7-12 0 16,11-1 129-16,-10-16-258 16,4-6 129-16,-5-12-129 15,1-5 129-15,-1-11-258 16,0-7 129-16,-1-10-129 15,-5-4 0-15,-1-7-129 16,-1 1 0-16,1 0 129 0,2-3-258 16,1 2 0-1,2 7 129-15,2 7-129 16,0 9 129-16,5 4-258 15,0 7 258-15,2 5-258 0,-1 4 258 16,2 4-129-16,-1 3-129 16,-2 2 129-16,-2 1 0 15,2 5 0-15,-4 1 0 16,2 3 0-16,0 6 0 15,-2-1 0-15,-1 12 0 16,0-11 0-16,0 11 0 16,0 0 0-16,0 0-129 15,0 0 129-15,0 0-129 16,0 0 129-16,0 0-129 15,14 0 129-15,-2 0 0 16,3 2 0-16,8 3-129 16,6 1 129-16,10-2 0 0,7 2 0 15,8-3 0-15,8 1 0 16,4-2 0-16,9 0 0 15,6-2 0-15,4 3 0 16,6-3 0-16,4 0 0 16,4 0 0-16,4 0 0 15,6 0 0-15,5 0 0 16,1 0 0-16,2 0 0 15,2 0 0-15,-2 0 0 16,3 2 0-16,-4 2 129 16,0 1-129-16,-4-1 0 15,-1 0 0-15,0-1 0 16,-2-3 0-16,-3 0 129 0,3 0-129 15,-1-2 0-15,1-3 0 16,0-1 129-16,2 1-129 16,-5-1 0-1,4-1 0-15,2 2 0 0,-1-2 0 16,-2 1 129-16,2 2-258 15,1-2 129-15,3-2 0 16,4 2 0-16,1 1 129 16,-3-3-129-16,-1 5-129 15,-1-3 129-15,-2 1 129 16,-1 0-129-16,-2 3 0 15,-6-1 0-15,-4 2 0 0,0 0-129 16,-1 1 129-16,-3 0 0 16,-2 0 0-1,1 2-129-15,-4 1 129 0,-3 2-129 16,1-1 129-1,-4 5-129-15,-3-5 129 0,0 3-129 16,-8-3-129-16,1 6-1161 16,-12 1-3225-16,-5-11-258 15,-4 0-258-15</inkml:trace>
  <inkml:trace contextRef="#ctx0" brushRef="#br0" timeOffset="5208.2976">5511 4750 4386 0,'-37'23'4773'0,"17"-18"-516"16,10 2-903-16,-7 10-3483 0,3 10-258 16,-3 0 258-16,4 10 0 15,-1 2 129-15,2 6-129 16,5-1 258-16,4 3-258 15,3-3 0-15,10-1-774 16,-1-7-903-16,9-11-2322 16,10 7-516-16,-4-20 388 15</inkml:trace>
  <inkml:trace contextRef="#ctx0" brushRef="#br0" timeOffset="5884.3365">5725 4810 2709 0,'-3'54'4644'16,"4"-12"-129"-16,-1-6-645 15,7 19-4257-15,-3 5-258 16,1 12 129-16,-1-2-129 16,4-2 258-16,0-4 0 15,-1-12 387-15,-1-11 0 16,0-15 258-16,1-9-129 0,-7-17-129 15,0 0-645-15,12-21-387 16,-12-15 258-16,0-1-516 16,-2-16 387-16,2-6 0 15,-4-10 258-15,4 0 516 16,0 2 516-16,0 0 387 15,5 11-129-15,0 5 0 16,8 14-129-16,0 5-129 16,6 15-129-16,5 5 129 15,-2 10-258-15,6 2 0 16,-1 7 0-16,3 6 0 15,-3 2-129-15,-3 5 129 16,-5-2 129-16,-5 4-129 0,-5-3 129 16,-9 4-129-16,0-1 129 15,-13-2 0-15,-6 1 0 16,-6 0-129-1,-1-4 0-15,-7 2-129 0,4-2 0 16,0-2-129-16,4-2 258 16,0 1-129-16,11 0 129 15,3-2 0-15,10 9 387 16,2-6-258-16,12 9 129 15,10-2 129-15,8 5-129 16,6-1 0-16,5 1 129 16,4-4-258-16,1-1-129 15,-1-2-129-15,-7-7-129 0,-3 0-516 16,-13-11-1677-1,-6-3-2064-15,-4-2-258 16,-13-16 0-16</inkml:trace>
  <inkml:trace contextRef="#ctx0" brushRef="#br0" timeOffset="6143.3514">6227 4483 6450 0,'4'23'4902'0,"-8"-8"-258"15,-1 14-1290-15,-14-12-6450 16,6 13-1935-16,4 8-516 16,-3 0 387-16</inkml:trace>
  <inkml:trace contextRef="#ctx0" brushRef="#br0" timeOffset="6732.385">6373 5082 4644 0,'20'3'4515'15,"-20"-3"-516"-15,33-1-516 16,-12-10-4773-16,7 11 0 16,-5-7 129-16,7 7 129 15,-6 0 387-15,2 0 516 0,-2 0 129 16,-2 0 387-1,-2 0 258-15,-6 0 0 16,-2 0-387-16,-12 0-129 16,11-17-129-16,-11 2-129 0,-3-5-129 15,-6-1 0-15,-3-5 0 16,-1-2 258-16,1 0 0 15,-1 2 129-15,4 8 258 16,-2 0-129-16,4 7-129 16,7 11 0-16,0 0 0 15,0 0-129-15,-2 15 0 16,2 9 0-16,8 6 0 15,1 5 129-15,1 2 129 16,2 5-129-16,0-2-129 16,3-1 0-16,-5-5-387 15,2-3-129-15,-5-13-387 0,4-1-774 16,-11-17-645-16,11 3-774 15,-11-3-516-15</inkml:trace>
  <inkml:trace contextRef="#ctx0" brushRef="#br0" timeOffset="7132.4076">6933 4971 2709 0,'15'0'3096'0,"-4"-11"-516"0,-3 2-516 16,-8-8-129-16,0 17-129 16,5-24-516-16,-5 24-258 15,0-18-516-15,0 18-258 16,0 0-129-16,0 0 0 15,-8 4-129-15,6 15-129 16,0 10 0-16,1 7 129 16,1 9-129-16,0 8 129 15,0 3 0-15,0 2 0 16,-1 1 0-16,-3-7 0 15,-2-2 129-15,-1-7-387 16,-4-7 387-16,-1-3-258 16,-1-8 129-16,-5-5-387 15,1-3-129-15,-3-3 0 0,4-6-258 16,-5-7 0-1,9 4-1161-15,-5-5-1677 16,-2-13-903-16</inkml:trace>
  <inkml:trace contextRef="#ctx0" brushRef="#br0" timeOffset="7434.4252">6893 4727 2580 0,'11'-13'4773'0,"-11"13"-645"16,0 0 129-16,9-15-4257 15,-9 15-129-15,14-4 0 16,-14 4 129-16,17 0 129 16,-17 0-129-16,18 7 129 15,-8-2-258-15,-10-5-774 16,16 20-2451-16,-7-1-774 15,-9-19-645-15</inkml:trace>
  <inkml:trace contextRef="#ctx0" brushRef="#br0" timeOffset="7717.4414">7171 5059 1806 0,'-9'-35'2580'0,"9"35"-258"0,-8-31-516 16,8 31-4386-16,-4-24-129 15,4 24 387-15</inkml:trace>
  <inkml:trace contextRef="#ctx0" brushRef="#br0" timeOffset="8119.4644">7146 4957 129 0,'0'17'2064'16,"3"2"129"-16,-2 6 645 0,3 7-516 16,-2-1-516-16,4 7-387 15,-6-5-903-15,5 0 129 16,1-9-387-16,0-4 0 15,-6-20-129-15,17 13 129 16,-6-16 0-16,-1-12-129 16,2-9 0-16,-1-3 0 15,-2-3 0-15,-1-4-258 0,2 2 129 16,-5 5 0-1,0 4-129-15,-1 9 129 16,-4 14 0-16,0 0-129 16,5 14 129-16,-2 16 0 0,2 6-129 15,-1 5 129-15,5 4 0 16,2 0 129-16,2-7-129 15,3-4 258-15,-1-14-129 16,7-5 129-16,-4-12 0 16,3-4 129-16,-2-18-129 15,-1-7 0-15,-3-5-129 16,-1-6 0-16,-2 0-129 15,-3-4 0-15,-3 2 0 16,-3 7-129-16,1 6 129 16,-4 4-258-16,0 10-387 15,0 12-387-15,0 0-2193 16,-1 9-1290-16,-11 0-258 0</inkml:trace>
  <inkml:trace contextRef="#ctx0" brushRef="#br0" timeOffset="8895.5088">7769 4755 1677 0,'-7'10'3999'15,"7"1"129"-15,0-11-516 16,0 12-3999-16,0 1 129 15,1 5 0-15,3 5 516 16,2 5 0-16,-3 5 258 16,-1 9-129-16,2 8 129 15,-4 1-387-15,-1 2 387 16,-4-2-387-16,2-2 0 15,-4-9-129-15,4-5 129 16,1-14 129-16,-1-7-129 16,3-14 129-16,0 0-129 15,0 0 258-15,4-11-258 16,1-2 0-16,3-1-129 0,0 3 0 15,4 1 0-15,0 2 0 16,4 4 129-16,1 4 0 16,-1 0-129-16,1 6 129 15,3 2 0-15,-3 1-129 16,1-1 129-16,2 1-258 15,-6-3 129-15,1-2-258 16,-3-4-258-16,1 3-645 16,-13-3-258-16,13-6-516 15,-13-8-774-15,2 3-645 16,2-1-1161-16</inkml:trace>
  <inkml:trace contextRef="#ctx0" brushRef="#br0" timeOffset="9165.5242">8105 4589 5289 0,'-17'18'4257'15,"0"-14"-645"-15,13 24-1161 16,-4-8-5676-1,-1 12 0-15,-8-5-258 16,7 6 516-16,-3-4 516 0</inkml:trace>
  <inkml:trace contextRef="#ctx0" brushRef="#br0" timeOffset="9507.5438">8411 4745 3870 0,'38'55'4773'0,"-26"-27"-258"16,6 8-258-16,-12-8-4257 16,3 7-129-16,-5-2 0 15,1 0-129-15,-5-4 129 16,-4 1 0-16,-5-7 129 15,-2 0-129-15,-2-3-129 16,-1 1-258-16,-6-4-645 16,6-1-2193-16,3 9-1161 15,-8-13-258-15</inkml:trace>
  <inkml:trace contextRef="#ctx0" brushRef="#br0" timeOffset="9876.5649">8653 4789 3483 0,'-25'27'4644'15,"3"-16"-516"-15,13 14 129 16,-3-2-4773-16,-1 13 0 15,-6 4 258-15,8 6 129 16,1 2 387-16,2-2 0 0,8 5 258 16,0-7 129-16,12 2 0 15,0-10-258-15,8-1 258 16,1-7-387-16,1-3-387 15,6-4-903-15,-7-4-3354 16,0-13-258-16,3 1-645 16</inkml:trace>
  <inkml:trace contextRef="#ctx0" brushRef="#br0" timeOffset="11679.668">9073 4969 129 0,'-1'-8'774'0,"1"8"258"16,-2-13 258-16,2 13 129 15,0 0-129-15,0-16 258 16,0 16 0-16,0 0-516 16,0-13-258-16,0 13-516 15,0 0-258-15,0 0 129 16,0 0-129-16,0 0 0 15,0 0 129-15,0 0 0 16,0 0 258-16,0 0 0 0,0 0-129 16,0 0 129-16,0 0 0 15,-1-11-129 1,1 11 129-16,0 0-258 15,-4-17-129-15,4 17 0 0,-6-14 0 16,6 14 0-16,-7-20 0 16,0 10 0-16,-1-3 129 15,1 2-129-15,-4-1 0 16,-4 1 0-16,1 3 0 15,-2 3 0-15,-5 2 129 16,0 3-129-16,-3 8 0 16,-1 6-129-16,3 11 129 15,3 5 0-15,-1 11-129 16,3 8 129-16,8 4-129 15,3 2 129-15,6-1-129 16,2-3 258-16,11-11-258 16,6-5 258-16,4-13-129 0,8-10-129 15,0-8-258-15,1-7-258 16,3-5-258-16,-8-12 0 15,0 5 0-15,-9-8 129 16,-6 5 0-16,-11-5 387 16,-1 3 387-16,-12 0 387 15,-4-1 129-15,-5 9 0 16,-1-3 258-16,5 9-129 15,-2-7-258-15,6 7 258 16,13 6-387-16,0 0 0 16,0-14 258-16,15 13-258 15,3-2 0-15,7 3 129 16,0 0 0-16,5 9-129 0,-6 2 258 15,3 8-129-15,-8-1-129 16,1 7 129-16,-5-2 0 16,-4 0-129-16,-5-3-258 15,2-2 129-15,-4-5-129 16,-4-13-258-16,1 16-516 15,-1-16-258-15,0 0-387 16,-4-7-774-16,4 7-645 16,-4-25-645-16,3 1-516 15</inkml:trace>
  <inkml:trace contextRef="#ctx0" brushRef="#br0" timeOffset="11894.6803">9296 4547 1677 0,'8'1'3870'16,"-3"15"0"-16,-9 1-1935 16,3 7-1806-16,1 5-258 15,-3 4 129-15,-1 2-258 16,3 3-387-16,-6-4-387 15,2-2-903-15,2 0-645 16,-6-14-903-16</inkml:trace>
  <inkml:trace contextRef="#ctx0" brushRef="#br0" timeOffset="12339.7058">9416 5022 1806 0,'76'20'4257'16,"-40"-20"0"-16,12-2-645 16,-5-2-3612-16,-5-8 0 15,3 1-129-15,-8-4-129 16,-4-3 0-16,-8 1 258 15,-4-3-129-15,-5 1 129 16,-7-3-129-16,-2 4-645 16,-6-2-258-16,-4 2 0 15,-11-1 129-15,4 2-129 0,-10 0 258 16,6 6-258-16,-9 3 387 15,6 5 774-15,4 3 645 16,0 10 0-16,5 8 0 16,1 11 129-16,7 8-129 15,-2 6 129-15,6 9 0 16,0-2-387-16,0 8 129 15,5-8-258-15,1 3 129 16,-3-11-387-16,3-7 0 16,-2-8-258-16,-3-10-516 15,4-6-645-15,-5-11-774 16,0 0-387-16,0-14-645 15,0-11-258-15</inkml:trace>
  <inkml:trace contextRef="#ctx0" brushRef="#br0" timeOffset="12707.7268">9843 5002 903 0,'44'-13'2709'15,"-26"6"-516"-15,-1-4 0 16,3 9-774-16,-11-10 129 15,4 8-129-15,-10-7 129 16,-3 11-258-16,7-12 0 16,-7 12-516-16,0 0-387 0,0 0-129 15,0 0-129 1,0 0-258-16,5 25 129 15,-5 1-129-15,1 10 0 16,2 7 129-16,-2 9 0 0,-1 1 0 16,0 6 0-16,0-1 0 15,-1 0 0-15,-7-2-129 16,1-4 258-16,-2-8-258 15,-3-4 129-15,-6-8-258 16,1-3-129-16,-3-12-516 16,1-2-645-16,-7-12-1419 15,4-6-1161-15,3 0-645 16</inkml:trace>
  <inkml:trace contextRef="#ctx0" brushRef="#br0" timeOffset="13025.745">9975 4750 5805 0,'1'-16'5289'16,"6"3"-387"-16,-7 13-387 15,0 0-4257-15,9-4-903 16,-9 4 0-16,12 5 0 15,-12-5-129-15,12 24 258 0,-7-13 0 16,3 5-258-16,-8-16 0 16,16 25-903-16,-10-9-2580 15,-6-16-258 1,15 20 129-16</inkml:trace>
  <inkml:trace contextRef="#ctx0" brushRef="#br0" timeOffset="13568.7761">10240 5018 5934 0,'13'4'5160'0,"-13"-4"-645"16,0 0-129-16,1 20-4515 16,-2-9-258-16,1 7 0 15,-5 2 258-15,1 7-129 16,1 1 258-16,1-2-129 15,2-1 129-15,0-4 0 16,1-6 129-16,-1-15-129 16,8 10 0-16,0-16 0 15,0-15 0-15,0-4-129 16,-2-6 0-16,2-6 258 15,0-3-258-15,0 3 129 16,-1 0 0-16,-1 8 129 16,2 8-129-16,0 8 129 0,-8 13-129 15,13 4 0-15,-5 14 129 16,1 6-258-16,1 6 129 15,4 1 0-15,-1 0 129 16,3-3-129-16,0-8 129 16,1-5-129-16,0-3 0 15,-2-10 0-15,-3-2-129 16,-2-9 0-16,-2-7 0 15,-4 0-387-15,-4-6 0 16,3 5-258-16,-3-10-516 16,0 15-903-16,-7-5-1161 15,0 5-1419-15,7 12 258 16</inkml:trace>
  <inkml:trace contextRef="#ctx0" brushRef="#br0" timeOffset="13949.7979">10870 4878 3999 0,'12'-42'4902'0,"-12"24"-387"15,-4-7-258-15,-6 7-4257 16,-2 3-258-16,-1 7 129 0,-5 3-129 16,0 8 258-16,0 8-129 15,-1 12 129 1,-1 7 129-16,3 8-129 15,0 5 129-15,4 6-129 0,4 2 129 16,3-4-129-16,6-1 0 16,0-6 129-16,8-7-129 15,6-9 0-15,4-7 129 16,3-8-258-16,0-5-129 15,4-1-387-15,-6-8-516 16,6 1-1032-16,-9-8-1161 16,2-3-1290-16,0 4 0 15</inkml:trace>
  <inkml:trace contextRef="#ctx0" brushRef="#br0" timeOffset="14199.8122">11070 4606 3612 0,'0'-15'4773'15,"2"21"-258"-15,2 17-387 16,-4-1-4515-16,0 5-516 15,-8 0-387-15,8 8 0 16,-13-8-129-16,13 7-258 16,-9-13 129-16,9-2 387 15,0-19-258-15,0 13-516 0,9-11-1290 16</inkml:trace>
  <inkml:trace contextRef="#ctx0" brushRef="#br0" timeOffset="14467.8275">11242 4563 774 0,'36'34'4128'15,"-14"-5"0"-15,-10-12-129 16,7 11-3870-16,-1 7-129 16,-2 4 258-16,-3 1-129 0,-6 2 387 15,1 5-129-15,-8-5 258 16,4 6-129-16,-8-5-129 15,-4 6 258 1,-9-6-387-16,-3 1-258 0,0 4-1161 16,-9-1-3354-16,-5-15 0 15,2 9-516-15</inkml:trace>
  <inkml:trace contextRef="#ctx0" brushRef="#br0" timeOffset="17792.0176">12053 4911 1032 0,'-16'-2'4515'0,"16"2"129"16,0 0-387-16,0 0-4128 15,18-1-129-15,4 1 129 16,3 0-129-16,8 0 0 16,3 3 0-16,3 1-129 15,2 1 129-15,2-1-129 16,-3-3-129-16,-3 1-387 15,-11-2-645-15,1 0-1806 0,-9 0-1290 16,-18 0-129-16</inkml:trace>
  <inkml:trace contextRef="#ctx0" brushRef="#br0" timeOffset="18018.0304">11924 5128 1548 0,'12'47'4386'0,"8"-32"129"15,15 6-516-15,2-6-3999 16,7 0-258-16,-1-11 0 16,6 4-258-16,-2-8 0 0,1 0 0 15,-6 0 258-15,4-8 0 16,-5-3-258-1,-1 3-645-15,-5-2-1548 16,-10-7-1419-16</inkml:trace>
  <inkml:trace contextRef="#ctx0" brushRef="#br0" timeOffset="18792.0748">12610 5321 1806 0,'-9'-43'4515'16,"10"28"-387"-16,-2-10-129 15,2 13-4515-15,4 0-129 16,3 12 129-16,-8 0 0 16,16 19 258-16,-6 5 387 15,2 6 258-15,3 10 258 16,-2-2 258-16,7 4-387 15,-4-10 516-15,3 4-387 16,-3-16 258-16,5-5-258 16,-8-16-258-16,5-17-129 15,-6-13-129-15,1-12 129 16,-3-11-387-16,-3-12 129 15,-2-8-129-15,-1-10 129 0,-1-2 0 16,-2-4 0-16,2 0-129 16,-2 4 129-16,0 5 0 15,2 10 0-15,1 11-258 16,1 13 516-16,0 11-645 15,1 9 516-15,0 13-129 16,2 3-129-16,3 7 0 16,2 0 129-16,5 4 0 15,6 0 0-15,5 0 129 16,8-1 0-16,9-1 129 15,8 1-129-15,7-3 129 16,11 2-129-16,9-5 129 0,11-3-129 16,11 1 0-16,11-6-129 15,12-4 129-15,11-1-129 16,14-1 129-1,6 1-258-15,13 0 258 16,4 3-258-16,5 1 129 0,3 4 0 16,-3 3 0-16,2 2-129 15,-3 3 129-15,0-2-129 16,-8 2 129-16,-1-1-129 15,-5 0 129-15,-6 1-129 16,-8-1 0-16,-9 1 0 16,-9 4-129-16,-12 0-129 15,-4 0 0-15,-18 0-387 0,-4 13-645 16,-21-6-2451-1,-11-4-1032-15,-5 3 0 16</inkml:trace>
  <inkml:trace contextRef="#ctx0" brushRef="#br0" timeOffset="19497.1151">13332 5095 2322 0,'11'12'4515'16,"-11"-12"-258"-16,13-4-258 15,-13 4-4515-15,12-8 0 16,-12 8 258-16,17-18 258 15,-17 18 0-15,16-8 387 16,-16 8 0-16,13 16 258 16,-7 11-258-16,-3 4-129 15,0 10 0-15,0 6-129 0,-2 9 129 16,-1-3-258-1,0 5 0-15,-4-7 0 16,0-3-258-16,-4-4 516 16,2-8-516-16,-4-6 258 0,0-5-129 15,-2 0-258-15,-1-8-129 16,1 0-903-16,-5-10-1548 15,-3-9-1935-15,8 1 387 16</inkml:trace>
  <inkml:trace contextRef="#ctx0" brushRef="#br0" timeOffset="19724.1281">13401 4653 1806 0,'47'4'4644'16,"-29"5"-129"-16,7 10-1032 16,-8-2-4386-16,1 8-645 15,-8-6-129-15,4 6-387 16,-10-7-258-16,4 4-129 15,-4-8 129-15</inkml:trace>
  <inkml:trace contextRef="#ctx0" brushRef="#br0" timeOffset="20293.1607">13691 5023 6321 0,'0'0'5031'0,"0"0"-387"16,9 0-516-16,-9 0-4644 15,0 0-258-15,-3 15-129 16,3 7 258-16,-3 1 129 16,3 6 258-16,0 4 258 0,0-7 258 15,3 2 0-15,0-8 0 16,7-1 0-1,-10-19-129-15,21 10 0 16,-7-13 0-16,-1-11-129 0,3-7 129 16,0-5-129-16,1-6 129 15,0 0-129-15,-1 5 258 16,-2 0-258-16,-2 8 0 15,-2 11 0-15,-10 8 129 16,12 14-258-16,-7 12 129 16,-4 8 0-16,6 3-258 15,-1 5 516-15,5-3-258 16,-1-2 129-16,5-10-129 15,2-11 129-15,3-10 0 16,1-6-129-16,4-8 129 16,-4-9-129-16,2-8 0 15,-4-5-129-15,1-4 129 0,-4-2-258 16,0 5-258-16,-10-5-387 15,4 15-1548-15,-7 3-2193 16,-3-3-258-16,0 21 0 16</inkml:trace>
  <inkml:trace contextRef="#ctx0" brushRef="#br0" timeOffset="20751.1869">14307 4795 5934 0,'5'29'5160'0,"-1"-3"-516"15,-6-5-645-15,2 3-4644 16,-6 8 0-16,6 21-258 16,-4-1 387-16,0 3 258 15,-1 1 258-15,4-4 129 16,1-2 387-16,0-8-129 15,0-4 0-15,5-12 129 16,7-9-258-16,-3-11 0 16,8-4-129-16,3-3 0 0,4-6-129 15,4-7 129-15,3 0 129 16,2 1-258-16,2 1 258 15,0 3-129 1,-2 6-129-16,0 2 0 0,-3 1-129 16,-5 0 0-16,-5 2-258 15,-1 4 0-15,-9-3-258 16,2 4-645-16,-12-7-774 15,0 0-1419-15,4-9-1548 16,-8-5 129-16</inkml:trace>
  <inkml:trace contextRef="#ctx0" brushRef="#br0" timeOffset="21017.2021">14750 4511 7482 0,'-4'13'4773'16,"-14"-1"-516"-16,10 18-2322 0,-13 7-7095 16,-1 2-387-1,0 6 0-15</inkml:trace>
  <inkml:trace contextRef="#ctx0" brushRef="#br0" timeOffset="22360.2789">14853 5186 3354 0,'14'25'1806'15,"-2"-10"-1677"-15,-4-12-129 16,-8-3-5160-16</inkml:trace>
  <inkml:trace contextRef="#ctx0" brushRef="#br0" timeOffset="22780.3029">15262 5191 5547 0,'1'-7'4773'16,"3"-17"-258"-16,1 1-903 15,-5-1-4386-15,4 7 387 16,-1-2 0-16,0 5 129 16,1 2 129-16,-4 12 129 0,9-8 129 15,-9 8 129-15,11 22-129 16,-6 5 0-16,0 10-129 15,-1 4 0-15,-1 7 0 16,-1 4 129-16,1 1-258 16,-3-3 258-16,0-6-258 15,-4-7 129-15,-3-5-258 16,-2-7-129-16,-7-11-1548 15,3-6-1419-15,-2 0-1419 16,-10-13-129-16</inkml:trace>
  <inkml:trace contextRef="#ctx0" brushRef="#br0" timeOffset="22986.3147">15414 4627 3870 0,'51'22'4515'16,"-39"-12"-645"-16,10 18-1806 15,-19-1-5547-15,-3-8-1677 16,4 9 258-16</inkml:trace>
  <inkml:trace contextRef="#ctx0" brushRef="#br0" timeOffset="23508.3446">15586 5096 2967 0,'25'69'2838'15,"-18"-42"-387"-15,2 7-516 16,-4-14-129-16,3 9-387 16,-5-17-258-16,6 3 0 15,-9-15-387-15,13 0-258 16,-7-11 0-16,3-7-129 15,0-9-258-15,3-5-129 16,-2-4 129-16,2-5-258 0,2 2 129 16,-3-3-129-16,4 4 129 15,-4 5 0-15,2 7 0 16,-3 10-129-16,2 8 129 15,-12 8 0-15,13 14 0 16,-6 12 0-16,-2 6 0 16,3 8 129-16,-1 1 0 15,3 2 258-15,1-8-129 16,2 1 129-16,4-13 0 15,3-3 129-15,-2-19-129 16,6 1 0-16,-3-8-129 16,3-11-129-16,-3-6-129 15,-3-7 0-15,1 1-258 0,-6-4 0 16,-2 6 0-16,-6-3-387 15,3 12 0-15,-8-6-774 16,0 24-645 0,0 0-1806-16,0 0-1161 0,0 10-129 15</inkml:trace>
  <inkml:trace contextRef="#ctx0" brushRef="#br0" timeOffset="24183.3832">16529 4999 1032 0,'30'5'3870'0,"-30"-5"129"16,28 0-129-16,-16-5-4257 16,0 1 0-16,-12 4 258 15,5-16 258-15,-5 16 387 16,-8-18 387-16,8 18-129 15,-26-16 129-15,10 15-129 16,-12-4 0-16,6 5-258 16,-11 7-129-16,4 10-258 15,-3 6-129-15,-1 11 129 0,6 2-129 16,3 3 129-16,6 0-129 15,10 2 129-15,8-5 258 16,6-1-129 0,14-10-129-16,11-5 129 0,9-7-258 15,5-4-129-15,7-5-387 16,-4-4-387-16,10 0-1161 15,-13-2-2709-15,-4-13-258 16,-3 4 0-16</inkml:trace>
  <inkml:trace contextRef="#ctx0" brushRef="#br0" timeOffset="24389.395">16831 4571 6063 0,'9'64'5031'0,"-14"-26"-1032"15,1 12-3870-15,-7 10-5289 16,-14 2-129-16</inkml:trace>
  <inkml:trace contextRef="#ctx0" brushRef="#br0" timeOffset="26569.5194">17758 4870 4386 0,'0'0'5160'16,"0"0"-258"-16,13 8-387 15,7-9-4386-15,3-1-129 0,12 2-129 16,2 0 258 0,9 0-129-16,4 3 129 15,3 1-129-15,0 2 129 16,0-2-129-16,-5 3-129 0,1 2-258 15,-11-8-387-15,1 11-258 16,-13-10-387-16,2 7-258 16,-15-9-516-16,1 0-903 15,-14 0-645-15,-9-6-645 16</inkml:trace>
  <inkml:trace contextRef="#ctx0" brushRef="#br0" timeOffset="26836.5349">17798 5120 3354 0,'10'29'5160'0,"6"-24"-258"15,16 0-387-15,6-3-3741 16,4-2-516-16,7-6-129 15,4-3-129-15,-3-3 0 16,-1-1 0-16,-2-1-129 16,-6 3 258-16,-3 0-258 15,-7 3-129-15,-8 0-516 16,1 8-1677-16,-7 0-2193 15,-17 0-387-15,11 0 0 16</inkml:trace>
  <inkml:trace contextRef="#ctx0" brushRef="#br0" timeOffset="39523.2603">13249 4915 1 0,'-12'-15'1676'16,"2"3"-257"-16,10 12-516 16,0 0-129-16,-13-6-387 15,13 6-258-15,0 0-129 16,-11 11 0-16,9 6-129 15,0 7-129-15,-3 9 129 16,1 7 0-16,1 12-129 0,-2 5 0 16,4 6 0-16,-2 3-258 15,3-5 258-15,4 2-516 16,3-13-774-16</inkml:trace>
  <inkml:trace contextRef="#ctx0" brushRef="#br0" timeOffset="45128.5812">18817 4945 1419 0,'-24'-6'2064'0,"24"6"258"16,-18-4 129-16,18 4-387 0,-11-8-258 15,11 8-645-15,0-12-129 16,0 12-516-16,6-18 0 15,0 6-258-15,2-2-129 16,0 0 129-16,-1 2-129 16,3-1 0-16,-2 4 258 15,-8 9-258-15,15-17-129 16,-15 17 129-16,10-5-129 15,-10 5 0-15,0 0 0 16,0 0 0-16,10 15 0 16,-10 0 0-16,0 4 129 15,0 6 0-15,0 9-129 0,-2 6 129 16,-2 4-129-16,-4 9 0 15,0 2 0-15,-4 5 129 16,2-1-129 0,-5 2 0-16,1-7 129 0,-1-3-129 15,1-9 129-15,-2-4-129 16,3-9 129-16,1-5-129 15,3-10 0-15,-2-5-258 16,0-6-129-16,-6-3-129 16,8-1-774-16,-12-16-1290 15,3-4-2064-15,5 3-258 16</inkml:trace>
  <inkml:trace contextRef="#ctx0" brushRef="#br0" timeOffset="45398.5966">18714 4352 5031 0,'16'0'5160'15,"-16"0"-516"-15,19 25-516 16,-17-13-4644-16,10 10-258 16,-8-5 258-16,4 5-129 15,-8-7 0-15,8 3 0 16,-8-6-129-16,5 5-387 15,-5-17-1290-15,5 11-1677 16,9 5-258-16</inkml:trace>
  <inkml:trace contextRef="#ctx0" brushRef="#br0" timeOffset="46239.6447">18995 4874 2580 0,'11'1'4257'0,"-11"-1"129"15,0 0-3096-15,0 0-516 16,0 0-129-16,0 0-258 16,0 0-129-16,0 0 0 0,1 18 129 15,-1-5-258 1,0 4 129-16,-3 3 0 15,1 5-129-15,-1 3-129 16,2 0 129-16,-1 1-129 0,2-4 129 16,0-4 129-16,3-2-129 15,5-7 0-15,3-5 0 16,0-7 0-16,4-2 0 15,1-10 0-15,-1-5 0 16,2-6 0-16,2-6 0 16,-4-4 0-16,-1 1 0 15,-2-4 0-15,-1 7 0 16,-3-4 129-16,-2 9-129 15,-1 4-129-15,-1 5 0 16,-4 15 0-16,0 0 0 16,0 0 0-16,3 27 0 15,-3 0-129-15,4 6-129 0,-2 1 258 16,4 4 258-16,2-4-258 15,2-1 0-15,2-8 129 16,4-9 129-16,1-9-129 16,3-6 0-16,0-7 0 15,0-11 0-15,-2-8 129 16,-1-2-129-16,-2-9 0 15,-1 1 0-15,-6-5 0 16,-1 3-129-16,-3 2 129 16,-2 5 0-16,-2 3-129 15,0 5 0-15,0 7-258 16,0 3-129-16,0 12-387 0,0 0-516 15,0 13-774-15,0-13-1032 16,0 24-1677-16,1-3-258 16</inkml:trace>
  <inkml:trace contextRef="#ctx0" brushRef="#br0" timeOffset="47202.6995">19614 5057 3096 0,'4'9'3741'0,"-4"-9"-516"15,9 32-516-15,-4-17-4515 16,7 17 258-16,-8-5 516 16,6 5 387-16,-3 5 1032 15,0-7 387-15,3 5 387 16,-3-12 516-16,3 5-258 15,-6-14-129-15,5 2-258 16,-9-16-387-16,11 0 0 16,-10-13-387-16,5-8 129 15,-4-12-258-15,5-5 0 16,-2-15-129-16,0-5 129 0,3-8-129 15,-2-4 0-15,2-5 129 16,-1-2-129-16,0 3 0 16,2 3 258-16,-3 10-258 15,3 9 258-15,-4 8-129 16,4 11 129-16,-6 9-258 15,3 10 387-15,-6 14-258 16,6-16 0-16,-6 16 0 16,0 0 0-16,0 0 0 15,0 0 0-15,13-10-129 16,-13 10 129-16,13-2-129 15,-2 2 0-15,2-2 129 16,5-1-129-16,8-4 129 0,9 3-129 16,7-2 0-16,8-1 0 15,11-1 0 1,13-1 129-16,9 4-129 15,9-4 0-15,11 4 0 0,5-1-129 16,7 0 258-16,2 5-258 16,5 0 129-16,-4 1 0 15,0 0 0-15,-6 0 0 16,-9 2-129-16,-11 2 129 15,-6 1-258-15,-14-5 129 16,-7 6-387-16,-19-6-387 16,1 9-1677-16,-16 1-2193 0,-14-3-387 15,-4 7 129 1</inkml:trace>
  <inkml:trace contextRef="#ctx0" brushRef="#br0" timeOffset="48099.7509">20104 4864 2709 0,'-4'8'4773'0,"4"-8"-129"16,0 0-129-16,0 0-3999 15,0 0-387-15,0 0-129 16,4 13 129-16,0 1-129 15,-1 3 0-15,-2 9 129 16,-1 3-129-16,0 6 129 16,0 6-129-16,-4 0 0 0,2 2 0 15,-3-4 0 1,-1-3 129-16,2-4-258 15,0-4 129-15,-1-8 0 16,1-4 0-16,1-4-129 0,3-12 258 16,-8 11-129-16,8-11 0 15,0 0 0-15,0 0 129 16,0 0 0-16,0 0 129 15,0 0 0-15,-3-5-129 16,3 5 0-16,0 0 0 16,2-13 129-16,-2 13-258 15,13-4 129-15,-1 4 0 16,5 0 0-16,5 0 129 15,2 0-129-15,8 0 0 16,5 0 0-16,0 0 0 16,1 0-129-16,2-3 0 15,-3 0-258-15,-7-8-516 0,3 10-1290 16,-11-5-2838-16,-3-6 0 15,0 2-516-15</inkml:trace>
  <inkml:trace contextRef="#ctx0" brushRef="#br0" timeOffset="48509.7745">20558 4611 1677 0,'-2'-9'2322'16,"-1"15"129"-16,1 6 258 0,-3 0-645 16,5 12-387-16,-7-3-387 15,3 8-387 1,-2-1-258-16,-2 2-258 15,1-2-387-15,-2-2 0 0,6 1-903 16,-7-12-1806-16,10-15-1677 16,-2 19-258-16</inkml:trace>
  <inkml:trace contextRef="#ctx0" brushRef="#br0" timeOffset="49097.8082">20965 4977 2580 0,'17'-14'3741'15,"-6"14"-645"-15,-11-15-387 16,0 15-4515-16,0-11 645 15,0 11 516-15,0 0 516 16,0-16 1161-16,0 16 258 16,0 0 387-16,0 0 258 15,-11-15-129-15,11 15-645 16,-10-15-516-16,10 15-129 0,-12-13-387 15,12 13-129-15,-16-12 129 16,6 7-129-16,-1 1-129 16,-2 4 129-1,1 0 0-15,0 8 0 0,-4 6 0 16,3 3 0-16,0 8-129 15,1 5 129-15,1 7 0 16,5 8 129-16,2-1-129 16,4 2 129-16,5-5-129 15,11-1 129-15,3-5 0 16,7-6 0-16,3-9 0 15,4-6 0-15,0-7-129 16,1-6-129-16,-1-1-129 0,-5-8-258 16,2-2-516-1,-13-11-387-15,7 10-516 16,-16-15-1032-16,5 5-1161 15,-4 5-645-15</inkml:trace>
  <inkml:trace contextRef="#ctx0" brushRef="#br0" timeOffset="49477.8298">21291 4673 4773 0,'-8'29'5289'16,"8"-29"-645"-16,-7 32-516 15,7-19-6063-15,-7 10-2967 0,-1 8-129 16,-7 0-258-16</inkml:trace>
  <inkml:trace contextRef="#ctx0" brushRef="#br0" timeOffset="79956.5732">4183 7742 1161 0,'-7'-35'3741'0,"5"16"-2967"0,2 6 258 16,0-2-258-16,0 15 129 16,8-23 258-16,4 17 0 15,-2-1-129-15,10 3-258 16,0-1 129-16,7 5-129 15,1 0-258-15,6 0 0 16,-2 0-258-16,4 3-129 16,-5-1-129-16,1 0 0 0,-4 2-516 15,-11-4-645 1,3 2-1419-16,-20-2-1419 15,0 0-645-15</inkml:trace>
  <inkml:trace contextRef="#ctx0" brushRef="#br0" timeOffset="80203.5874">4071 7995 258 0,'21'15'4386'0,"8"-16"-645"15,3-3-903-15,5-8-645 16,10 5-774-16,-3-10-516 16,3 9-516-16,-1-6-387 15,-2 3 0-15,-3 2-258 0,-6-1-387 16,2 3-1290-16,-9 5-2193 15,-11-14-774-15,9 10 646 16</inkml:trace>
  <inkml:trace contextRef="#ctx0" brushRef="#br0" timeOffset="81512.6621">5560 7508 3225 0,'-24'66'3741'16,"3"-25"-3225"-16,9-1-258 15,3 4 129-15,1-1 0 16,4 4 258-16,0-6 129 15,4 1 129-15,5-10 129 16,10 1 0-16,-2-12 0 16,12 1-258-16,0-11 129 15,8-4-258-15,1-9 0 16,8-11-258-16,-2-9-129 15,4-8 0-15,-6-6-129 16,2-7 387-16,-14-6-258 16,0 4 129-16,-15-2-129 0,-10 8 129 15,-7-4-129-15,-10 15 129 16,-16 1 0-16,-2 16 0 15,-10 1-129-15,-1 10 258 16,-3 10-387-16,0 10 129 16,1 12 0-16,-2 8-387 15,8 8-645-15,-4-6-2193 16,8 7-2193-16,8-1-129 15,-1-13-387-15</inkml:trace>
  <inkml:trace contextRef="#ctx0" brushRef="#br0" timeOffset="84152.8131">19888 6936 3612 0,'-11'-43'4386'16,"11"19"-258"-16,-8-14-3999 15,-1-15-129 1,4-10-129-16,-3-10 129 15,4-6 129-15,-3-3 0 0,1-9 0 16,-1 2-129-16,-2-1 258 16,1 6-258-16,0 5 0 15,-1 7 0-15,0 9 0 16,1 9-258-16,3 6 129 15,-1 9 129-15,4 8 0 16,-1 4 0-16,-1 7-129 16,1 5 258-16,1 5-129 15,2 10 0-15,-11-9 129 16,11 9 258-16,-15 14-129 15,3 1 387-15,2 10-129 16,-5 3 0-16,3 11 129 16,-4-3-129-16,4 10 258 0,-5-7-387 15,4 2 0-15,-2-2-258 16,2-3 0-16,1-6 0 15,3-4 0-15,-3-3-129 16,4-11 0-16,-1 1-129 16,9-13 0-16,-13 4-129 15,13-4 0-15,-7-15 0 16,4-6 0-16,7-8 0 15,2-5 0-15,8-11 129 16,3-5 0-16,6-1 129 16,2 1-258-16,1 4 258 15,-1 6 0-15,3 9 0 0,-3 12-129 16,0 13 129-16,-7 6 0 15,2 13 129-15,-1 8 0 16,0 6 0-16,1 5-129 16,0-1-258-1,-1-5-1290-15,-4-4-2838 0,9 6-516 16,-11-14 129-16</inkml:trace>
  <inkml:trace contextRef="#ctx0" brushRef="#br0" timeOffset="89225.1034">4111 10325 3096 0,'14'-15'4644'0,"-1"14"0"16,-10-12-258-16,14-3-3870 16,-3 9-387-16,5 2 0 15,5 2 129-15,1-2 0 16,5 3-129-16,-2-3 387 15,3 2-387-15,0-1 129 16,-1 2-129-16,-4 0-129 16,-2-1-516-16,0 3-774 15,-11 0-1419-15,-13 0-2064 0,24 0-129 16,-24 0-128-16</inkml:trace>
  <inkml:trace contextRef="#ctx0" brushRef="#br0" timeOffset="89585.124">4178 10495 6708 0,'0'15'5031'0,"0"-15"-516"0,0 0-258 16,13-2-4515-16,-1 1 0 15,2-3 0-15,9-2 129 16,2 2 129-16,4-1 129 16,4 4 0-16,1-5 258 15,7 6-258-15,-3-3 0 16,3 2 0-16,-4 1-387 15,-5 0-387-15,2 1-645 16,-13-3-1806-16,-5-7-1935 0,1 2-129 16,-13-8 129-1</inkml:trace>
  <inkml:trace contextRef="#ctx0" brushRef="#br0" timeOffset="101381.7987">10570 6979 2193 0,'0'-22'4257'16,"1"10"258"-16,-1 12-3612 0,0 0-387 15,16 11 0 1,-8 12-129-16,-2 6 258 15,4 12-129-15,-5 5 129 16,4 12-129-16,-5-2 0 0,1 7 129 16,-2-4-258-16,1 1-129 15,-4-10-129-15,1-3 0 16,-1-12 0-16,0-9 0 15,0-8-258-15,0-6 129 16,0-12 0-16,0 0 0 16,0 0 0-16,0-6 0 15,-1-7 0-15,-3-6-129 16,0-2 129-16,0-2 0 15,-1 3 0-15,1-3 0 16,3 4 0-16,1 0 0 16,1 3 0-16,5 1 0 15,6-2 0-15,5 2 0 0,6-9 129 16,3 4-129-16,3-7 129 15,8-6 0-15,-2-3 0 16,3-3 258-16,-3-3-258 16,-4-2 0-16,-5-1 0 15,-4-2 0-15,-8 1 0 16,-9 1 0-16,-5 3 0 15,0 7-129-15,-4 0 0 16,-4 6-129-16,1 9-387 16,-6-5-1161-16,11 10-2709 15,2 15-774-15,0 0-129 16</inkml:trace>
  <inkml:trace contextRef="#ctx0" brushRef="#br0" timeOffset="101870.8267">11182 7176 2451 0,'11'27'5676'0,"13"-17"-387"16,3-10-258-16,9-10-2580 15,1 3-3096-15,12 5 0 16,-4-6-129-16,6 5-129 16,-11-5 129-16,1 5-129 0,-15-6 0 15,6 9-1161-15,-18-2-1419 16,-14 2-1419-16,0 0 516 15</inkml:trace>
  <inkml:trace contextRef="#ctx0" brushRef="#br0" timeOffset="102042.8364">11183 7399 3225 0,'63'44'4902'0,"-27"-38"-1032"0,23 3-2451 15,-2-4-5934-15,-3-15-774 16</inkml:trace>
  <inkml:trace contextRef="#ctx0" brushRef="#br0" timeOffset="103016.8921">12523 6874 2322 0,'20'-17'4644'16,"-3"17"-774"-16,-17 0-387 16,0 0-4773-16,4 22-258 15,-3 11 516-15,-6 0 129 16,-7 11 645-16,-5 6 258 15,-7 4 645-15,-4 11 258 16,-9-5 129-16,2 4 0 16,-10-8-516-16,4-2 129 15,-4-10-387-15,4-6-129 16,0-13-129-16,6-11 129 15,3-13-258-15,6-3 129 0,5-14 0 16,3-10 0-16,9-8 0 16,4-4 0-16,5-4 0 15,5-1-129 1,7 1 258-16,4 4-129 0,1 6 0 15,7 10 0-15,2 7 129 16,2 9 0-16,4 6 0 16,-1 6 258-16,5 8-258 15,-2 4 0-15,4 3 0 16,-3 4 0-16,-3-2 0 15,-2 0 0-15,-5-1-129 16,-6-3-129-16,-1-1-387 16,-12-4-1935-16,-6-14-2193 0,12 14-258 15</inkml:trace>
  <inkml:trace contextRef="#ctx0" brushRef="#br0" timeOffset="103266.9062">12797 7152 774 0,'79'17'4257'16,"-31"-3"258"-16,-11-4-3225 15,7-8-387-15,5 4-258 16,-6-6-129-16,-3 0-258 15,-3 0 0-15,-6-6-387 16,-5-2-129-16,-4-5 0 16,-6-2-258-16,-4-8-387 15,-2 5-516-15,-7-7-903 0,-3 1-645 16,0 4-129-16</inkml:trace>
  <inkml:trace contextRef="#ctx0" brushRef="#br0" timeOffset="103453.9169">13211 6975 2580 0,'-5'34'2709'15,"5"-10"129"-15,0-2-516 16,6 9-258-16,-6-4-387 16,10 9-258-16,-10-8-516 15,4 7-258-15,-4-11-129 16,0 4-387-16,0-6-387 15,-3-11-645-15,3 2-2193 0,0-13-1806 16,0 0-258-16</inkml:trace>
  <inkml:trace contextRef="#ctx0" brushRef="#br0" timeOffset="103865.9405">13780 7098 6450 0,'60'-1'5805'15,"-36"-15"-774"1,-2-1-258-16,9-4-4773 15,-14 2-516-15,-4-4 387 16,0 7-258-16,-4 2 258 0,-9 14-129 16,0 0 129-16,11 0 258 15,-11 21-129-15,0 13 129 16,-8 15-129-16,-4 12 0 15,-2 12 0-15,-5 9 0 16,-2 0 0-16,0 1-129 16,-3-6 129-16,2-3 129 15,-3-11-258-15,5-13 258 16,0-10-129-16,3-11 129 15,-4-7-387-15,5-8 0 16,-6-11-645-16,9 0-903 16,-10-14-1548-16,2-10-1806 0,9-3-516 15</inkml:trace>
  <inkml:trace contextRef="#ctx0" brushRef="#br0" timeOffset="104062.9519">14001 6659 3483 0,'53'9'5031'15,"-27"16"-387"-15,-18-8-903 16,9 13-5934-16,-9-1-1548 0,-7-3-1290 15,6 6 0-15</inkml:trace>
  <inkml:trace contextRef="#ctx0" brushRef="#br0" timeOffset="104996.0054">14326 7413 5031 0,'5'84'5289'0,"-9"-38"-258"16,0 13-645-16,-13 0-4902 0,3 4 129 15,-7-1 0-15,4-6 0 16,-4-5 258-16,3-7 258 15,-1-7 0-15,2-16 387 16,5-10-129-16,2-11 129 16,3-11-129-16,5-19-129 15,2-10-129-15,2-17-129 16,10-14 129-16,6-16-129 15,6-13 0-15,5-9 129 16,8-6 0-16,0-4-129 16,8 5 129-16,0 4 129 15,1 12-129-15,0 9 0 16,-2 15 0-16,-4 14-129 0,-3 13 0 15,-5 13 129-15,-3 7-258 16,-6 14 129-16,-6 11-129 16,-3 9 129-1,-7 15-129-15,-6 7 0 0,-2 5 129 16,-10 8-129-16,-2 0 0 15,-4 1 129-15,-4-2 0 16,-3-5 0-16,0-6 0 16,2-5 129-16,1-7-129 15,2-5 0-15,3-4-129 16,4 0 129-16,12-9-129 15,-10 10 0-15,10-10-129 0,12 18 129 16,2-3 0-16,6 6 129 16,0 2 0-1,5 1-129-15,-3 4 129 0,1-2 0 16,-6-2 129-16,-5 0-129 15,-4-3 0-15,-8 0 129 16,-6-3 0-16,-12-1-129 16,-6 0 0-16,-5 1-387 15,-9-10-2322-15,-2-2-2322 16,8 1-258-16,-3-12-258 15</inkml:trace>
  <inkml:trace contextRef="#ctx0" brushRef="#br0" timeOffset="114696.5602">5254 10222 1032 0,'8'-23'3999'16,"-8"23"129"-16,-1-23-1548 16,-5 6-2322-16,4 0 258 15,-7 1 129-15,6 4 129 16,-8-1-129-16,11 13 129 15,-18-7-129-15,18 7 0 16,-22 14-129-16,12 7-258 0,-6 6-129 16,4 6-258-16,3 4 129 15,-1 3-129-15,3 2 129 16,4-4 0-16,3-3 0 15,0-6 0-15,11-7 0 16,1-8 0-16,5-9 129 16,0-5-129-16,5-5 0 15,1-8 0-15,-2-3 0 16,0-1-129-16,-2 2 0 15,-2 2 0-15,-3 4 129 16,-2 6-129-16,-12 3 129 16,17 8 0-16,-11 9 0 15,0 5 129-15,-1 1-129 0,1 5 0 16,0-4 129-16,3-1 129 15,2-10 0-15,6-7 129 16,-1-9 0 0,6-13 0-16,-2-15 0 0,8-6-129 15,-6-7 129-15,3-2-258 16,-5-2 129-16,2-1-258 15,-6 5 129-15,-3 5 0 16,-2 7-258-16,-4 7 0 16,-1 9-387-16,-6-2-1419 15,0 18-2451-15,0 0-516 16,0 0-387-16</inkml:trace>
  <inkml:trace contextRef="#ctx0" brushRef="#br0" timeOffset="115803.6236">5892 10386 258 0,'9'0'3999'15,"-9"0"387"-15,0 0-2064 16,11 1-1032-16,-11-1-258 0,5 27-258 15,-5-11-129-15,1 9 258 16,-1-1-387-16,3 7 129 16,-3-4-129-16,4 2-129 15,0-9-129-15,4 1 258 16,-3-9-387-16,6-6 129 15,-1-7-129-15,2-11 0 16,3-11 0-16,-1-8-129 16,2-6 129-16,1-12-258 15,3-4 258-15,-4-8-258 16,1-5 129-16,0-4 0 15,0-5 0-15,-3 4 0 0,-2-1 0 16,0 4 0-16,-2 3 0 16,-4 10 0-16,1 7 0 15,-2 8 0-15,-3 12 129 16,1 9-129-16,1 2 0 15,-4 17 0-15,18-6 0 16,-1 6-129-16,9 3 129 16,11-2 0-16,10 3-129 15,14-2 258-15,14 2-129 16,11-4 129-16,9-1-129 15,9-4 129-15,6 1-129 16,0 2 129-16,1 0-129 16,-7-3-258-16,-6 5 0 0,-15-3-774 15,-4 11-1548-15,-13 0-2193 16,-25-3-387-16,-8 9 129 15</inkml:trace>
  <inkml:trace contextRef="#ctx0" brushRef="#br0" timeOffset="116264.6499">6495 10046 5676 0,'-4'-15'4773'15,"4"-1"0"-15,0 16-903 16,0 0-4515-16,0 9-258 16,0 4 0-16,-1 14 129 15,-9 6 387-15,1 10 387 16,-4 9 129-16,1 5 258 15,0 3 387-15,-2-11-129 16,7 3 129-16,-1-16 0 16,8-4-129-16,0-17-258 15,12-5 0-15,3-17 0 16,9-7-129-16,4-6-129 15,4-3 0-15,2-1-129 0,6-1-129 16,-1 6-129-16,-3 1-129 16,1 15-387-16,-12-5-387 15,5 11-1290-15,-14 2-1419 16,-16-5-1161-16,17 15-258 15</inkml:trace>
  <inkml:trace contextRef="#ctx0" brushRef="#br0" timeOffset="116514.6642">6846 9816 5289 0,'26'16'5418'0,"-26"-16"-516"0,12 26-645 16,-14 1-4515-16,2-6-645 15,-10-6-258-15,8 11-258 16,-12-9-129-16,9 9-645 15,-10-7-1806-15,0-8-774 16</inkml:trace>
  <inkml:trace contextRef="#ctx0" brushRef="#br0" timeOffset="117001.6921">7183 10167 645 0,'20'-10'4128'16,"-6"10"129"-16,-14-10-387 15,12 0-3354-15,-12 10-645 16,6-10 258-16,-6 10 0 0,0 0 387 15,0 0-129-15,-6-16 387 16,6 16-129-16,-13-7 258 16,13 7-258-16,-21 0-258 15,9 4-129-15,-5 4 129 16,1 8-387-16,-4 4 0 15,2 11-387-15,1 8 258 16,1-1 0-16,4 4 129 16,8-1 129-16,3-3 0 15,6 0 258-15,8-8-129 16,11-8 0-16,2-6-387 15,6-10-258-15,8 5-1161 16,-9-11-1548-16,0-4-1677 0,4-1-387 16</inkml:trace>
  <inkml:trace contextRef="#ctx0" brushRef="#br0" timeOffset="117283.7082">7501 9961 5676 0,'24'-19'5289'0,"-24"19"-258"16,0 0-516-16,-6 8-4257 0,-7 16-903 15,-9-4-1548-15,2 8-2580 16,2 10-387-16,-7-4-258 15</inkml:trace>
  <inkml:trace contextRef="#ctx0" brushRef="#br0" timeOffset="118413.7729">4551 13198 9417 0,'111'2'5160'0,"-52"-7"-129"0,11 1-774 15,-9-18-5676-15,11 19-1548 16,-10-8-1032-16,0 3-1161 16,-8 2-516-16</inkml:trace>
  <inkml:trace contextRef="#ctx0" brushRef="#br0" timeOffset="118598.7834">4697 13375 7998 0,'65'28'4515'0,"-23"-28"-2838"15,18 0-1677-15,2-5-4257 16,-6-12-1419-16</inkml:trace>
  <inkml:trace contextRef="#ctx0" brushRef="#br0" timeOffset="133100.6129">5857 12541 2967 0,'-13'17'4386'16,"1"-13"-387"-16,10 17 129 0,-7-1-4257 16,2 6-129-16,-3 3 0 15,3 7 129-15,-1 3 258 16,2 1 129-16,3 2 0 15,2-3 0-15,1 1 129 16,6-11-129-16,10-2 129 16,0-13-129-16,8-6-129 15,5-8 0-15,0-13 0 16,4-7-129-16,-2-11-129 15,1 0 129-15,-6-3-129 16,-3 1 258-16,-6 2 0 16,-8 7 129-16,-4 8 0 15,-5 16 0-15,0 0-129 0,-6 2 258 16,-1 21-258-16,2 7 0 15,5 8-129-15,0-1 0 16,7 1 129 0,6-5 129-16,8-4 258 0,5-16 0 15,6-6 0-15,1-16 0 16,5-11-129-16,-1-15 129 15,0-8-258-15,-2-7-258 16,-7-4-258-16,-3 5-258 16,-10-4-516-16,1 20-1419 15,-9 5-2322-15,-7 6-258 16,0 22-258-16</inkml:trace>
  <inkml:trace contextRef="#ctx0" brushRef="#br0" timeOffset="133417.631">5777 13195 5547 0,'40'29'5547'15,"-3"-23"-645"-15,5-7 0 16,13-17-2709-16,9 5-2451 15,8-1 0-15,6 1 258 0,3 1-129 16,-5 0-129-16,2 11-387 16,-15-6-774-16,2 9-2064 15,-14 10-1419-15,-17 0-129 16,-6 9-258-16</inkml:trace>
  <inkml:trace contextRef="#ctx0" brushRef="#br0" timeOffset="134185.675">5910 14065 6450 0,'19'35'4902'0,"-15"-17"-387"16,7 14-258-16,-10 1-3870 15,5 7-774-15,-3 3 129 16,2 3 0-16,-5 3 387 16,0-8 0-16,0 1 258 15,-5-18 0-15,4-3 258 16,-10-21 0-16,11 0-129 0,-17-32-129 15,12-8-129-15,-6-18 0 16,3-9 0 0,2-12-258-16,3-8 129 15,3-5-129-15,1-3 0 0,10 4 129 16,6 4 0-16,3 3-129 15,5 11 0-15,5 12 129 16,3 11-129-16,3 10 129 16,0 14-129-16,-1 8 0 15,1 12 0-15,-4 6 0 16,-4 7 0-16,-3 13-129 15,-5 3 258-15,-8 8-258 16,-5 1 258-16,-7 1-258 16,-3 3 129-16,-12-5 0 15,-3-2 0-15,-3-5 0 16,-7-7 0-16,3-6 0 15,0-7 0-15,3-2-129 0,5-2 129 16,6-7-129-16,11 7 129 16,0-17-129-16,13 11 0 15,8 6 0-15,7 0-129 16,2 12 129-16,1 4 0 15,0 9 0-15,-3 1 129 16,-6 5 0-16,-3 0-129 16,-10-1 258-16,-9 1 0 15,-10-5 258-15,-13 3-129 16,-15-9 258-16,-4 4-258 15,-12-4 387-15,-2 1-387 16,-2-6 0-16,3-6-774 0,15 3-3225 16,7-12-1032-16,10-10-516 15,16-12-645-15</inkml:trace>
  <inkml:trace contextRef="#ctx0" brushRef="#br0" timeOffset="134758.7077">7079 13195 7611 0,'0'0'4902'15,"18"0"0"-15,8 3-387 16,12 0-4128-16,1 2-387 15,5 2-129-15,8-2 129 16,2 2 0-16,-1-2 0 16,-4-3-129-16,0 3-387 15,-12-6-516-15,4 1-1806 16,-15-1-1806-16,-14-9-258 15,-12 10-516-15</inkml:trace>
  <inkml:trace contextRef="#ctx0" brushRef="#br0" timeOffset="134922.7171">7116 13332 8385 0,'-12'49'5160'16,"21"-29"0"-16,22-9-516 15,18-1-3999-15,3-10-1935 16,22 0-3483-16,3 0 0 15,-3-4-645-15,2-3 0 16</inkml:trace>
  <inkml:trace contextRef="#ctx0" brushRef="#br0" timeOffset="136037.7809">8447 12462 3612 0,'3'23'5031'0,"-4"-12"-387"16,1 12-258-16,-8 6-3354 15,-1 2-1161-15,2-1 258 16,2 5 0-16,3 1 129 16,-1-3 0-16,3-3 129 15,3-7 0-15,9-4 129 0,2-15-129 16,10-3-129-16,-2-9 0 15,6-8-129 1,-2-6 129-16,3-3-258 16,0 0 0-16,-5-1-258 0,-6 7 129 15,-3 3 129-15,-5 9 0 16,-10 7 0-16,10 9 0 15,-8 14 0-15,-2 6 0 16,2 10 0-16,3-1 129 16,4 2 129-16,6-5 0 15,6-4 129-15,2-19-129 16,13-10 129-16,1-13 0 0,5-12 0 15,2-15 0 1,4-6-129-16,-5-8 0 16,0 0-129-16,-6-3 0 15,-4 10 0-15,-7 4-258 16,-7 4 129-16,1 15-903 0,-19 1-3096 15,-1 21-1032-15,0 0-258 16,-11 0-516-16</inkml:trace>
  <inkml:trace contextRef="#ctx0" brushRef="#br0" timeOffset="136469.8056">8191 13229 6450 0,'139'13'5031'0,"-51"-11"-258"0,1-3-258 15,6-7-3870-15,15-2 0 16,7-4-258-16,11 4 258 15,-2-7-258 1,10 4 258-16,-4-6-129 0,1 6-258 16,-9-4-774-16,-10-5-2322 15,-14 7-1806-15,-12 4-774 16,-20-2-129-16,-18 7-129 15</inkml:trace>
  <inkml:trace contextRef="#ctx0" brushRef="#br0" timeOffset="138532.9233">8060 13597 774 0,'19'-11'3612'15,"-6"11"387"-15,-13 0-1548 16,-3-8-1419-16,3 8-129 15,-12 0 129-15,6 13-129 16,-12-2 258-16,7 13-129 0,-13 1-387 16,10 11 258-16,-6-1-645 15,8 6 0-15,0 0-129 16,5-2-129-16,6-5 129 15,1-9-129-15,11-7 0 16,6-12 0-16,4-6 129 16,3-12-258-16,4-13 0 15,0-6 0-15,1-6-129 16,-3-2 0-16,1 4 258 15,-10 2-387-15,-1 12 387 16,-3 8-129-16,-13 13 129 16,11 13 0-16,-10 15 0 0,3 9 129 15,-1 9-129-15,5 1 387 16,1-3-129-16,9-6 258 15,-1-14-129-15,12-13 0 16,-4-14 0-16,7-13 0 16,0-19-129-16,1-11-129 15,-7-5-129-15,-1-5-129 16,-6-1 0-16,-6 5-258 15,-1 12-258-15,-12-5-1419 16,0 13-2451-16,-3 20-387 16,-9 5-129-16</inkml:trace>
  <inkml:trace contextRef="#ctx0" brushRef="#br0" timeOffset="139312.9682">8719 14022 7353 0,'-11'44'4644'15,"11"-21"0"-15,-3-4-516 16,-2 8-4386-16,5-1 0 15,2 6 0-15,5-5 258 16,1 0 0-16,0-5 258 16,0-4-129-16,1-12 129 0,2-6 0 15,-1-14-129-15,0-13-129 16,1-9 0-16,-2-9 0 15,2-10 0-15,1-9-129 16,-2-6 129-16,1-3-129 16,-1-1 129-16,2 4 0 15,-1 2-129-15,1 8 129 16,-2 7 0-16,1 11 129 16,-1 11 0-16,1 11 129 15,2 15 0-15,-1 1 0 16,9 4 129-16,2 7-129 15,8 2 0-15,5-1 0 16,11 0 0-16,6-4 129 0,13 0-129 16,5-4 0-1,11-3 0-15,5-7 129 0,4 0-129 16,0-6-129-1,0 1 0-15,-2-3-129 0,-7 1-129 16,-5 5-129-16,-16-1-516 16,-4 13-516-16,-25-7-2451 15,-7 9-1290-15,-10 11-387 16,-17 6 0-16</inkml:trace>
  <inkml:trace contextRef="#ctx0" brushRef="#br0" timeOffset="139913.0025">9167 13771 7353 0,'7'27'4644'0,"-7"-27"-129"16,7 32-645-16,-7-3-3870 15,0 2-645-15,0-1 0 16,0 12 129-16,-8 1 0 16,-1 2 516-16,1 0 129 15,-4-8 258-15,0-1-129 16,-1-8-129-16,1-9 129 15,0-8-129-15,1-8 0 16,11-3-258-16,-16-8 0 16,13-5 129-16,2-4-129 15,1-2 129-15,5 4 129 16,4-2 0-16,4 6 129 15,1-1 258-15,4 11 0 0,2-2 129 16,5 6 258-16,-3 1-129 16,10 7 0-16,-4-7-129 15,7 5 129-15,1-6-516 16,-1-3-129-16,1 0-387 15,-9-7-903-15,5 7-1677 16,-12-10-1935-16,-5 0-645 16,-15 10-129-16,6-16 1 15</inkml:trace>
  <inkml:trace contextRef="#ctx0" brushRef="#br0" timeOffset="140344.0272">9553 13680 2322 0,'0'0'4644'15,"13"6"-129"-15,-13-6 129 0,0 0-2838 16,4 22-903-16,-5-11-258 15,-4 11-129-15,-6-2 0 16,6 5-129-16,-6-3-387 16,2 0-258-16,3 5-387 15,-5-16-1290-15,11-11-1935 16,0 23-1032-16,0-23-129 15</inkml:trace>
  <inkml:trace contextRef="#ctx0" brushRef="#br0" timeOffset="140732.0494">9882 13968 8127 0,'22'-18'4644'0,"-21"-5"-129"15,4 5-387-15,-3-9-4386 16,-2 5-258-16,-3-1 258 15,-5 7 258-15,-1 6-129 16,-6 5 258-16,2 5 129 0,-1 10-129 16,-2 8 129-16,0 7 0 15,0 6-258-15,-1 4 0 16,1 3 0-1,4 3 129-15,3-4-129 0,4 1 129 16,5-8 0-16,0-5 129 16,9-8-129-16,6-7-258 15,2-10-774-15,9 0-1290 16,-3 0-2322-16,0-17-516 15,5 5-129-15</inkml:trace>
  <inkml:trace contextRef="#ctx0" brushRef="#br0" timeOffset="140931.0608">10070 13769 5676 0,'8'-50'5031'0,"-8"28"-258"15,0 22-387-15,0 0-3483 16,0 0-903-16,0 0 0 15,1 13-258-15,-2 4-645 16,-2 6-3354-16,-2 10-387 16,-7-9-387-16,5 8 0 15</inkml:trace>
  <inkml:trace contextRef="#ctx0" brushRef="#br0" timeOffset="144850.2849">10704 12923 8127 0,'54'-11'5160'0,"-7"8"-258"16,4-5-129-16,13 6-4773 15,5-4-129-15,10 4 0 16,0-1-387-16,-1 3-258 16,-15-6-774-16,6 5-2322 15,-16 1-1032-15,-18-8-387 0,-8 7 129 16</inkml:trace>
  <inkml:trace contextRef="#ctx0" brushRef="#br0" timeOffset="145016.2943">10948 13061 5676 0,'65'31'3870'0,"-26"-31"-1290"15,27 0-1806-15,7 1-5289 16,-1-5-258-16</inkml:trace>
  <inkml:trace contextRef="#ctx0" brushRef="#br0" timeOffset="145448.3191">12963 12059 129 0,'24'-101'3999'0,"-24"58"258"16,7 22-258-16,-9 3-2064 15,2 18-1677-15,0 0 258 16,-9 13-129-16,5 17 129 16,-4 15-258-16,0 13 387 15,-4 10-258-15,3 9-258 16,-4 2 129-16,-3 3-258 15,3-8 0-15,-3-7-516 16,3-4-1032-16,1-12-2709 16,-7-23-258-16,10 1 0 0</inkml:trace>
  <inkml:trace contextRef="#ctx0" brushRef="#br0" timeOffset="145756.3368">12296 12761 9804 0,'88'-5'5289'0,"-22"-6"-516"16,8-4-258-16,16 0-4773 16,15 1 129-16,14 9-129 15,1 3 129-15,4 2 129 0,0 0 0 16,-2 9-258-16,-8 0-258 15,1 10-1032-15,-27-13-1161 16,-9 1-2322-16,-13 5-129 16,-25-4-258-16</inkml:trace>
  <inkml:trace contextRef="#ctx0" brushRef="#br0" timeOffset="146424.375">12098 13580 5289 0,'15'96'4773'0,"-5"-35"-387"0,-6-3-258 15,3 4-3870-15,1 2 0 16,1-9 258-1,4 2 0-15,-3-18 129 16,5 1 0-16,-3-26 258 0,8-5-258 16,-4-17-258-16,5-15 0 15,-3-17-258-15,0-10 0 16,-1-16-258-16,-2-14 129 15,0-5-129-15,-5-13 0 16,2-1 129-16,-3 1-129 16,1 4 0-16,-2 7 129 15,2 12-129-15,-2 15 129 0,1 15-129 16,2 15 129-1,-1 12 0-15,3 12-129 16,2 6 258-16,5 0 0 16,4 7 129-16,10 3 0 0,8-4-129 15,12 2 129-15,8-3 0 16,13-3 129-16,11-2-258 15,9 0 0-15,5-7 0 16,6 0-129-16,-2 0-129 16,1-3 0-16,-3 3-387 15,-12-5-516-15,2 12-1419 16,-21 0-2580-16,-11 0-129 15,-12 1-516-15</inkml:trace>
  <inkml:trace contextRef="#ctx0" brushRef="#br0" timeOffset="147005.4082">12744 13430 7611 0,'-5'47'5160'16,"0"-24"-645"-16,5 11-258 15,0-1-4257-15,0 9-516 16,-7 4 258-16,-1 4-129 15,-1 0 258-15,-3 2 129 16,-1 2 129-16,1-12 129 16,4-2-129-16,-2-10 129 15,7-7 129-15,3-23-129 0,1 14 129 16,11-14-387-1,4-9 129-15,4-1 129 16,6 0 0-16,2 1-129 16,5 2 129-16,1 3-129 0,7 4-129 15,-5 7 258-15,-1 2-129 16,2 5-387-16,-6-8-387 15,5 7-1548-15,-14-6-2709 16,-4-7-258-16,-5-10-129 16,-9-11 130-16</inkml:trace>
  <inkml:trace contextRef="#ctx0" brushRef="#br0" timeOffset="147229.4209">13121 13218 8643 0,'12'46'4773'16,"-13"-24"-516"-16,1 13-387 15,-8-6-4644-15,6 11 0 16,-8-12 0-16,5 12-516 15,-8-17-1032-15,1-3-2193 16,12 4-129-16,0-24 387 16</inkml:trace>
  <inkml:trace contextRef="#ctx0" brushRef="#br0" timeOffset="147613.443">13455 13583 9159 0,'32'-7'5289'0,"-23"-12"-516"15,-1-4-129-15,-7 0-4515 16,-1-4-258-16,0 5 0 15,-5 5 0-15,-8 4 129 16,-3 11 129-16,-1 7-129 16,-7 15 0-16,-1 12 0 0,-3 8 0 15,-1 12 0 1,2 1-129-16,3 4 258 15,4 2-258-15,8-2 387 16,4-8-129-16,8-3-129 0,9-13 258 16,10-8-258-16,6-7 129 15,8-5-258-15,4-10-258 16,-3-9-1032-16,7-3-2451 15,-5 0-1161-15,-7-9-258 16,-3 0-387-16</inkml:trace>
  <inkml:trace contextRef="#ctx0" brushRef="#br0" timeOffset="147826.4552">13757 13354 7482 0,'31'-32'5289'0,"-31"32"-645"16,14 0 129-16,-14 16-4515 16,-2 13-774-16,-11-4-1290 15,0 15-2838-15,-3 11-387 16,-9-5-258-16,0 7 130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27:10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2871 12587 903 0,'-11'0'2064'0,"11"0"-903"15,0 0-387-15,7-5-645 16,-7 5-129-16,0 0-129 16,13-3 129-16,-13 3 0 15,11 0 0-15,-11 0 0 16,9 0 129-16,-9 0-129 15,12 3 129-15,-12-3 0 16,13 6 258-16,-3-6-258 0,-10 0 129 16,23 3 0-1,-11-1 129-15,2-2-129 16,2 0 0-16,3 0-129 15,2 0-129-15,-3 1 129 0,7 0-129 16,-5 0 0-16,5 1 129 16,-1 0-129-16,2 1 129 15,1-2 129-15,0-1-129 16,2 0 129-16,-1 0-129 15,2 0 0-15,-1 0 258 16,2-1-258-16,-5-4-129 16,3 2 129-16,-4 1-129 15,3-2 129-15,-3 3-258 16,0 0 129-16,-4 0 0 15,3 1 0-15,-2 0 0 16,2 0 0-16,-3 0 0 16,0 2 0-16,0-1 0 0,-1 1 129 15,1 2 0-15,-1 1 129 16,2-1 0-16,-2-2-129 15,2-2 129-15,-2 1 129 16,4 0-258-16,-3 0 129 16,0-1-129-16,0 0 0 15,2 0 129-15,-3 0-129 16,2-2-129-16,-2 1 0 15,2 1 0-15,-2-1 0 16,-2 0 0-16,2 0 0 16,-4 1 0-16,1 0-129 15,-4 0 129-15,-2 0 0 16,-11 0 0-16,16 0 0 0,-16 0 0 15,0 0 0-15,10 0-258 16,-10 0 258-16,0 0 0 16,0 0 0-1,7 5-129-15,-7-5 129 0,1 13 0 16,-1-13 0-16,0 14 0 15,0-14 0-15,0 16 129 16,0-5-129-16,0 2 0 16,0-1 258-16,0 3-258 15,-1 3 0-15,1 1 0 16,-3 4 129-16,2-3-129 15,-1 6 0-15,1 0 129 16,0 2-129-16,0 0 0 0,-2 6 0 16,2-5 129-1,0 4-129-15,-1-1 129 16,2 0 0-16,-1-2 0 15,1 1 129-15,-2-2 0 0,2 0-129 16,-1 0 129-16,1-2-258 16,-1 1 387-16,-2-2-387 15,3-1 0-15,0 1 0 16,-1-2 0-16,1-2 0 15,0 0 129-15,0-2 0 16,0 2-129-16,0-3 0 16,0 2 129-16,0-2 0 15,0 1-129-15,-1 2 129 16,1-2-129-16,-1-2 0 15,-1 1 0-15,0 2 0 16,1-3 0-16,1-3 0 16,0-1 129-16,0-4-129 0,0-10 0 15,0 20 0-15,0-20 0 16,1 13 0-16,-1-13 0 15,0 0 129-15,11 13 0 16,-11-13 129-16,0 0-129 16,16 8 129-16,-16-8-129 15,17 3 129-15,-17-3-129 16,21 0 0-16,-6 0 258 15,2 0-258-15,0 0 0 16,5 0-129-16,2 0 129 16,4 0-129-16,-1 0 129 15,5-1 0-15,1-2 0 0,0 1-129 16,4 0 129-16,1-2 0 15,0 0 0-15,1 2-129 16,0-3 129-16,-1 2-129 16,-1 0 0-16,0-2 0 15,-4 3 0-15,0-1 0 16,-6 0 0-16,0-1 0 15,-7-2 0-15,1 2 129 16,-6-2 0-16,-2 1 0 16,-13 5-129-16,17-15 258 15,-17 15-129-15,7-19 0 16,-6 8 0-16,-1 1 0 15,0-6 0-15,1-2-129 0,1-9 129 16,3 0 0 0,-3-8 129-16,8-3-258 15,-4-7 258-15,5-5 0 16,-2-9-258-16,3 3 258 0,-3-11-258 15,3 2 129-15,0-4 0 16,-2 2 0-16,1 1-129 16,-2 4-129-16,3 1 387 15,-3 5-258-15,-1 6 129 16,0 5-129-16,0 7 0 15,0 5 0-15,-3 4 0 16,2 7 129-16,-6 4-129 16,5 5 0-16,-6 13 0 15,3-14 0-15,-3 14-129 16,0 0 258-16,10 0-258 15,-10 0 0-15,13 7 0 16,-3 0 0-16,5 0 129 0,6 1-129 16,1 2 129-16,6-2-129 15,4-2 129-15,3-2 0 16,5 0 0-16,2-4 0 15,1 0 0-15,1 0 129 16,1 0-129-16,3 0 0 16,-5 0 0-16,0 0 0 15,1 0 0-15,-5 0 0 16,-2 0 0-16,-1 0-129 15,-4 0 129-15,-3 1 0 16,-4 2 0-16,-7 0 0 16,1 1 0-16,-6 0 129 15,-4 1-129-15,-9-5 0 0,10 13 0 16,-10-13 0-16,3 17 0 15,-3-5 0-15,0 3 0 16,0 0 0 0,-1 3 0-16,-1 3 0 0,2 2-129 15,0 4 258-15,0 3-129 16,0 1 0-16,0 2 0 15,0 7 0-15,0 0 0 16,2 4 0-16,-2-1 0 16,0 5 129-16,0 0 0 15,0 3-129-15,-3-2 129 16,-2-1-129-16,-1-1 129 15,0-4-129-15,1 0 129 0,1-6-258 16,-1-3 258 0,2-4-258-16,3-6 129 15,0-3 0-15,0-1 0 16,0-6 0-16,1-3 0 0,-1-11 129 15,8 12-129-15,-8-12 0 16,15 5 0-16,-5-4 0 16,2-1 0-16,1 0 0 15,5 0 129-15,3 0-129 16,1 0 0-16,5 3 0 15,4 1 0-15,-2 1 0 16,5 2 0-16,2-1 0 16,4 1 0-16,-2 1 0 15,4-2 0-15,-2-1 129 0,1-3 0 16,1 2 0-1,0-4-129-15,-1 0 258 16,-4-4-129-16,-2-2-129 0,-2-1 129 16,-5-2-129-16,-3 1 129 15,-5 0-129-15,-3-1 129 16,-4 2-129-16,-13 7 0 15,15-10 129-15,-15 10 0 16,6-19 0-16,-4 7-129 16,-1-2 129-16,-1-5 0 15,0-7 0-15,0-5 258 0,0-2-129 16,0-13-258-1,4-2 129-15,-2-10 0 16,5-6 0-16,0-6-129 16,2 0 0-16,4-4 0 0,-1 1 0 15,3 5 0-15,0 7 0 16,-1 7 129-16,-1 10-129 15,-3 9 258-15,1 7-258 16,-3 7 0-16,-3 7 0 16,-5 14 129-16,9-17-129 15,-9 17 0-15,0 0 0 16,0 0 0-16,12-4 0 15,-12 4 0-15,11 0 0 16,-11 0 0-16,18 5 0 16,-2-2 0-16,4 1-129 15,2-1 129-15,7-1 0 16,5 0 0-16,5-2-258 0,4 0 258 15,7 0 0-15,7 0 0 16,0-4 0-16,5 0 0 16,2-1 0-16,-2 0 0 15,3-2-129-15,-2 3 129 16,-3 0 0-16,-6 1 0 15,-4 1 0-15,-7 2 0 16,-6 0 0-16,-4 0 0 16,-9 6 0-16,-5 3-129 15,-7 2 129-15,-5 5 0 16,-7 7 0-16,0 0 0 15,-5 11 0-15,-7 3 0 16,0 9 0-16,-1 1 0 0,-3 8 129 16,2 3-129-16,1-1 0 15,-1 3 129-15,4 1-129 16,0 1 258-1,4-5-258-15,3 2 129 0,1-3-129 16,2-2 129-16,2-1-129 16,5-10 0-16,5-3 129 15,2-5-129-15,7-4 129 16,6-8-129-16,3-7 129 15,7-5-129-15,4-4 129 16,5-4-129-16,2-3 0 16,4-1 0-16,-2-7 0 15,2-2 0-15,-2-1 0 0,-2 0-258 16,-7-3-129-1,4 14-1290-15,-12-10-2709 16,-2 4-903-16,-6-3-129 16,-9 0-387-16</inkml:trace>
  <inkml:trace contextRef="#ctx0" brushRef="#br0" timeOffset="28386.6237">3831 14299 2580 0,'10'-17'4644'16,"-10"17"-387"-1,-11-2-129-15,-5 2-3225 0,4 10-387 16,-4 5-387-16,-2 9 129 15,-2 5-129-15,-2 8 0 16,-2 3-129-16,0 5 258 16,-2 4-258-16,-1 1 0 15,0-1 129-15,1-4-129 16,4-3 0-16,2-9-129 15,3-6 0-15,4-8-129 16,9-5-129-16,4-14-258 0,0 0-258 16,0-14 129-1,4-4 0-15,1-13 129 16,6 3 0-16,-2-12 129 15,0 2 387-15,-1-3 258 0,-4 4 516 16,0 8-129-16,-4 4 387 16,2 7 0-16,-2 2-258 15,0 16 129-15,0 0-129 16,-10 11-129-16,2 8-258 15,-1 10-129-15,-4 5 129 16,1 5-129-16,-1 3-129 16,-2 2 0-16,3-4 258 15,4-4-129-15,1-7 0 16,4-6 0-16,3-9 129 15,2 0-129-15,-2-14-129 16,20 2 0-16,3 0-1419 16,-2-2-2709-16,3-7-645 0,8 0-129 15,-4-10 517-15</inkml:trace>
  <inkml:trace contextRef="#ctx0" brushRef="#br0" timeOffset="29366.6794">4398 14845 903 0,'0'0'3870'0,"0"0"0"16,-7 2-2193-16,2 8-258 15,-7 1-258-15,3 8-129 16,-6 1-129-16,1 8-129 15,-11 1 129-15,9 11-258 16,-10-3-129-16,2 9 0 16,-4-2-258-16,2 2 0 0,-1-3-258 15,3-2 0-15,1-5 0 16,3-6 0-16,3-4 0 15,4-8-129-15,4-4 0 16,9-14 129-16,-11 16-387 16,11-16 258-16,0 0 129 15,0 0-129-15,0 0 0 16,0-10 129-16,0 10 0 15,2-19 0-15,-2 19 129 16,0-20-129-16,0 20 129 16,0-15-129-16,0 15 129 15,-6-12-129-15,6 12 129 0,0 0 129 16,0 0-258-16,0 0 129 15,0 0 0-15,-9-10 0 16,9 10 0-16,0 0-129 16,0 0 129-16,0 0-129 15,-8 14 0-15,2 0 129 16,0 3 0-16,0 5 0 15,-1 0 129-15,1 1-129 16,1 1 129-16,5-2 0 16,0-7 129-16,10-1-258 15,2-7 0-15,6-5-129 16,7-2-387-16,0-12-3096 15,10-13-1290-15,9-6-129 0,0-18-387 16</inkml:trace>
  <inkml:trace contextRef="#ctx0" brushRef="#br0" timeOffset="31330.7921">5187 15475 1419 0,'0'0'4128'0,"0"0"-129"15,0 0 0-15,0 0-3483 16,0 0-258-16,-11 9 129 15,7 6 0-15,-4 2 0 16,-1 11 0-16,-5 0 258 16,0 9-387-16,-3 10-129 15,-4 5 0-15,1 7 0 16,-5 0 0-16,-1 2-258 0,2-3 129 15,-1 1-129-15,0-5 129 16,4-9-129-16,1-7 0 16,3-7-129-1,4-8-258-15,6-1-129 0,7-22-516 16,-10 17 0-16,10-17-516 15,0-7-129-15,0-7-387 16,2-2-387-16,-2-6 387 16,6 0 387-16</inkml:trace>
  <inkml:trace contextRef="#ctx0" brushRef="#br0" timeOffset="31577.8062">4870 16087 1 0,'0'-35'1547'15,"0"35"517"-15,0-18 129 0,0 18 258 16,-3-11-516-16,3 11-387 16,0 0-516-1,0 0-258-15,-7 13-258 16,7-13-129-16,-7 25-258 0,0-3-129 15,2 3 0-15,0 5 129 16,-1-2-129-16,3 1 0 16,-1-4 129-16,1-2 258 15,3-1-258-15,0-9 258 16,0-13 0-16,10 12 0 15,4-12 0-15,0-7-129 16,2-5-387-16,9-5-1806 16,7 3-2451-16,-10-17-387 15,10 9 0-15</inkml:trace>
  <inkml:trace contextRef="#ctx0" brushRef="#br0" timeOffset="34088.9498">6047 15394 5289 0,'-12'-7'4902'15,"12"7"-645"-15,-15 14-1290 16,2-1-2709-16,4 6-129 16,-3 4 129-16,-3 14-129 15,-2 5 129-15,0 10-129 16,-4 8 0-16,1 6-129 15,-5 2 129-15,4-1-129 16,-3-2-129-16,2-7 129 16,2-8 0-16,0-8-129 15,4-10-387-15,-1-11-129 0,9-6-129 16,-8-11-258-16,16-4 0 15,-14-5 258-15,14 5-258 16,-12-31 258-16,11 15 258 16,-3-12 387-16,3 4 258 15,1-5 258-15,0 6-129 16,0 3 129-16,1 5 258 15,-1 15 0-15,0 0-129 16,0 0-129-16,2 14 258 16,-2 17-258-16,-6-4-129 15,3 15 258-15,-7-2-258 16,7 5 0-16,-5-9 129 15,7-4-129-15,1-7 0 0,1-8 0 16,9-8 0-16,5-9-645 16,8-4-516-16,-1-11-2838 15,7-12-645-15,9 6-645 16</inkml:trace>
  <inkml:trace contextRef="#ctx0" brushRef="#br0" timeOffset="34753.9879">6887 15426 3612 0,'0'0'4773'15,"-11"6"-129"-15,10 11-387 16,-10 7-3612-16,2 0-387 16,-2 7-258-16,-2 7 387 15,1 9-258-15,-2 10 129 16,-1 6 0-16,1 3 0 15,-2 1-129-15,-4 0 0 16,6-3 0-16,-2-6-129 16,0-7 0-16,1-9 0 15,2-8-129-15,0-5 0 0,1-11-129 16,3 0 129-16,-3-11-258 15,12-7 129-15,-16 11-258 16,16-11 258-16,-17 0 0 16,17 0 0-16,-20-12 129 15,11 1 0-15,-2-1 129 16,1-3 129-16,3 1 0 15,-2-3 0-15,9 17 0 16,-11-19 129-16,11 19-129 16,-6-13 129-16,6 13 0 15,0 0 0-15,0 0-129 16,0 16 129-16,0-1 0 15,0 4-129-15,4 5 0 0,-3-1 0 16,5 4 0-16,-1-7 129 16,3-2-129-16,4-7-129 15,5-11-387-15,9-12-387 16,3-21-2064-16,8-3-1677 15,16-6-516-15,2-10-258 16</inkml:trace>
  <inkml:trace contextRef="#ctx0" brushRef="#br0" timeOffset="35353.022">7807 15573 2451 0,'5'-36'4902'0,"-5"27"-1032"16,-9-3-1548-16,9 18-387 15,-12 0-387-15,9 21-516 16,-10-2 0-16,3 15-387 16,-5 7-258-16,2 9 0 15,0 4-258-15,1 1 129 0,-4-1 0 16,3 1 0-1,0-5-258-15,0-4 129 16,-1-5-129-16,1-12-129 16,0-1-129-16,-2-10 0 0,4-1-258 15,-7-17-387-15,11 5 0 16,-9-11-129-16,16 0 129 15,-17-20 0-15,14 2 258 16,-6-8 0-16,6 2 387 16,-1-1 258-16,0-2 129 15,3 8 258-15,-3 0 129 16,1 7-129-16,3 12-129 15,0 0 387-15,-12-2-258 16,12 13 0-16,-3 9-129 16,3 5 0-16,-3 2 0 15,3 2 129-15,0 0-258 16,0-2 129-16,0-5-129 0,9-8 0 15,-9-14 0-15,19 6 129 16,-5-14-258-16,7-11 0 16,4-8-387-16,2-18-516 15,15 6-1548-15,0-7-2064 16,4-18-387-16,8 8 0 15</inkml:trace>
  <inkml:trace contextRef="#ctx0" brushRef="#br0">8670 15619 2451 0</inkml:trace>
  <inkml:trace contextRef="#ctx0" brushRef="#br0" timeOffset="43167.469">3363 12527 516 0,'108'2'516'15,"-54"-2"-129"-15,4-1-645 16,-1-1 129-16,-6 1 0 15,3-1 0-15,-5 2 0 16,-3 0 129-16,-5 0 129 16,0 3 0-16,-11 1 387 15,1 3-129-15,-8-3 129 16,-3 2 129-16,-3 0 0 15,-6-1 0-15,-11-5 0 16,13 11 0-16,-13-11-258 0,4 12 129 16,-4-12-129-16,1 19 129 15,1-10-258 1,-2 7 258-16,0 0-258 15,0 2-129-15,0 1 258 0,0 5-129 16,0 3-129-16,0 0 129 16,0 6 0-16,0-1 0 15,4 5 0-15,-3-1-129 16,4 7 258-16,-1-1-258 15,5 2 129-15,-2 4-129 16,4 0-129-16,-2 2 129 16,1-1-129-16,-2 2 258 15,2-4-258-15,-3-2-258 16,-1-5 258-16,-1-2 0 15,-3-6 0-15,0-2 0 16,-1-7 0-16,0-4 258 16,-1-1-258-16,2-3 129 0,-2-4-129 15,3 2 129-15,-1-1-129 16,3-1 0-16,2 5 129 15,2-1-129-15,3 3 0 16,1-3 129-16,3 2 0 16,0-3 0-16,4 3 387 15,-2-6-129-15,8 4 129 16,-2-10 0-16,5 4-129 15,-1-7 129-15,6 3-129 16,1-4-129-16,4 0-129 16,2 1-129-16,1-2 0 15,0 0 129-15,2-5-129 16,-3 0 0-16,1-2 258 0,-4 2-258 15,-1-4 0-15,-1 2 0 16,-2 2 129-16,-2-1-258 16,-2 1 258-16,-2 0-129 15,-2 1 0-15,-1-2 129 16,-4 0 0-16,-1-1 0 15,-2-4-129-15,-3-2 258 16,-3 1-129-16,-3-9 129 16,-4 0 0-16,-2-4 0 15,0-4 0-15,-3-6 0 16,0 2-258-16,0-6 258 15,-2-3-129-15,2-2 0 16,0-2 0-16,0-4-129 0,0 2 129 16,2-4 0-16,1 3 129 15,-3-3-258 1,2 2 129-16,-2 0-129 15,0 4 0-15,-3 1 129 0,-2 7-129 16,1 6 0-16,4 0 0 16,-4 7 0-16,1 6 0 15,2 4 0-15,1 3 0 16,0 12 0-16,0-20 0 15,0 20 0-15,1-19 0 16,-1 19-129-16,8-17 129 16,-8 17-129-16,18-14 0 0,-7 8 0 15,5 1 129 1,5 1 0-16,3 3-129 15,5 0 129-15,4 1 0 16,4 0 0-16,4 0 0 0,1 0 0 16,4 0 0-16,-1 0 0 15,-2-2 0-15,1 1 0 16,-2-2 0-16,-4 1 0 15,-2 2 0-15,-3 0 0 16,-4 2 0-16,-5 5 0 16,-1 3 129-16,-4 2-258 15,-1 1 129-15,-2 3 0 16,-1-1 0-16,-1-1 0 15,-1 0 0-15,2-1 0 16,-3 1 0-16,0-4 0 16,-2 3 0-16,2 1 0 15,-4 3 0-15,1 3 0 0,-2 0 0 16,-1 5 0-16,-1 2 0 15,0 2 0-15,-1 4 0 16,-2-4 0-16,-1 1 0 16,1 3 0-16,-2-1 129 15,1-2 129-15,-1 5-258 16,0-2 129-16,0 2-129 15,0 5 129-15,0-1-129 16,0 2 129-16,0 1-258 16,0-3 129-16,0 3 0 15,5-5 0-15,2 0 129 16,5-4-129-16,3-1 258 15,6-7-129-15,6 0 0 0,4-6 129 16,10-2 0-16,3-6-129 16,12-4 129-16,0-3 0 15,5-4-516 1,6 3-774-16,-5-3-3354 0,-1-6-516 15,-2-6-516-15,-15-10 258 16</inkml:trace>
  <inkml:trace contextRef="#ctx0" brushRef="#br0" timeOffset="52427.9988">2052 11386 2451 0,'26'-22'3612'0,"-5"13"258"0,-17-13-2838 15,15-2-774-15,1-2-129 16,2-2 258-16,6-2-129 15,-2-4 258-15,2 5 0 16,-2-5 0-16,6 6 0 16,-4-3 0-16,3 6-258 15,-2-2 129-15,0 7-258 16,7-1-129-16,-2 5 0 15,7 1 0-15,-3 1 0 16,4 4 0-16,3 1 0 16,0 5 0-16,1 3 0 15,-1 1-129-15,5 7 129 0,-5 0-129 16,5 9 129-16,-2 0 0 15,-1 3-258-15,2 1 258 16,-3 4 0 0,1 1 0-16,0-1 258 15,0 3-258-15,-2 0 129 0,-1 3-129 16,0 0 0-16,0 3 0 15,-2 1 0-15,-4 1 0 16,2 3 0-16,-6 2 0 16,2 1 0-16,-2 1 129 15,0-1-129-15,0-2 258 16,2-3-129-16,1-2 129 15,-1-1-258-15,3-7 258 0,4-1 0 16,0-6-258 0,0-2 129-16,1-7 0 15,0 0-129-15,2-3 129 16,0-3-129-16,1-4 129 0,2 0 0 15,0-8 0-15,1-1 0 16,0-3-129-16,4-3 129 16,-5-4-129-16,4-6 129 15,-3-1-129-15,3-3 129 16,-2-3-129-16,2-5 0 15,-2-3 0-15,-2-3 0 16,4-4 129-16,-5-3-258 16,1-1 258-16,0 1-258 15,0 1 258-15,2 1-129 16,0 5 0-16,-3 4 0 15,3 4 0-15,0 10 129 16,-1 4-129-16,0 5 0 0,-2 3 0 16,2-1 0-16,-3 6 0 15,2 0 129-15,1-2-129 16,0 3 0-16,-1-2 258 15,4 1-258-15,-2 0 129 16,-2 3 0-16,0-1-129 16,-1 4 0-16,-1 1 129 15,-3 1 0-15,0 0-129 16,-3 0 0-16,-3 2 129 15,2 5-129-15,-7 0 0 16,1 4 0-16,-4-4 0 16,2 8 0-16,-4-1-129 15,-2 5 129-15,0 2 0 0,2 0 0 16,-2 6 0-16,2 1 129 15,1 5-129-15,-2 3 0 16,3 1 129 0,3 3 0-16,0-1-129 0,1 3 129 15,-1 0-129-15,1 0 129 16,2-2-129-16,1-1 129 15,1 2 0-15,2-1-129 16,1-4 129-16,1 0-129 16,3-4 129-16,2 0-129 15,2-5 0-15,1-3 0 16,0-6 0-16,3-5 0 15,1-6-129-15,1-3 129 0,3-4 129 16,0-10 0 0,4-9-258-16,-1-6 258 15,2-8-258-15,2-4 258 16,2-4-258-16,3-8 258 0,-4 3-129 15,1-4 0-15,-2-1 129 16,-2 1-129-16,0-1 0 16,-2 4 0-16,-2 0 129 15,-2 8-129-15,3-1 129 16,-3 7-129-16,-1 4 129 15,2 5-129-15,-4 5 129 16,-4 1 0-16,0 2 0 16,-4 4 129-16,-6 2-129 15,-4 7 0-15,-6 1-258 16,-6-2-516-16,-2 4-3741 15,-9 8-645-15,-13-8-387 16,-21-7-129-16</inkml:trace>
  <inkml:trace contextRef="#ctx0" brushRef="#br0" timeOffset="54777.133">12395 15853 8643 0,'9'126'5160'16,"-6"-61"-516"-16,3 7-258 15,-5-1-5031-15,9 18 129 16,-5-3 129 0,3 13 387-16,-4 5 0 15,-1-6 258-15,3 3-129 0,-3-14-129 16,1-11 0-16,1-17-516 15,-4-24-387-15,10-11-1419 16,-11-24-2451-16,8-33-387 16,-3-16-258-16</inkml:trace>
  <inkml:trace contextRef="#ctx0" brushRef="#br0" timeOffset="55154.1547">12585 15804 3225 0,'22'-107'5031'0,"-14"78"-129"0,-8 8-387 15,-1 5-3225-15,1 16-516 16,-12 12 0-16,4 17-129 16,-8 3-258-16,-1 16 258 15,-4 1-258-15,-3 5 0 16,-1 0-258-16,-1-1 0 15,2-7-387-15,0-15 0 16,8-8-258-16,1-23-387 16,15 0 258-16,-8-30-258 15,14 2 129-15,0-17-129 16,13 2 516-16,0-4 0 15,3 5 516-15,1 10 0 16,-4 7 387-16,5 20 129 0,-8 5 129 16,5 18-129-16,-6 7 0 15,5 14 0-15,-1-2-387 16,0-6-2193-16,-1-3-2580 15,3-4-516-15,-10-28-387 16</inkml:trace>
  <inkml:trace contextRef="#ctx0" brushRef="#br0" timeOffset="76585.3805">3032 12465 3096 0,'8'-14'3741'15,"5"14"-258"-15,-13 0-2967 16,22 0-516-16,-5 0 0 15,3 0 129-15,5 2 129 16,0-1 387-16,4 1-129 0,0-2 258 16,8 5 0-16,-4-4-129 15,9 9 129 1,-2-6-258-16,5 10-129 15,-3-5 0-15,8 6-387 0,-2-1 0 16,3 1 0-16,3-3-129 16,-1-1 258-16,6-2-129 15,-5-2 0-15,2-1 0 16,-8-4 0-16,0 2 0 15,-8-2 0-15,-6 2 129 16,-8 1-129-16,-6 1-129 16,-4 5 129-16,-7 3 0 15,-4 3 0-15,-1 3 0 16,-4 5 0-16,0 3-129 15,0-1 129-15,0 2 0 16,-1 1 129-16,-3 2-129 16,3 1 129-16,-2-1-129 0,3 5 129 15,-1 0-129-15,-2 6 129 16,3 5 0-16,0 6-129 15,0 2 129-15,0 1-129 16,1 2 129-16,6-4-129 16,2-2 129-16,3-3-129 15,1-9 0-15,2-6 0 16,1-7 129-16,-1-3-129 15,4-7 0-15,-2-2 129 16,-1-1-129-16,1-7 0 16,0 2 0-16,-1-7 0 15,1 3 0-15,2-2 0 16,-4 0 0-16,7-1 129 0,0-1-129 15,4 1 0-15,6-1 0 16,4-1 0-16,3 1 0 16,5-2 0-16,2 0 0 15,0 0 0-15,0 0 0 16,0 0 0-16,-1-4 0 15,-1 0 0-15,-2-3 129 16,-2-3-129-16,-1 2 0 16,-3-4 0-16,-1-1 0 15,-5-1 0-15,-3-2 129 16,-3 0 129-16,-6-3 0 15,-5 1 0-15,-9-9 0 16,0-1 0-16,-4-10 129 0,-4-5 0 16,-5-13-129-16,0-4-129 15,-2-9-129 1,2-8 0-16,2-2-258 15,1-7-516-15,7 6-2967 0,10 5-1032 16,-2-7-387-16,12 4 0 16</inkml:trace>
  <inkml:trace contextRef="#ctx0" brushRef="#br0" timeOffset="102841.8823">20678 12547 1032 0,'125'14'4128'15,"-37"-12"258"-15,-2-4-516 16,14-2-3870-16,14 0 129 16,5-2 387-16,8 5 0 15,0-4 258-15,8 5 0 16,-5-4 129-16,5 4 0 15,-12 0 0-15,4 0-258 0,-11 0-129 16,0 2-129-16,-10-2-129 16,-6 0-129-1,-12 0-129-15,-6 0 129 16,-12-2-129-16,-8 0 0 0,-12 0 0 15,-9-1 0-15,-11 2 0 16,-7 1 0-16,-9-1 0 16,-14 1 0-16,15 0 129 15,-15 0-129-15,0 0 129 16,0 0-129-16,0 0 0 15,5-18 0-15,-5 18 129 16,9-27-129-16,-2 8 0 16,2-5 129-16,4-2-129 15,-1-6 258-15,3-8 0 16,3-6 129-16,0-11-258 15,2-7 129-15,0-6 129 16,0-6-258-16,-2-9 129 0,1-2-129 16,-2-3 0-16,-4 4 0 15,-3-2 0-15,-4 4-129 16,-3 5 129-16,-3 2-129 15,-2 7 129-15,-6 4-129 16,-5 6 129-16,0 2-129 16,-3 9 258-16,-4 2-516 15,1 4 0-15,-2 4 258 16,-2 5-258-16,-1 4 129 15,-1 4-129-15,-8 3 129 16,-2 5-129-16,-8 6 129 16,-5 4 129-16,-13 2-129 15,-5 2 129-15,-13 2-129 0,-8-1-129 16,-13 0 129-16,-11 1 0 15,-11-6 0-15,-9 3 0 16,-12-2-129-16,-6 2 129 16,-2-2 0-16,-1 6 129 15,4 1-129-15,9 1-129 16,6 8 0-16,12 1 129 15,11 3 0-15,13 1-129 16,13 0 129-16,11 1 0 16,12-1 129-16,12 0 0 15,12 0-129-15,8 2 258 16,10 4-129-16,6 5 129 0,9 4-129 15,0 13 129-15,4 12-129 16,-2 17 0-16,-1 15 129 16,-4 21-129-1,-1 15 129-15,-1 13-129 0,-1 8 129 16,3-3-129-16,3-3 129 15,1-10 129-15,5-9-129 16,7-19 129-16,8-11-129 16,3-14 0-16,1-10-258 15,4-6-645-15,-8-7-3354 16,2-17-1032-16,2-12-258 15,-21-22 0-15</inkml:trace>
  <inkml:trace contextRef="#ctx0" brushRef="#br0" timeOffset="110371.3129">22618 16416 3612 0,'0'0'4902'16,"-20"0"-516"-16,4 0-258 16,-4-4-3870-16,-6-3-387 15,-8 1 129-15,-10-1-129 16,-5 2 387-16,-11-3-258 15,-6 4 258-15,-10-3-129 16,-4 5 0-16,-7-2 0 16,0 1 0-16,-1 3-129 15,3 0 129-15,4 0-129 0,5 0 0 16,4 3 0-16,7 3 0 15,6 0 387-15,2 0-258 16,6 4 0-16,2-6-258 16,6 6 387-16,3-1-387 15,7 4 258-15,1-4-387 16,6 4 129-16,2 3-258 15,4 2 387-15,6 0-129 16,2 7 129-16,0-1-129 16,4 3 129-16,-1 8 129 15,4 2-129-15,0 6 129 16,2 4-129-16,1 8 258 15,2-1-258-15,0 5 129 0,0 5 0 16,3 6 129-16,4-3-258 16,-2 9 129-16,0-3-129 15,2 5 258 1,-3 3 0-16,0 8 0 0,0-18 0 15,-2 6-516-15,0-6 645 16,0 0-129-16,5-11 129 16,0-2-258-16,3-8 0 15,-10-50 258-15,32 81-258 16,-32-81 645-16,49 58-645 15,-49-58-387-15,67 47 516 16,-67-47 0-16,87 28-129 0,-35-16 129 16,6 1-129-16,7 5-258 15,5-13 258 1,9-1 387-16,3 2-387 15,9-2-516-15,7-3 387 16,7 1 129-16,6-1-258 0,2-1 387 16,7 0-387-16,2 0 129 15,4 0-129-15,-2-4 258 16,0 1 0-16,-5-2-516 15,-3 3 387-15,-7-2 0 16,-6 3 129-16,-6-6-129 16,-12 6 0-16,-7 1-258 15,-13 0 129-15,-5 0 387 16,-11 0-387-16,-3 0 129 15,-46 0 129-15,63-3 0 16,-63 3-129-16,49-10 516 16,-49 10-387-16,0 0 0 0,65-39 129 15,-65 39-258-15,42-48 0 16,-42 48 0-16,50-80 258 15,-23 32-258-15,3-5 129 16,0 0-129-16,2-4-258 16,1-9 258-16,-2 2-129 15,0-3-129-15,-9 3-129 16,-2 0 258-16,-7-2 0 15,-1 0 0-15,-8 4 129 16,-4 5 0-16,-5 3 0 16,-7 7 0-16,-1-1-129 15,-6 3 258-15,1 3-129 16,-5-2-129-16,2 2 258 0,-5-5-258 15,3 4 129-15,-3-4-129 16,-4 9 129-16,-2-4-387 16,-3 2 387-16,-2 7-258 15,-3 3 129-15,-1 2-129 16,0 3 258-16,2 6-129 15,-1 0 129-15,3 3 0 16,1 1 0-16,-1 3 0 16,-2-1 129-16,-2 2 129 15,0-1-387-15,-2-2 258 16,-2 0-258-16,-4 0 258 15,-2 1-387-15,0 1 387 16,-1 2-387-16,-2-5 129 0,-6 7 0 16,-7-7-387-16,-8 10-516 15,-24-15-3096 1,-10-4-774-16,-24-4-516 15,-28-15 129-15</inkml:trace>
  <inkml:trace contextRef="#ctx0" brushRef="#br0" timeOffset="135203.7333">13267 17646 4128 0,'0'0'4515'0,"0"0"-258"16,11-9-2064-16,-11 9-1290 15,0 0-258-15,0 0-129 16,11-6 0-16,-11 6-129 15,0 0 129-15,9-20-387 0,0 10 0 16,-6-8 0-16,2-11 0 16,0 4-129-16,1-10 129 15,-1-8 0-15,1-10 129 16,0-3 129-16,1-11-129 15,-1 0 129-15,6-5-129 16,1-5 0-16,4-2-129 16,-1 11 129-16,1-4-387 15,2 7 387-15,-1 3-258 16,1 11 258-16,-1 4-516 15,-3 6 645-15,-2 12-258 16,-5 2 0-16,-1 9 0 16,-2 4 0-16,-5 14 0 0,0 0 0 15,6 5 0 1,-11 8-1032-16,5 18 258 15,-9-5-258 1,9-26 387-16,-15 96-516 0,9-31 516 16,-7-3-645-16,2 8 516 15,2 9 903-15,-2-2-387 16,-3 12 258-16,2-9-258 15,-2 2 258-15,0-13-129 16,1 6 129-16,0-18 129 16,-1-3-129-16,2-11 129 15,2-10-258-15,0-9 258 0,3-2-258 16,0-12 129-16,7-10-129 15,-8 23 0 1,8-23-129-16,0 0 0 16,0 0 0-16,0 0-258 0,0-41-3354 31,0-16-903-16,0-14-258-15</inkml:trace>
  <inkml:trace contextRef="#ctx0" brushRef="#br0" timeOffset="141911.1169">21229 17599 1419 0,'12'6'3741'15,"-12"-6"-1935"-15,0 0-258 16,0 0-258-16,11 0-129 16,-11 0-258-16,0 0 258 0,0 0-774 15,0 0 387 1,0 0 129-16,17 1-387 15,-17-1-387-15,13 0 129 16,-13 0 258-16,18 2-516 0,-10-2 0 16,4 0 129-16,0 0-258 15,0 0 129-15,5 0 387 16,-4 0-516-16,3 3 387 15,0 2-129-15,0-2-129 16,-2-1 0-16,2-2-258 16,-4-5 258-16,1 5-258 15,0 0 258-15,-1-4 0 16,0 1-129-16,-12 3 516 15,16-15-387-15,-16 15 129 16,14 1-129-16,-14-1-129 16,12-2 129-16,-12 2-258 15,12-3 258-15,-12 3-516 0,16-13 516 16,-7 5-129-16,4-2 258 15,-1 0-129-15,0 1 0 16,1-2 0-16,3-3 0 16,-3 7 0-16,3 2 0 15,-2-4 0-15,1-2-129 16,-2 4 129-16,2-10-129 15,-2 9 129-15,0-6 0 16,3-4 0-16,-3 0 0 16,2 5 129-16,-1-10-258 15,1 0 258-15,-1 2-129 16,-1 1 129-16,2 0 0 15,-3 4-129-15,0-4 0 0,-1 0 0 16,3 3 258-16,-2 1-258 16,-1-4 0-16,3 4 0 15,-1-5-387 1,1 4 516-16,-1-6-258 0,1 8 129 15,-1-6-258-15,1 6 387 16,0-6-258-16,0 6 129 16,2-7 0-16,-2 6 0 15,3-2 0-15,2-1 0 16,1-1 0-16,-2 1 129 15,6-4-258-15,-2 1 258 16,3 3-129-16,2-7 0 16,2 3 0-16,0-2 0 0,0 0 0 15,0-5 0 1,1 3 0-16,3-2 0 15,-4-2-129-15,4 3 0 16,-5-3 0-16,4 6-387 0,-6-6-645 16,5 8-1677-16,1 1-1290 15,-11-5-258-15</inkml:trace>
  <inkml:trace contextRef="#ctx0" brushRef="#br0" timeOffset="149747.5651">14419 17783 1161 0,'0'0'1935'16,"0"0"-129"-16,0 0 129 15,0 0 129-15,0 0-516 16,8 19-258-16,-8-19-516 15,0-10 0-15,0 10-129 16,0 0-129-16,0 0 258 16,0 0-258-16,4-20-129 15,-4 20 129-15,0 0 0 16,5-12-129-16,-5 12 129 15,3-18-129-15,-3 18-129 16,0 0 0-16,0-17 129 16,0 5-258-16,0-8 129 0,0 7-129 15,0-4-387-15,1 1 258 16,-1-4-258-16,3-5 387 15,-2 6-387-15,1-8 258 16,-2 8 0-16,0-4 129 16,0-2 0-16,0-6 258 15,0 6-129-15,1-3 0 16,-1-1 0-16,1-1 0 15,3 4-129-15,-1-7 0 16,1 4 0-16,1 1-129 16,-3-6 0-16,4-1-129 15,-1 7 258-15,-1-6-258 16,0 4 258-16,3-4-258 0,-5 5 258 15,1-3-129-15,1 6 129 16,-3-3 0-16,-1 1 258 16,0-2-258-1,0 2-129-15,0 0 129 0,-2 3-129 16,2 3 0-16,-3-1 129 15,3 0-258-15,0 3 129 16,0 7-129-16,0 1 258 16,0 12-129-16,0-18 0 15,0 18 0-15,4-15 0 16,-4 15 129-16,0 0-129 15,0 0-129-15,0 0 0 16,0 0 0-16,0 0 129 0,0 0 0 16,0 0 0-1,0 0-258-15,0 0 258 16,0 0 0-16,0 0 0 15,0 0 258-15,0 10-258 0,0-10 0 16,0 0 0-16,0 0 0 16,-11 7-258-16,11-7 258 15,-9 11 0-15,9-11 0 16,-15 13 258-16,15-13-258 15,-15 26 0-15,4-14 0 16,3 6 0-16,-1 4 0 16,-2 2 0-16,2-1 129 15,0 6-129-15,0 1 0 16,-2-6 0-16,2 6 129 15,1-5-129-15,0-5-129 16,4-4 129-16,4-16 0 16,-2 12-129-16,2-12-129 0,2-6 0 15,2-7-129-15,8-6 0 16,-5-13 0-16,7 7 0 15,-6-11-129-15,4 4 129 16,-4-3 129-16,1 5 129 16,-1-5 0-16,-3 9 258 15,3 5-129-15,-1 0 129 16,1 9 129-16,-8 12-129 15,18-11-129-15,-9 11 129 16,5 7 0-16,-2 5-129 16,0 9 129-16,0 10-129 15,0 5 0-15,0 5 0 0,-4 2-387 16,8 8-3225-16,-4-4-1032 15,-11-7-516-15,6 1 129 16</inkml:trace>
  <inkml:trace contextRef="#ctx0" brushRef="#br0" timeOffset="154315.8261">14866 17851 2580 0,'0'0'4128'0,"-6"51"0"16,6-51-645-16,0 0-2451 16,6 0-516-16,-3-17-129 15,-3 2 516-15,5-4 0 16,-5 19 258-16,5-36-258 15,-5 36-258-15,0-32-516 16,0 11 258-16,0 8-129 16,0-5 129-16,0-7-258 15,-4-5-516-15,3 3 258 16,-2-17-129-16,1-2 387 15,1-2-387-15,0-18 258 16,0 4-258-16,1-5 129 0,0 8 387 16,0-6-258-16,0 13 129 15,1 2-129-15,-1 7 258 16,2 2-129-1,-2 7 0-15,0 5 129 0,0 1-129 16,0 7-129-16,0 0 129 16,0 4 0-16,0 5-129 15,0 12 129-15,0-13-129 16,0 13 129-16,0 0 0 15,0 0-258-15,0 0 258 16,0 0-129-16,-2 10 0 16,0 1 0-16,-1 3 0 0,-2 1-129 15,1 0 129-15,-5 5 0 16,2 3 0-1,-2-5 0-15,1 0-129 16,0-1 129-16,-1-6-129 16,3-1 129-16,6-10 0 0,-11 14-129 15,11-14-129-15,0 0-129 16,-12 1 0-16,12-1 0 15,0-9-258-15,0-6 0 16,0 15-258-16,3-30-387 16,8 22-516-16,-8-8-2709 15,2-3-516-15,3 2 129 16</inkml:trace>
  <inkml:trace contextRef="#ctx0" brushRef="#br0" timeOffset="159156.1033">21944 18019 645 0,'0'0'2451'0,"0"0"0"0,0 0 0 16,0 0-645-16,0 0-129 15,0 0 129-15,0 0-774 16,0 0-645-1,0 0 258-15,0 0-387 0,0 0-129 16,0 0 0-16,26-54 0 16,-26 54 387-16,0 0-387 15,0-53 258-15,-3 29 387 16,3 4-903-16,-1-9 516 15,1-1 0-15,0 5 0 16,0-3-258-16,0-1 129 16,0-5 0-16,4 10-903 15,-1-10 1290-15,2 7-903 0,1-1 516 16,-1-1-387-1,2-1 387-15,-2 10-258 16,2-3 387-16,-4-6 0 16,5 4-129-16,-7 1 129 0,5-9-129 15,-5 5 129-15,4-6-129 16,-4-1-129-16,2 3 0 15,0 5-129-15,-2-5 0 16,2 8 129-16,-2 4-258 16,0 2 129-16,1-2-129 15,0 6 129-15,-2-4-129 16,0 2 129-16,0 1-258 15,-2 3 516-15,-1 0-516 16,-1 0 258-16,4 12 258 16,-4-17-258-16,4 17 0 15,-4-12 0-15,4 12 0 0,0 0 0 16,-1-12 0-16,1 12 0 15,0 0-258-15,0 0 258 16,0 0 258-16,0 0-258 16,0 0-258-16,0 0 258 15,0 0-129-15,0 0 129 16,0 0-258-16,0 0 129 15,0 0 0-15,0 0 0 16,-12-9-129-16,12 9 129 16,0 0-129-16,-13-11 0 15,13 11 129-15,-11-6 0 16,11 6 0-16,-16 0 0 15,16 0 0-15,-13 0 129 0,13 0 0 16,-13 2 0-16,13-2 0 16,-11 14 0-16,11-14 129 15,-9 11-129-15,6 0 0 16,3-11 129-16,-6 17 0 15,3-6-129-15,2 1 129 16,1-12 0-16,-5 21 129 16,1-7-258-16,0-1 258 15,1-2-258-15,2 1 0 16,-3-1 0-16,0 0 129 15,3 2-387-15,-3-2 129 16,4-11-258-16,-6 15-387 16,6-15-387-16,0 0-903 0,0 0-1419 15,0 0-1161-15,0 0-129 16</inkml:trace>
  <inkml:trace contextRef="#ctx0" brushRef="#br0" timeOffset="159365.1152">22014 16907 1806 0,'19'34'4128'16,"-16"-21"129"-16,5 8-387 15,-8-4-3483-15,1 0-645 16,-1 1-516-16,2-1-1806 16,1 5-1419-16,-3-22-129 15</inkml:trace>
  <inkml:trace contextRef="#ctx0" brushRef="#br0" timeOffset="160184.1621">22458 17274 3096 0,'5'24'3225'0,"-5"-24"258"15,0 0-2967-15,3 11-903 16,-3-11-258-16,0 0 387 16,0 0 258-16,9 13 258 0,-9-13 0 15,0 0 258-15,0 0-258 16,4 11 129-16,-4-11-129 15,0 0 0-15,0 0-129 16,4 13-129-16,-4-13 0 16,0 0 0-16,0 0-129 15,0 0 129-15,0 0 0 16,0 0 0-16,0 0 129 15,0 0 0-15,0 0-129 16,0 0 258-16,11 10-258 16,-11-10 0-16,0 0 0 15,0 0-258-15,0 0-387 16,0 0-1032-16,6-11-1935 0,-6 11-129 15</inkml:trace>
  <inkml:trace contextRef="#ctx0" brushRef="#br0" timeOffset="160619.1869">22508 17144 516 0,'4'44'4386'15,"-4"-23"-129"-15,0 0 129 16,3-8-2064-16,0 5-1935 0,-2-3 129 16,4 6 0-16,-4-5 129 15,6 9 258 1,-7-9-129-16,8 7-129 15,-7-2-129-15,5 3-129 0,-4-5 0 16,5-2 129-16,-3 6-129 16,2-2-129-16,0-2 0 15,0 9-129-15,-2 3 258 16,4-5-387-16,-2 1 387 15,0-2-387-15,-4-12 129 16,4 7-258-16,-5 0 258 16,2-8-258-16,-3-12 129 15,1 15 0-15,-1-15-258 16,0 0 129-16,0 0 129 15,0 56 0-15,0-56-645 16,0 0-903-16,0 33-2967 16,0-33-774-16,0 0 129 0,-11-10-258 15</inkml:trace>
  <inkml:trace contextRef="#ctx0" brushRef="#br0" timeOffset="160954.2061">22411 17227 3096 0,'-7'18'4386'16,"7"-18"129"-16,-5 16-516 15,5-16-3096-15,-3 15-645 16,3-15 129-16,-9 22 0 15,5-1 129-15,-1-2-258 16,1-3-129-16,1 1-387 16,-1-6-645-16,4 0-774 15,0-11-1548-15,-1-9-1290 16,2-12-387-16</inkml:trace>
  <inkml:trace contextRef="#ctx0" brushRef="#br0" timeOffset="161131.2162">22411 17227 1 0,'22'-64'4127'0,"-9"75"130"15,-9 2-129-15,-1-2-2322 0,13 12-645 16,-9 0-387-16,10 5 129 16,-3-2-129-16,10 6 129 15,-3-4-516-15,5 0-258 16,6-8-2193-16,-2-11-2322 15,-6-11 0-15,2-16-774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31:54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18036 1895 2967 0,'-21'0'4386'0,"15"13"-516"16,-14 6 0-16,8 18-4128 15,-7 8 0-15,-4 22 129 16,-1 0-387-16,-6 23 645 15,-1 1-387-15,-1 16 387 16,-2-4-129-16,-4 3 387 16,8-8 0-16,-3-8 258 0,5-8-387 15,2-16 129-15,3-10-129 16,3-22 0-16,2-15-258 15,4-14 0-15,1-8-645 16,3-19 387-16,1-13 129 16,1-7-129-16,2-6 258 15,-1-5 0-15,3 3 258 16,-1 4-258-16,2 11 129 15,-5 13 129-15,8 22-129 16,-16 0 129-16,6 22 0 16,-2 13 0-16,4 9-129 15,-1-1 129-15,2 8 387 16,2-9 0-16,5 3-258 0,5-16 258 15,11 0-258-15,1-13 129 16,10-3-129 0,3-7-387-16,4-8-1032 15,15 0-1290-15,-3-14-2322 0,8-14-516 16,11-9-129-16</inkml:trace>
  <inkml:trace contextRef="#ctx0" brushRef="#br0" timeOffset="1015.0581">21051 2106 8643 0,'-18'11'5160'15,"0"10"-774"-15,12-5 129 0,-10-3-5031 16,7 17-258-16,-15 1 258 15,0 18 129-15,-8 3 0 16,-4 14 258-16,-6 3-258 16,-1 9 387-16,-3 1-258 15,0-1 516-15,5-2-129 16,0-7 129-16,7-7 258 15,2-8-258-15,7-15-129 16,5-10 129-16,6-10-129 16,5-9-258-16,9-10 129 15,-11 2 0-15,11-2-387 16,0-16 258-16,0 3 129 0,2-1-129 15,4-3 0-15,1 2 0 16,2 1-258-16,1-1 258 16,4-1 129-16,-1-1 0 15,3-2 0-15,-2 3 0 16,-1 0 0-16,-1 4 129 15,-1-1 0-15,-11 13-129 16,13-13 129-16,-13 13-129 16,4 15 258-16,-4 6-129 15,-5 7 258-15,-2 7-129 16,-1 6-129-16,3 2 0 15,-2-3 0-15,3-4 0 16,4-8 129-16,4-7-258 0,8-16-516 16,9-5 129-16,-1-22-903 15,15-7-2967-15,-3-7-774 16,-3-9-129-16,3-2-128 15</inkml:trace>
  <inkml:trace contextRef="#ctx0" brushRef="#br0" timeOffset="10266.5872">15434 3091 2967 0,'-27'5'3354'16,"6"-7"-516"-16,6 3-3483 15,1 3-129-15,14-4 516 16,-20 25 129-16,12-11 0 16,-4 5 129-16,0 4 258 15,-1 4 258-15,-3 4-129 16,3 5 129-16,-4 3-129 15,1 3-129-15,0 6 129 16,3-2-258-16,0 4 0 16,2 2 0-16,3-1-129 15,2 2 0-15,0 1-129 0,0 4 129 16,2-3 0-16,-3 7 0 15,1-1 129-15,4 2 0 16,-1-1 258-16,3 3-129 16,0-4 0-16,5 0 387 15,3-2-258-15,5 0 258 16,0-3-258-16,4-3 0 15,1-5-129-15,4 2-129 16,-4-9 0-16,6-2 0 16,1-6 0-16,0-1-258 15,0-11 258-15,4 0 0 16,-2-8 0-16,1-2 129 15,0-4-129-15,4-4-258 0,-3-3 129 16,1 0-258-16,-2-3 258 16,2-5-129-16,-2-6 0 15,0-6 0-15,1-3 129 16,-3-7-129-16,3-1 129 15,1-5 0-15,2-5 0 16,0-2 129-16,1 0-129 16,-2-3 129-16,1 2-129 15,-3-3 129-15,0 0-129 16,-3-2 0-16,-3-1 0 15,2-3 0-15,-5-5 0 16,2-2 0-16,-3-2 0 16,-1-1 0-16,-5 2 129 0,-1-1 129 15,-4 1-129-15,-3 2 129 16,-5 4-129-1,0 3 129-15,-5-1 0 16,-3 5-129-16,-3-2 129 0,0 6-129 16,-2-5 0-16,-2 10-129 15,-2-4 129-15,-3 3 129 16,-8 3 129-16,1 4-258 15,-9 0 258-15,-2 3 0 16,-7 1-258-16,-1 3 0 16,-4 0-387-16,-2 4-258 15,5 6-258-15,-9-3-774 0,10 8-2967 16,3 11-645-1,-5 0 258-15</inkml:trace>
  <inkml:trace contextRef="#ctx0" brushRef="#br0" timeOffset="11490.6572">19084 3092 1161 0,'-15'33'3483'16,"11"-5"387"-16,-13-12-516 15,6 10-3741-15,-6 7 0 16,-1 10 129-16,-1 4 258 15,1 9-129-15,-2 1 129 16,0 8-258-16,-1 1 516 16,3 7-129-16,-2 4-129 15,7 2 0-15,0 3 129 16,5-2 0-16,5 1-129 0,3 0 129 15,0-2-129-15,11-7 0 16,2-4 0-16,0-3-129 16,7-6 0-16,-2-3 0 15,3-5-258-15,4-5 129 16,2-4-129-16,4-4 0 15,5-6 129-15,5-3 0 16,0-8 0-16,8-9 129 16,1-2 129-16,4-10 0 15,1-3 129-15,3-12-129 16,-1-6 0-16,-1-6 0 15,-1-4 0-15,-4-7 387 16,0-2 0-16,-7-7 129 0,-1-1 0 16,-7-4 129-16,2-3 0 15,-6-7-129-15,2-3 129 16,-9-6-387-1,-1-3-129-15,-3-6 129 0,-5-1 129 16,0-5-129-16,-4 0 129 16,-5-7 129-16,-1 2-258 15,-5-4 129-15,-1 2-129 16,-2-1 0-16,-9 0-258 15,-9 5-129-15,-9 0-258 16,-8 12-129-16,-12 0-129 16,-3 18-387-16,-16-1-774 0,-4 11-2580 15,2 15-387-15</inkml:trace>
  <inkml:trace contextRef="#ctx0" brushRef="#br0" timeOffset="14467.8275">16900 5253 258 0,'6'43'3612'0,"-6"-43"-129"15,-4 20-3870-15,4-20-129 16,0 0 516-16,8 9 258 16,-8-9 0-16,7-16 258 0,-7-5 0 15,-3-6-129-15,-5-8 258 16,2-7-129-16,-5-7 129 15,2-7-129-15,-3-3-258 16,3-4-129-16,1-3 0 16,0 2-258-16,0-2 0 15,0 4 0-15,1 4-258 16,0 6 387-16,-1 5-129 15,0 3 129-15,0 7 129 16,0 7 129-16,0 3 0 16,4 8 0-16,-4 4 258 15,8 15-258-15,-12-10 0 0,12 10 0 16,-17 14 129-16,7 9-129 15,-6 4 129-15,4 9 0 16,-2 4 0-16,2 9-129 16,-2-3 0-16,6 3 129 15,-1-9-129-15,4-3-387 16,1-12 129-16,2-8-129 15,2-17 0-15,0 0-129 16,7-24 0-16,0-13 129 16,3-9 0-16,-2-9 129 15,4-4 0-15,3-2 0 16,-3 7-129-16,0 8 258 15,-1 10-258-15,1 16 258 0,2 15-258 16,1 12 129-16,4 16-258 16,-1 9-129-16,6 8-903 15,2 4-2709 1,-6-15-258-16</inkml:trace>
  <inkml:trace contextRef="#ctx0" brushRef="#br0" timeOffset="15302.8752">20165 5177 903 0,'-24'23'3999'0,"24"-9"-258"16,0-14-258-16,0 0-4515 16,8-5-129-16,8 3 129 15,-6-10 129-15,9 2 516 16,-6-5 258-16,0-6 387 15,-1-5 258-15,-4-9 258 16,1-3 129-16,-5-14 0 16,4 2-258-16,-7-12 129 15,5 5-516-15,-5-3 258 16,2 7-387-16,-3 3 0 15,0 10 0-15,-2 6 0 0,-3 10 258 16,-2 8-258-16,7 16 129 16,-14-16-129-16,14 16 258 15,-11-2-129 1,11 2-258-16,-9 9 129 0,8 4-258 15,-4 5 258-15,-2 9-129 16,0 0 129-16,-3 8-129 16,-2 1 129-16,0-1-129 15,0-8 0-15,3-4-129 16,0-7 0-16,9-16 0 15,-13 0-129-15,11-17 0 16,2-6 129-16,0-12 0 0,5-4 0 16,2-3 258-16,5 3-129 15,0-1 129 1,1 9-129-16,0 8 258 15,-2 6-258-15,2 8 129 0,-13 9-258 16,9 15-1290-16,-9-1-2709 16,-4 18-258-16,-18-14-129 15</inkml:trace>
  <inkml:trace contextRef="#ctx0" brushRef="#br0" timeOffset="16578.9483">8487 2348 3096 0,'-74'39'3225'0,"44"-3"516"0,-3-6-3741 15,-2 18-129-15,-4-1 258 16,1 14-129-16,-3 6 258 15,-2 7 258-15,3 4 0 16,-5 0 0-16,6 11 129 16,-2-6 0-16,2 6 0 15,-1-12-258-15,9-5 0 16,1-13-387-16,6-6 129 15,5-11-129-15,3-15-129 16,7-11 0-16,9-16 0 16,-7-8 0-16,3-16 0 15,4-11 129-15,3-3-129 16,-2-9 129-16,0-2 0 0,2-1 129 15,2 3-129-15,0 5 258 16,1 8-258-16,-2 8 129 16,-2 4-129-16,4 9 129 15,-6 13 0-15,0 0 0 16,7 6 258-16,-7 15-129 15,0 11 0-15,0 0 0 16,0 10 0-16,0 0 0 16,3 0-129-16,10-2-645 15,5-15-903-15,7-14-2838 16,17 5-258-16,-3-24 0 15</inkml:trace>
  <inkml:trace contextRef="#ctx0" brushRef="#br0" timeOffset="27351.5644">11124 3845 1935 0,'38'14'4515'0,"-9"0"0"15,-7-12-387-15,7 5-4515 16,8 2 387-16,4-1 129 15,4 4 129-15,1-4-258 0,4 2 258 16,-2-3-129-16,4 2 129 16,-3-5-129-16,1 1 129 15,-2-3-129-15,-2-2 129 16,-5 0-258-16,-3 0 0 15,-8-2-258-15,-6-5 129 16,-3 2-258-16,-13-8-516 16,-8 13-645-16,6-26-645 15,-6 10-774-15,-12-9-129 16,-3 3 516-16,-10-4 903 15,0 3 904-15</inkml:trace>
  <inkml:trace contextRef="#ctx0" brushRef="#br0" timeOffset="27618.5797">11845 3791 1 0,'-103'-67'1418'16,"69"55"646"-16,1 1 258 0,9 6-387 15,4 5-645-15,6 0-387 16,14 0-129-1,0 17 0-15,14 1 129 16,6-3 129-16,13 6 0 0,0-4 129 16,12 8-129-16,-2-11-129 15,11 8 0-15,-5-8-258 16,7 4-129-16,-9-2-129 15,1 3-129-15,-11-7-129 16,-2 7 129-16,-12-3-129 16,-6 7 0-16,-16 1 0 15,-5 5 0-15,-20 9-129 16,-10 5 0-16,-10 10 0 15,-11 3-258-15,-4 17-774 16,-15-8-2967-16,3 7-1032 16,3 4-258-16,4-6-129 15</inkml:trace>
  <inkml:trace contextRef="#ctx0" brushRef="#br0" timeOffset="28738.6438">11080 6703 2967 0,'-12'16'4773'0,"12"-16"-129"16,0 0-129-16,12 2-4644 15,1-2-129-15,6-3 0 16,6-5 516-16,8 4-258 15,4-5 0-15,6 2 0 16,2-1 129-16,9 0-129 0,2 0 129 16,5-1-129-16,7 0 0 15,0 2 0-15,1-3 0 16,-4-1-129-1,-1 2 0-15,-6-3-258 0,-8 7 0 16,-7-8-258-16,-7 10-258 16,-16-10-387-16,3 11-258 15,-17-9-516-15,-6 11-1548 16,8-12-1032-16</inkml:trace>
  <inkml:trace contextRef="#ctx0" brushRef="#br0" timeOffset="28988.6581">11748 6455 2709 0,'-6'30'4257'16,"18"-12"-2838"-16,2-3-516 0,10 7 0 15,0-8-129-15,9 4 0 16,-2-4-516-16,5-3-129 15,-6 1 0-15,-2-7 0 16,-4 1-129-16,-7-1 129 16,-8 2 129-16,-9-7-258 15,0 15 129-15,-13-7-516 16,-4 7-645-16,-7 8-3096 15,-11-10-258-15</inkml:trace>
  <inkml:trace contextRef="#ctx0" brushRef="#br0" timeOffset="60531.4622">882 5178 129 0,'0'22'4128'15,"0"-22"0"-15,0 0-129 16,24-21-3999-16,-3 3-387 0,9-6 387 16,7-7-129-16,11-2 258 15,2-7 0-15,4-5 0 16,6 2-129-16,1-6 129 15,0 3 0-15,-6-2-129 16,3 7 258-16,-13 1-516 16,-2 3 129-16,-8 5-774 15,-9-2-774-15,-10-7-2322 16,3 18-129-16</inkml:trace>
  <inkml:trace contextRef="#ctx0" brushRef="#br0" timeOffset="60778.4763">1400 4364 2193 0,'32'11'3354'0,"-7"-2"-3096"16,11-5 0-16,6 6 129 15,4-4 129-15,2 5-258 16,-8-4 258-16,-3 5 129 15,-10-1 258-15,-10 10 0 16,-17 1 129-16,-5 15 0 16,-23-1 0-16,-4 16-129 15,-14 9-516-15,-8 10-1419 16,-7 9-2967-16,10 21-645 15,-13-3 0-15</inkml:trace>
  <inkml:trace contextRef="#ctx0" brushRef="#br0" timeOffset="61186.4996">973 7431 1806 0,'42'-8'4515'0,"-19"-12"0"15,23 8-258-15,-4-9-4257 16,8-3-258-16,6 2 258 15,3-2-129-15,-1-2 129 16,-5 1-258-16,-3 0 129 16,-9 4-129-16,-8-5 129 15,-10 1-258-15,-5-6 0 16,-7 3-516-16,-11-3-903 15,-1-6-1419-15,0 12-1032 16</inkml:trace>
  <inkml:trace contextRef="#ctx0" brushRef="#br0" timeOffset="61419.513">1386 6875 258 0,'11'20'4128'0,"20"-4"-1677"16,1-9-129-16,6-7-258 15,10 5-129-15,-2-10-774 16,12 0-129-16,-9-6-516 15,2 4-258-15,-9-1 129 16,-6 2-258-16,-10 3 0 16,-9 3 0-16,-17 0 0 15,-2 28-129-15,-21 2 0 16,-10 8-387-16,-2 15-2193 0,-5 19-2064 15,-15-4 0-15,10 14-128 16</inkml:trace>
  <inkml:trace contextRef="#ctx0" brushRef="#br0" timeOffset="141752.1078">2276 11316 1935 0,'-17'11'4386'16,"4"-11"129"-16,13 0-258 15,0 8-3483-15,0-8 0 16,0 0-129-16,16 0 0 0,1 0 258 15,-4 0-129-15,12 2 0 16,-3-2 0-16,10 10-258 16,-3-6-129-16,4 7-129 15,3-3-129-15,-2-2 0 16,1-1-387-16,-8-5-903 15,5 1-1290-15,-10-1-2322 16,-9-9-516-16,2 3 0 16</inkml:trace>
  <inkml:trace contextRef="#ctx0" brushRef="#br0" timeOffset="142904.1737">3232 10939 3999 0,'-13'-14'4515'15,"13"14"-645"-15,-24-23-387 16,11 11-4515-16,-4-6 258 16,8 10-129-16,-7-7 129 15,4 12 387-15,-4 3 258 16,3 1 258-16,1 14 258 15,-1 5 258-15,1 7-387 16,-1 6 0-16,1 4-258 16,0 0 0-16,4 0 0 0,2-5 0 15,3-5 387-15,3-7-258 16,8-6 129-16,4-11 0 15,5-3-258 1,7-18-129-16,-1-5-129 0,5-8-387 16,0-12 0-16,2 1-129 15,-5-11 0-15,0-2 387 16,-5-4 387-16,-7-2 387 15,-2 0 258-15,-8 1 387 16,-1 9 0-16,-6 0 129 16,0 17-129-16,-8 2-129 15,2 19-258-15,-2 9-258 16,4 14 129-16,-1 15-387 0,2 13 0 15,3 9-129 1,3 4 129-16,1 10-129 16,5 0-129-16,3-1 0 15,3-7-645-15,3 2-1032 0,-1-9-2580 16,-6-19-516-16,7 2 129 15</inkml:trace>
  <inkml:trace contextRef="#ctx0" brushRef="#br0" timeOffset="143617.2144">3533 10514 1548 0,'0'-24'4386'16,"0"24"387"-16,0 0-387 16,0 0-3354-16,0 0-258 15,1 16-387-15,3 11 0 0,-4 7-129 16,7 11 0-16,-2 5 0 15,3 9 0 1,0-3-129-16,4 2 0 16,0-11 129-16,3-3-129 15,-1-14 258-15,4-7-129 0,-1-21 0 16,6-8-129-16,-2-22-129 15,1-9 0-15,3-8-129 16,-1-13-129-16,2-4-129 16,-3-10 129-16,0 7 0 15,-5 5-129-15,0 13 129 16,-10 5-645-16,5 24-1032 15,-13 18-2580-15,0 0-258 16,0 28-129-16</inkml:trace>
  <inkml:trace contextRef="#ctx0" brushRef="#br0" timeOffset="143986.2355">3165 11450 5160 0,'0'0'5289'16,"10"-7"-387"-16,17-1-387 15,-1-6-3741-15,11 0-774 16,9 2 129-16,4 2-129 15,6 2 0-15,2 4 0 16,4 1 0-16,-1 3-258 16,-5-3-387-16,2 4-645 15,-12-5-1290-15,2-3-2064 16,-6 3-645-16,-13-9 258 15</inkml:trace>
  <inkml:trace contextRef="#ctx0" brushRef="#br0" timeOffset="144805.2824">3432 12011 8256 0,'10'-38'4902'15,"-7"16"-387"-15,-6-11-258 16,-4 2-4902-16,-6-5 0 15,1 8 129-15,-10 0 0 16,0 10 129-16,-6 6 258 16,-3 11 129-16,0 9 258 15,-5 14 0-15,2 14 129 16,1 9-129-16,3 7 0 0,3 4-258 15,6 0 129-15,8-4-129 16,8-7 129-16,5-17 0 16,12-6 0-16,7-19 0 15,10-11 0-15,4-16-258 16,2-18-129-16,5-6 0 15,-7-9-258-15,3 0 0 16,-6-9 0-16,-2 5 0 16,-8 0 0-16,-4 7 129 15,-4 11 387-15,-5 3-129 16,-2 10 129-16,-4 8 0 15,-1 9 0-15,0 13 0 16,0 0 0-16,-8-6 129 0,8 6 0 16,0 0 129-16,-10 4 258 15,10-4-129-15,0 0 129 16,0 0-129-16,0 0 129 15,0 0-129-15,0 0-129 16,0 0 0-16,0 0-129 16,0 0 129-16,0 0 0 15,0 0-129-15,0 0-129 16,0 0 129-16,-10 3 0 15,10-3-129-15,0 0 129 16,0 0 0-16,-7-7-129 16,7 7 258-16,0 0-129 0,0 0 129 15,0 0-129-15,0 0 0 16,0 0 0-16,-6 7 129 15,6 12-258 1,0 9 129-16,0 7-129 0,0 8 0 16,0 11 0-16,0 5 129 15,5 4-258-15,0-1 0 16,-2-3 0-16,2-3-645 15,-5-16-903-15,8-7-2838 16,-3-9-774-16,-5-24-129 16,11 5 0-16</inkml:trace>
  <inkml:trace contextRef="#ctx0" brushRef="#br0" timeOffset="145216.3059">3564 11686 7998 0,'40'17'5031'16,"-15"-10"-258"-16,-5-4-645 16,6-3-3999-16,6 0 0 15,-2-2-129-15,1-3-129 16,-5 3 129-16,-1 2 0 15,-5 0 129-15,-3 0 0 16,-17 0-129-16,11 15 129 16,-13-2-129-16,-8 5 129 15,-9 7-129-15,1 0 129 16,-7 7-258-16,1 7 258 15,0 0-129-15,5 4 129 0,3 0-129 16,5-4 129-16,8-3 0 16,3-3-129-16,7-6 129 15,6-9-129-15,8-5-129 16,0-7 0-16,8-2-129 15,-2-4-258-15,3-4-387 16,-9-11-129-16,8 12-516 16,-18-15-1419-16,6 5-1806 15,-17 13-387-15,1-24 258 16</inkml:trace>
  <inkml:trace contextRef="#ctx0" brushRef="#br0" timeOffset="145438.3186">3661 11988 5547 0,'0'0'4902'0,"0"0"129"0,4-13-516 16,-4 13-3741-16,27-5-258 15,-8-1-129-15,2-1-129 16,3-2-129-16,0-2-258 15,3 6-645-15,-6-12-903 16,6 3-2967-16,-4 11-258 16,-3-9-258-16,1 5 388 15</inkml:trace>
  <inkml:trace contextRef="#ctx0" brushRef="#br0" timeOffset="145748.3363">4291 11369 8127 0,'24'-26'5289'0,"-8"16"-516"16,-3-4-129-16,8 4-4902 15,-2-2-387-15,7 8-258 16,-4-4 129-16,10 8-129 15,-10-4 129-15,13 10-774 0,-13-6-1419 16,2-1-1677-16,6 1-129 16,-13-3 130-16</inkml:trace>
  <inkml:trace contextRef="#ctx0" brushRef="#br0" timeOffset="145998.3503">4406 11441 5289 0,'25'43'5031'16,"-8"-37"-258"-16,16 5-516 15,3-10-3999-15,-1-1-129 16,3-1-129-16,2-7-129 15,1-3 0-15,0 4-645 16,-4-4-3096-16,-8-9-645 16,8 9-645-16,-17-12 516 15</inkml:trace>
  <inkml:trace contextRef="#ctx0" brushRef="#br0" timeOffset="148091.4704">5544 11059 5031 0,'-4'10'5031'15,"3"10"-645"-15,1-20-129 16,-15 26-4902-16,15-2 258 0,0 9-129 15,-3 5 258 1,2 12 0-16,-3 0 129 16,0 7-129-16,3-1 516 15,0-2-129-15,-1-9 0 0,-2-6 129 16,4-11-387-16,-1-10 0 15,1-18-645-15,0 0 0 16,-5-26-258-16,5-4 0 16,-4-16 258-16,4-5 258 15,-4-14 0-15,4-3 387 16,0 1 258-16,0-4 516 15,3 5 129-15,2 6-258 16,8 10 0-16,3 6-387 0,6 14 129 16,6 12-129-1,1 5 129-15,5 13-129 16,2 1-129-16,-1 11 0 15,0 2 0-15,-8 3-129 0,-2 1 129 16,-10-2 129-16,-7 3-129 16,-8-4 129-16,-11-1 258 15,-8-6-129-15,-6 2 0 16,-6-3 0-16,0 2-129 15,-3-1 258-15,8 4-129 16,1 2 0-16,12 7 0 16,6 4 0-16,7 9 129 15,11 2-129-15,10 7 129 16,8-2-129-16,7 0-258 15,4-2-258-15,0-10-516 16,9-4-1548-16,-3-8-2193 16,-13-18-516-16,4-5 129 0</inkml:trace>
  <inkml:trace contextRef="#ctx0" brushRef="#br0" timeOffset="148307.4827">6001 10427 7611 0,'22'67'5160'0,"-9"-22"-1161"16,-13-19-774-16,5 17-5289 15,-8-11-387-15,3 13-1290 16,0-4-1677-16,-6-9 129 16</inkml:trace>
  <inkml:trace contextRef="#ctx0" brushRef="#br0" timeOffset="148574.498">6130 11161 8643 0,'44'8'5289'15,"-13"-11"-645"-15,-6-19-645 0,13 8-5289 16,-9-12-129-16,12 16-258 16,-15-15-387-16,7 21-1161 15,-12 1-1935-15,-5-8-129 16</inkml:trace>
  <inkml:trace contextRef="#ctx0" brushRef="#br0" timeOffset="148752.5082">6318 10945 3225 0,'-26'18'5031'16,"12"-5"-516"-16,14 22 0 16,0 4-3999-16,0 1-387 0,6 1-129 15,4 10-774-15,-4-8-1677 16,0-1-1935-1,10 3-258-15,-8-18-129 0</inkml:trace>
  <inkml:trace contextRef="#ctx0" brushRef="#br0" timeOffset="149091.5276">6550 11132 4902 0,'33'12'4515'16,"-33"-12"-387"-16,24 3-258 15,-24-3-3999-15,22-8 0 16,-12-5 258-16,-1-5 258 16,0 9 129-16,-5-11 387 15,5 14-129-15,-9 6 129 16,0 0-129-16,0 0-129 15,4 31-516-15,-4 6-258 16,-4 8 0-16,-1 11-258 16,-2 6 387-16,2 4-129 15,-4 0 129-15,2-4 0 16,0-3 0-16,-3-8-258 15,-3-16-903-15,8-2-2451 0,-5-9-1419 16,-6-18 0-16,5-6-387 16</inkml:trace>
  <inkml:trace contextRef="#ctx0" brushRef="#br0" timeOffset="149285.5386">6673 10608 7998 0,'59'2'4515'0,"-46"8"-516"16,12 20-2451-16,2 1-6321 15,-21 0-258-15,1 4-516 16</inkml:trace>
  <inkml:trace contextRef="#ctx0" brushRef="#br0" timeOffset="149717.5633">6858 10945 1677 0,'24'46'3612'0,"-8"-12"387"16,-16-18-258-16,12 8-3612 15,-6 5 0-15,-4 3 0 16,2 2 516-16,-4-5 129 16,2 4 258-16,-2-12 0 15,3 9 258-15,-3-30 0 0,7 21-129 16,-6-26-129-16,11-1-129 15,-8-16-387-15,9-1-129 16,-4-8 0-16,3-3-516 16,0 5 129-16,-2 2-258 15,0 13 0-15,-1 3 0 16,-9 11 129-16,12 18 0 15,-7 14-129-15,-2 5 258 16,2 7-129-16,0 4 129 16,3-5-129-16,2-5 258 15,2-10-129-15,2-12 129 16,3-15-258-16,0-11-516 15,7-8-774-15,-12-21-1677 0,-1-10-1806 16,7 5-129-16,-7-9-516 16</inkml:trace>
  <inkml:trace contextRef="#ctx0" brushRef="#br0" timeOffset="150070.5833">7563 10805 7482 0,'9'43'5289'0,"-9"-9"-774"15,-10-8-258-15,2 15-4902 16,-10-4-129-16,6 17 258 15,-11-6-129-15,6 6 258 16,0-3 258-16,2-2-129 0,2-1 516 16,4-6 0-16,7-5 0 15,2-9 0-15,14 0 0 16,4-9-129-16,11-4 0 15,5-6 0-15,6-1 129 16,7-5-258-16,1-2 0 16,1 1-387-16,-7-7-903 15,-1-4-3225-15,-3 8-387 16,-13-11-258-16</inkml:trace>
  <inkml:trace contextRef="#ctx0" brushRef="#br0" timeOffset="150274.5952">7992 10635 5547 0,'5'48'4386'16,"-14"-22"-2322"-16,-5 7-2064 16,2 12-4773-16,-11-7-516 15</inkml:trace>
  <inkml:trace contextRef="#ctx0" brushRef="#br0" timeOffset="150737.6217">5395 10929 7224 0,'25'-1'5031'16,"-25"1"-258"-16,17 28-258 15,-16 8-4386-15,6-2-516 16,-3 4 0-16,4 11 0 15,-3 3 0-15,8 8-645 16,-3-10-1290-16,8 0-2451 16,12 2 0-16,2-16-258 0</inkml:trace>
  <inkml:trace contextRef="#ctx0" brushRef="#br0" timeOffset="151520.6665">5485 10745 2580 0,'12'-18'4257'0,"-12"18"-129"15,0 0-2838-15,-15 0-258 16,3 2-129-16,-9 3-258 15,4 8 387-15,-7-3 0 16,4 11-258-16,-9 5 258 16,8 11-387-16,-7 1-129 15,6 12-258-15,1 6 0 16,4 9-129-16,8 4-129 15,3 1-129-15,12 2-774 16,6-15-1290-16,11 0-2580 16,18-1-129-16,5-16-258 15</inkml:trace>
  <inkml:trace contextRef="#ctx0" brushRef="#br0" timeOffset="152066.6977">7951 10994 1806 0,'39'25'4257'0,"-10"6"129"16,-12-13-387-16,3 13-3870 0,5 1-129 16,-1 8 129-16,-6 2 387 15,-6 0-129-15,-2 2 258 16,-10-8-129-16,-4 4-129 15,-11-8-387-15,-6-7-903 16,1-7-2193-16,3 4-1548 16,-8-21-258-16</inkml:trace>
  <inkml:trace contextRef="#ctx0" brushRef="#br0" timeOffset="152696.7338">8437 10821 3612 0,'-13'-24'4773'0,"13"24"-387"16,0 0-516-16,6-3-3741 0,7 3-129 15,5 2 129-15,7 6 129 16,0-4 0 0,8 3-129-16,-1 4 0 15,-2-4-258-15,-1-1 129 0,-8-5-387 16,0 5-258-16,-21-6-516 15,19-4-258-15,-19-9 0 16,-2 3 0-16,-9-5 258 16,0-2 129-16,-5 0 129 15,2 2 258-15,-2 4 516 16,0 1 258-16,2 6 0 15,0 6 129-15,2 6 129 16,3 9-258-16,0 2 0 16,5 10 0-16,0 3 387 15,3 0 258-15,1 8 129 16,0-5 258-16,5 7 129 15,-5-7 0-15,11 8 258 0,-11-12-129 16,8 9-129-16,-8-13-258 16,7 5-258-16,-7-7-258 15,3-1-129-15,-3-5-129 16,0 0 0-16,-1-2-129 15,-2-1-258-15,0 3-645 16,-6-8-258-16,9 12-1677 16,-2-2-2322-16,-8-5 0 15,5 6-516-15</inkml:trace>
  <inkml:trace contextRef="#ctx0" brushRef="#br0" timeOffset="152964.7491">8390 11509 3225 0,'1'14'4902'15,"23"-9"-516"-15,-12-7 129 16,8-4-3999-16,7 6-258 15,1-3 0-15,5 3 258 16,-4-4-129-16,3 4-129 16,-7 0 0-16,1 0-129 15,-5 1-645-15,-8-1-1548 16,-13 0-2580-16,15 0-258 0,-15 0-129 15</inkml:trace>
  <inkml:trace contextRef="#ctx0" brushRef="#br0" timeOffset="163305.3405">7691 9221 129 0,'-13'-16'4773'0,"13"16"-258"16,-4-14 0-16,4 14-4128 15,-4-17-258-15,4 17 0 16,0 0-129-16,8-6 129 0,-8 6 0 15,15 19 387 1,-1 7-516-16,1 6 258 0,4 8-258 16,3 5 258-1,2 3-258-15,1-1 258 0,0 1 129 16,-1-12-129-16,5-6 258 15,-6-13 0-15,4-8 258 16,-3-17-387-16,4-8 0 16,-2-16 0-16,0-8-387 15,2-7-258-15,-7-8 0 16,2-1-129-16,-6 2 258 15,-4 8-129-15,-6 4-129 16,-1 15-129-16,-6 4-774 16,0 23-1548-16,0 0-1935 15,0 0-258-15</inkml:trace>
  <inkml:trace contextRef="#ctx0" brushRef="#br0" timeOffset="163621.3583">8411 9142 5676 0,'-11'19'5289'16,"-1"-12"-387"-16,2 10-258 16,5-2-4773-16,-7 9 0 0,0 4-129 15,3 6 129-15,2-3 0 16,6 5 129-16,1-4-129 15,9 0-129 1,3-9-258-16,14 2-774 0,-6-19-903 16,6-6-2838-16,6 0-129 15,-6-18 1-15</inkml:trace>
  <inkml:trace contextRef="#ctx0" brushRef="#br0" timeOffset="163937.3767">8611 9235 2709 0,'6'-45'4644'15,"-6"30"-1161"-15,0 15-1548 0,-7-12-645 16,7 12-258-16,0 0-387 15,9 5-129-15,3 0-129 16,7 2-129-16,0 2 0 16,2 2 0-16,2-3-129 15,-1 2 129-15,-7 3 129 16,1-2 0-16,-16-11 0 15,16 21-129-15,-16-21 0 16,0 19-129-16,-7-8 0 16,-4 0-129-16,-3 2-129 15,0 0-387-15,0 5 129 16,-3 1-258-16,8 4 258 15,0-4 0-15,6 5 0 0,2-4-516 16,8 3-387 0,0-12-516-16,10-4-2451 15,7 6-387-15</inkml:trace>
  <inkml:trace contextRef="#ctx0" brushRef="#br0" timeOffset="164130.3877">8622 9246 2451 0,'-20'-11'5031'0,"8"11"-387"16,20 1-258-16,9 3-4128 15,8 1-129-15,6-1-129 16,8 1-903-16,1-1-774 15,6-4-2322-15,3 9-645 16,-11-9 0-16</inkml:trace>
  <inkml:trace contextRef="#ctx0" brushRef="#br0" timeOffset="164385.4023">9064 9013 645 0,'6'16'2064'0,"7"9"-129"15,1 7-129-15,0 3 258 16,7 9-258-16,-6-6 129 16,6 9-129-16,-13-14-258 15,9 9-258-15,-12-12-129 0,2 5-129 16,-10-12-516-16,-5 2-387 15,-6-5-387-15,-6-9-1161 16,3-6-3354 0,2 7-129-16,-3-12-258 0</inkml:trace>
  <inkml:trace contextRef="#ctx0" brushRef="#br0" timeOffset="164980.4363">9901 9223 2322 0,'27'30'5160'0,"-2"-18"-387"15,-10-10-129-15,9 2-4128 16,3 1-129-16,0-3-387 16,-2-2-129-16,2 0 129 15,-8 0 0-15,-3-1 0 0,-4-5-258 16,-12 6-516-16,4-17-258 15,-4 17-516-15,-13-9-129 16,-2 9 0-16,-8-6 0 16,3 6 387-16,-7 0 387 15,8 11 516-15,-4 2 774 16,5 0 387-16,5 5 129 15,2 1 387-15,10 10-258 16,-3-3-129-16,6 7-387 16,2-1 258-16,8 6-258 15,-3-1 0-15,5 0-258 16,-5 3-129-16,1-10-387 0,0 4-645 15,-8-9-516-15,3 0-1161 16,-5-10-387-16,0-4 0 16,0-11 258-16</inkml:trace>
  <inkml:trace contextRef="#ctx0" brushRef="#br0" timeOffset="165184.448">9949 9684 1161 0,'-27'-7'1935'16,"27"7"0"-16,-13 7 258 15,13 8-258-15,4-4 129 16,16 12-387-16,-2-10-129 15,15 12-258-15,-1-14-258 16,10 6-387-16,-1-12-387 0,1-1-129 16,3-4-516-16,-12-8-516 15,5 1-903-15,-13-14-1161 16,-1-6-1290-1,-3 3-516-15</inkml:trace>
  <inkml:trace contextRef="#ctx0" brushRef="#br0" timeOffset="165429.462">10398 9417 2967 0,'6'40'5160'15,"-5"-16"-129"-15,-1-8-258 16,0-1-3096-16,0 9-1161 16,0 1-387-16,0-1-258 0,1-1-129 15,3-7-129-15,3 4-258 16,-7-20-516-16,18 21-903 15,-18-21-2451-15,12-1-645 16,1-9 258-16</inkml:trace>
  <inkml:trace contextRef="#ctx0" brushRef="#br0" timeOffset="165759.4809">10509 9404 2193 0,'13'0'4644'0,"10"6"258"16,-13-1-774-16,6 2-3483 0,6-2-258 15,1 1-387-15,-1 1 0 16,-1-1 0-16,-1 1 0 16,-8 0 0-16,-1 0 0 15,-11-7 0-15,6 18 129 16,-6-7-258-16,0-11 129 15,-14 21-129-15,3-11 129 16,4 4-258-16,-2-1 0 16,7 3 0-16,-5 0 258 15,7 2-258-15,0-1 129 16,3 2 0-16,3-1-129 15,3 0-129-15,0-5 0 16,1 4-774-16,-10-17-774 0,16 11-1290 16,-4-2-1419-16</inkml:trace>
  <inkml:trace contextRef="#ctx0" brushRef="#br0" timeOffset="165983.4937">10588 9565 5547 0,'56'23'4515'15,"-33"-23"-2451"-15,6-5-1935 16,9 0-5160-16,-11-9-516 16</inkml:trace>
  <inkml:trace contextRef="#ctx0" brushRef="#br0" timeOffset="166216.507">10849 9379 1806 0,'-13'-24'3096'15,"13"24"-2838"-15,-5-12 258 16,5 12 129-16,9 4 387 15,-9-4 129-15,28 27 258 16,-14-9 129-16,11 12 129 16,-10-2-129-16,11 7-258 15,-13-5-258-15,5 7-387 0,-12-7-129 16,-2 2-129-16,-5 1-387 15,-20-9-1290-15,-7-5-3225 16,-3 12-516-16,-18-14 0 16</inkml:trace>
  <inkml:trace contextRef="#ctx0" brushRef="#br0" timeOffset="170356.7439">3512 10445 129 0,'6'-6'1419'16,"-6"6"-387"-16,0 0-258 15,0 0-516-15,3-11 129 16,-3 11-387-16,0 0 129 15,0 0 0-15,-9 0 0 16,9 0 129-16,-15 4 0 16,15-4-129-16,-16 4 129 0,16-4 258 15,-14 3 0-15,14-3 0 16,-9 1-129-16,9-1 0 15,0 0 258-15,0 0 0 16,0 0-258-16,0 0 129 16,13 6-129-16,-4-3 129 15,6-1-258-15,2 0-129 16,0 0 0-16,4 0-258 15,-5-2 0-15,4 0-387 16,-6 0-903-16,-3-10-2451 16,8 10 129-16</inkml:trace>
  <inkml:trace contextRef="#ctx0" brushRef="#br0" timeOffset="170814.7701">3878 10430 3096 0,'14'-4'4128'0,"-5"5"-387"16,-9-1-2967-16,0 0-516 0,13-8 0 15,-13 8-129 1,11 0 258-16,-11 0-258 15,14 0-258-15,-2 7-1419 16,6 4-2193-16,-18-11-387 0</inkml:trace>
  <inkml:trace contextRef="#ctx0" brushRef="#br0" timeOffset="180760.3389">12761 4319 258 0</inkml:trace>
  <inkml:trace contextRef="#ctx0" brushRef="#br0" timeOffset="182563.442">12761 4319 129 0,'-67'25'774'0,"54"-17"129"16,3 6-387-16,3 2-129 15,0 0-387-15,6 3 258 16,2-2-258-16,10 2 258 16,2-7 0-16,7 0 129 15,2-9 0-15,5-2 129 16,-1-2-129-16,2-9 129 15,-5-5-258-15,-3-6 129 16,-4 2 0-16,-3-4 129 16,-10 2-129-16,-3 1 129 15,-3 3 0-15,-7 7 258 16,-5 2-129-16,-2 8-258 15,-3 3 0-15,3 10-129 0,1 1 0 16,2 6-258-16,3-2 0 16,6 0 0-16,2-4 129 15,3-2 129-15,0-12-129 16,14 10 0-16,-3-10 0 15,2-2 0-15,-2-3-129 16,2-4 129-16,-13 9-129 16,17-20 129-16,-17 20-129 15,12-21 258-15,-12 21-129 16,0-18-129-16,0 18 129 15,-5-8 0-15,5 8-129 16,-20 0 0-16,6 5 0 16,-2 4 0-16,-3 4-129 0,2 1 0 15,1 0 0-15,4-1-258 16,7 2 258-16,5-15 0 15,0 18-129 1,0-18 129-16,23 5-129 0,-5-5 258 16,3-2 0-16,2-7 258 15,-5-6-258-15,-1-2 129 16,-1 1 0-16,-5-6-129 15,-6 4 0-15,-5-2 0 16,0 6-129-16,-8 2 0 16,0 7-129-16,-5 4 129 15,-2 1 129-15,2 9 0 16,0 4 0-16,2 5 0 0,2-1 0 15,5 2 0 1,3-2 0-16,1-2 0 16,0-2 0-16,2-3 0 15,-2-10 0-15,14 6 0 0,-14-6 0 16,17-1-129-16,-17 1 0 15,15-13 0-15,-15 13 0 16,9-18 129-16,-9 18 0 16,4-16 0-16,-4 16 0 15,-2-14 0-15,2 14 129 16,-9-11 0-16,9 11-258 15,0 0 129-15,-11-5-129 16,11 5-258-16,0 0 387 16,0 0-129-16,0 0 0 15,0 0 129-15,0 0 129 16,0 0 0-16,0 0 258 15,0 0-129-15,0 0 0 0,-14 4-129 16,3-2 258-16,-1 1-258 16,-6 3 0-16,-3-3-129 15,-4 7 0-15,-8 2 0 16,-3 1 0-16,-8 5 129 15,-8 0-129-15,-7 6 129 16,-8 5 258-16,-7 2-258 16,-12 2 129-16,-4 11 0 15,-13-1 258-15,-6 11-258 16,-11 1 129-16,-4 8 129 15,-10 6-258-15,-10 9 129 16,-9 7-258-16,-5 8 129 0,-6 4-129 16,-8 4 258-16,-4 9-129 15,-8 7-258-15,-8-1 258 16,-2 5-129-1,-6-1 129-15,-6 6 0 16,-1 3-129-16,0 0 0 0,0 1 0 16,0 2-129-16,2 7 258 15,5 5-258-15,1 7 0 16,1 0 0-16,4 4 258 15,-1 4-258-15,1-2 387 16,10 0-129-16,1-11-129 16,11 0 129-16,6-12 0 15,10-2-129-15,2-6 0 0,10 0-129 16,6-4 129-1,3 3-258-15,-1 4 387 16,-1-2-258-16,0 5 258 16,5 6 129-16,3-5-129 0,2 0 0 15,4-4 387-15,6-4-258 16,8-8-129-16,11-4 0 15,6-10 0-15,6-10-129 16,10-10 0-16,6-6 129 16,9-11-258-16,10-6 129 15,5-12-129-15,7-6 129 16,6-11-129-16,10-7 0 15,5-6-258-15,4-9 129 16,14-9 0-16,-12 0 0 16,12-12-129-16,1-12 0 15,10-5 129-15,-1-11-129 16,7-6 129-16,2-10 0 0,6-3 0 15,4-7 0-15,1-2 129 16,4 2 0-16,1 2-129 16,1 2 258-16,-2 8-258 15,-1 10 258-15,-4 7-129 16,-8 12 258-16,-3 9-129 15,-4 10 0-15,-14 6 258 16,6 15-258-16,-8 8 129 16,-8 11 0-16,-7 4 129 15,-4 13-258-15,-4 4 258 16,-3 11-129-16,-4-3-129 15,1 5 129-15,1-6-129 16,5-7 0-16,2-9-129 0,9-9 129 16,6-7-129-16,8-11 0 15,5-8 0-15,12-6 0 16,6-3 0-1,7-2 0-15,3 0 0 0,5-3 0 16,4-4-129-16,3-1 129 16,-1 0-387-16,-4-10-516 15,11 11-2838-15,-13-7-1419 16,-6 1-387-16,-6 0-645 15</inkml:trace>
  <inkml:trace contextRef="#ctx0" brushRef="#br0" timeOffset="187915.7482">13563 2326 2451 0,'0'-21'3999'0,"0"21"258"16,0 0-516-16,0 23-3999 16,0 5 129-16,0 7-516 15,3 16 516-15,-3 2-258 0,0 20 387 16,-3-1-129-1,-3 7 129-15,-6 0 258 16,0 1-129-16,-1-9-129 16,-4-13 258-16,1-3-129 0,0-19 258 15,-1-6-258-15,0-12 0 16,-2-11-774-16,2-7 129 15,-8-1 0-15,0-7 129 16,-4-10 129-16,1-5 387 16,-2 0 0-16,1-1 258 15,5 7 387-15,0-3 0 16,11 11 0-16,3 0-129 15,10 9 387-15,2 15-774 16,14 10 129-16,1 3-129 16,7 9 129-16,0-2 0 15,7 6 258-15,-2-7-258 16,4-1-258-16,2-15 258 0,4-4-129 15,-1-12-129-15,6-9-258 16,13-10-1161-16,3-19-3354 16,10-19-129-16,17-12-516 15</inkml:trace>
  <inkml:trace contextRef="#ctx0" brushRef="#br0" timeOffset="197514.2972">1740 13448 5031 0,'55'14'4515'15,"-18"-5"-129"-15,-7-9-387 16,4 2-3999-16,7 2 129 0,2-1 0 15,-1-3 129-15,-1 0-129 16,-3 0 0-16,-5 0 0 16,-4-3-129-1,-7 1-258-15,-7-5-1548 0,-15 7-2451 16,15 0 0-16,-15 0-516 15</inkml:trace>
  <inkml:trace contextRef="#ctx0" brushRef="#br0" timeOffset="200104.4453">2714 12908 129 0,'0'0'3741'15,"-8"-1"129"-15,8 8-387 16,0-7-2709-16,-21 15-516 15,8-3-258-15,-2-3 258 0,-1 5 258 16,-2-2-258-16,2 3 258 16,-1-1-129-16,2 6 129 15,-3-6-129-15,6 6 0 16,-1-1-258-16,1 1 0 15,4-1 0-15,-1 3-129 16,4 1 129-16,-2 1-129 16,2 3 0-16,3 3 0 15,1 3 129-15,-3 3-129 16,3 2 0-16,1 3 0 15,0-2 0-15,0 1 129 16,0 3-129-16,1-2 258 16,3 1-258-16,-1-1 0 0,3-4 0 15,1 3 129-15,-2-6-129 16,5 2 129-16,-1-8-129 15,0 0 258-15,-1-4-129 16,4-2 129-16,-6-5 0 16,4-1-129-16,-4-4 129 15,2 0-129-15,-1 0 129 16,-2 1-129-16,-5-13-129 15,13 21 0-15,-13-21 0 16,12 20 0-16,-12-20 0 16,13 20 0-16,-13-20 0 15,7 12 0-15,-7-12-129 16,0 0-387-16,8 13-1806 0,-8-13-1806 15,0 0-387-15,0 0 0 16</inkml:trace>
  <inkml:trace contextRef="#ctx0" brushRef="#br0" timeOffset="201296.5135">2972 13114 5160 0,'0'0'4386'16,"-2"7"-387"-16,2-7-1677 15,0 22-2451-15,0-6 0 16,5 7 0-16,2 7 0 15,2 12 258-15,-1 5-258 16,2 9 258-16,4 6-129 0,0 3 0 16,-2-3 0-16,2-3 0 15,0-9 129-15,0-11 0 16,-1-8 129-16,1-22 0 15,0-9 0-15,0-19 0 16,1-14-129-16,-3-12 129 16,1-7-258-16,0-7 0 15,-1-3-129-15,3 3-129 16,-9 4-387-16,6 10-129 15,-10 6-1290-15,3 4-2064 16,-5 35-387-16,2-24 0 16</inkml:trace>
  <inkml:trace contextRef="#ctx0" brushRef="#br0" timeOffset="201729.5383">3392 13698 3483 0,'-3'31'4128'0,"-8"-24"-387"0,11 12-258 16,-2-6-3999 0,1 1 129-16,-1-2 0 15,2 2 258-15,2 2 516 16,-2-16 129-16,14 20 0 0,-14-20 258 15,23 4-129-15,-12-9-129 16,8-8-129-16,-6-8-129 16,4-4 0-16,-5-8-129 15,0 0 0-15,-8-1 0 16,-1-2 258-16,-5 4-129 15,-4 10-129-15,-9 4 129 16,-2 8 0-16,-7 5 0 16,2 5-129-16,-3 6-258 15,-2 5-387-15,10 8-2451 16,0 4-1419-16,-4-11-387 15,9 7 0-15</inkml:trace>
  <inkml:trace contextRef="#ctx0" brushRef="#br0" timeOffset="202058.5571">3472 12908 2580 0,'0'0'4773'0,"16"13"-387"15,-16-13-258-15,24-7-2967 16,-10 2-1161 0,9 2-129-16,-1 1 129 0,3-1 0 15,2 2-129-15,-1 1-129 16,0 0-645-16,2 1-1290 15,1 7-2064-15,-11-9-129 16,7 1-129-16</inkml:trace>
  <inkml:trace contextRef="#ctx0" brushRef="#br0" timeOffset="202312.5716">3644 12840 6321 0,'-7'37'5031'16,"7"-16"-387"-16,-1-10-258 16,1 6-4515-16,4 5 0 15,0 1 129-15,1 2 0 16,0 2-129-16,-1 4 129 15,-1 0 0-15,0-2-387 16,2 7-2064-16,-1-4-1806 16,-4-11-516-16,0 2-129 15</inkml:trace>
  <inkml:trace contextRef="#ctx0" brushRef="#br0" timeOffset="203374.6324">3657 12767 2580 0,'0'-14'1806'0,"0"14"-645"15,0-13-258-15,0 13 258 16,0 0-129-16,-2-11 129 15,2 11-129-15,0 0 129 16,0 0-258-16,0 0 0 16,-6 5-516-16,6-5-129 15,-4 16-129-15,4-4-129 16,-1 0 0-16,-1 5 0 15,2 3 129-15,0 1-258 16,0 1 258-16,0 0-258 16,0 1 129-16,0-1-129 15,0-1 0-15,0-2-387 0,0-3-1161 16,0-16-2193-16,6 24-516 15,-6-24 517-15</inkml:trace>
  <inkml:trace contextRef="#ctx0" brushRef="#br0" timeOffset="207601.8742">4109 13453 2322 0,'0'15'4902'15,"0"-15"-258"-15,9 3-387 16,-9-3-2193-16,17-3-2193 15,-3-2 0-15,1-1 0 16,2-1 0-16,-2 5 129 16,2 0-129-16,1 1 258 15,-1-1-129-15,-1-1 0 16,-1 0-129-16,1 3-387 15,-4-7-1290-15,1-6-2580 0,4 11-129 16,-10-12-129 0</inkml:trace>
  <inkml:trace contextRef="#ctx0" brushRef="#br0" timeOffset="208360.9176">4626 13139 3354 0,'-6'20'4386'15,"6"-20"0"-15,6 11-387 16,-6-11-3999-16,16 17 0 16,-7-4-129-16,2 4 129 15,1 5 129-15,1-1 0 16,1 5 129-16,0 2-129 15,1 3 0-15,-3-2 0 16,0-4-129-16,0 2 0 16,-3-5 0-16,-1 0-258 15,-4-4 129-15,0-4-258 0,-4-14 258 16,5 19-129-16,-5-19-129 15,0 0 129-15,0 0-129 16,0 0 129 0,-5 2 0-16,5-2 129 0,0 0 129 15,-10-11 0-15,10 11 0 16,-3-12 129-16,3 12 0 15,0-17 0-15,0 17 0 16,9-21 0-16,-1 9 0 16,0-4 129-16,1 1-129 15,0-3 0-15,3 3 129 16,-1-7 0-16,3 6 129 0,-5-10 129 15,6 4-129-15,-6-5 0 16,3 1 129 0,-4-4-129-16,2 3 0 15,-5 0-129-15,1 3 0 16,-6-1 0-16,3 8-129 0,-3-1 0 15,0 6 129-15,0 12-129 16,-11-14 0-16,11 14-129 16,-13-7-258-16,13 7-258 15,-13-3-645-15,13 3-2451 16,0 0-1161-16,-15 6-258 15,15-6 1-15</inkml:trace>
  <inkml:trace contextRef="#ctx0" brushRef="#br0" timeOffset="209146.9625">4099 13076 1548 0,'-27'0'2451'0,"5"2"-129"16,10 0-129-16,12-2 0 15,-23 12-645-15,18 3 129 16,-8-6-387-16,8 10-258 15,-7-2-129-15,7 7-387 0,-6 0 0 16,3 7-129-16,-1 5-129 16,5 4-258-16,0 2 0 15,4 5 0-15,4 7-387 16,1-9-1032-16,12 4-2838 15,8 5-258-15,-1-11-387 16</inkml:trace>
  <inkml:trace contextRef="#ctx0" brushRef="#br0" timeOffset="209676.9928">5361 13121 1935 0,'6'45'3354'0,"4"-11"-645"16,-10-11-774-16,0 13-4128 15,1-1 258-15,4 8 774 16,-5-4 516-16,-1 6 258 16,-8-2 903-16,-5 0 387 15,-4-3-903-15,-12-10-1935 16,10 12-516-16</inkml:trace>
  <inkml:trace contextRef="#ctx0" brushRef="#br0" timeOffset="210292.028">3740 13459 903 0,'-7'5'-902'0</inkml:trace>
  <inkml:trace contextRef="#ctx0" brushRef="#br0" timeOffset="210607.046">3740 13459 258 0,'-13'16'1548'16,"13"-16"129"-16,0 0 129 15,0 0-258-15,0-7-129 16,0 7-516-16,1-15 0 15,-1 15-129-15,0-13-129 16,0 13 129-16,0-11 0 0,0 11-258 16,0 0 129-16,0 0-258 15,0 0 129 1,0 0-258-16,0 0 0 15,0 0-129-15,-5 7-129 16,5-7 0-16,0 12 0 0,0-12 0 16,0 0 0-16,0 0 129 15,0 0-129-15,0 0 129 16,0 0 0-16,0 0 258 15,0 0-129-15,0 0-129 16,0 0 0-16,0 0-129 16,0 0-516-16,-9 2-2451 15,9-2-1290-15,0 0-129 16,0 0-387-16</inkml:trace>
  <inkml:trace contextRef="#ctx0" brushRef="#br0" timeOffset="211392.0909">5651 13369 2967 0,'13'17'4515'15,"-13"-17"-516"-15,13 14-129 16,-13-14-3741-16,7 14-516 15,-7-14-129-15,0 0 129 16,10 8 0-16,-10-8 0 16,0 0-129-16,0 0-258 0,0 0-258 15,0 0-129-15,-12-11 129 16,12 11 258-16,-11-10 387 15,11 10 258-15,-13-7 516 16,13 7 258-16,0 0 516 16,-11-4 129-16,11 4-258 15,0 0-903-15,0 0-2580 16,0 0-1548-16,12 2 129 15</inkml:trace>
  <inkml:trace contextRef="#ctx0" brushRef="#br0" timeOffset="212039.1279">6035 13455 3354 0,'27'0'4902'16,"-17"-4"-387"-16,11 4-258 0,0-4-3483 16,-5-11-129-16,3 1-516 15,-1-3 0 1,1 1 0-16,-2-5 0 15,-2 0 0-15,-2-1 0 0,0 3 0 16,-6-1 0-16,-2 2 129 16,-4 0-129-16,-1 1-129 15,-5 5 129-15,-5 0 0 16,-5 5-129-16,-2-1 129 15,-3 6-129-15,-2 1 129 16,-2 1-129-16,0 6 129 16,-2 1-129-16,2 4 0 0,-1 3-129 15,5 3 129 1,-1-1 0-16,4 4-129 15,0 2 129-15,2 0-129 16,2 6 129-16,4-1 0 0,0 4 0 16,2 0 129-16,2 5-129 15,5-3 0-15,0 2 0 16,8 1 129-16,5-3-129 15,4-4 129-15,6-2-129 16,3-6 129-16,5-9-129 16,4-4 129-16,-2-7-129 15,5-1 0-15,-5-9-258 16,-1-6-387-16,2 5-1548 15,-6-3-2451-15,-10-10-258 16,5 6-258-16</inkml:trace>
  <inkml:trace contextRef="#ctx0" brushRef="#br0" timeOffset="212768.1696">6239 12730 4128 0,'0'11'4515'16,"12"-3"0"-16,-12-8-387 16,13-3-4386-16,0 1 258 15,2 1 0-15,2-2 129 0,1 1 0 16,2-2 0-16,0 2 0 15,0 0-258-15,0 2-387 16,-6-9-1548-16,3-4-2322 16,3 12-258-16,-11-12-129 15</inkml:trace>
  <inkml:trace contextRef="#ctx0" brushRef="#br0" timeOffset="213239.1966">6648 12473 9288 0,'0'0'4902'0,"0"0"-387"16,0 0-2064-16,9 17-2838 16,-4 0 0-16,-1 2 0 15,2 10 129-15,-1 4 0 16,1 5 0-16,-2 2 258 15,4-2 0-15,-4-1 0 16,0-6 0-16,1-7 129 0,-2-5-258 16,-3-19 129-16,4 13 0 15,-4-13 0 1,0-13-129-16,0-4 129 15,0-3 0-15,0-4 0 0,0-4 0 16,1 2 0-16,2-2 0 16,2 4 0-16,-1-1 0 15,7 5 0-15,-1-3 0 16,3 2 129-16,2 1-129 15,-2 0 0-15,3 1-129 16,-4-3-387-16,4 8-903 16,-11-5-1677-16,0 0-1677 15,4 13-258-15</inkml:trace>
  <inkml:trace contextRef="#ctx0" brushRef="#br0" timeOffset="213616.2182">7005 12400 4386 0,'39'22'4773'15,"-12"-1"-903"-15,-16-18-258 16,12 4-4515-16,-11 1-258 15,8 4 387-15,-11-5 0 16,3 6 258-16,-12-13 258 16,6 23 258-16,-6-9 129 15,-6 2 387-15,-5 3-258 16,-7 3-129-16,0-2-129 0,-2 6 0 15,-1 0 129-15,1 0 0 16,4 1 258-16,3-5-129 16,9 1 0-1,4-5 0-15,7 0-129 0,8-7 129 16,8-1-258-16,3-6-258 15,5-1-387-15,4-1-1161 16,-2-2-774-16,-8-8-1935 16,8 8 258-16</inkml:trace>
  <inkml:trace contextRef="#ctx0" brushRef="#br0" timeOffset="213867.2325">6935 12667 6966 0,'31'15'5160'16,"-2"-15"-387"-16,0-11-516 15,5 0-4386-15,6-5-387 16,6 7-516-16,-7-8-1290 16,1 3-2580-16,6 10 0 15,-11-7-516-15</inkml:trace>
  <inkml:trace contextRef="#ctx0" brushRef="#br0" timeOffset="219778.5706">7231 13332 1419 0,'0'-14'2838'15,"0"14"-387"-15,0 0-645 16,0 0-129-16,0-13-129 15,0 13-387-15,0 0 0 16,9 0-129-16,-9 0-387 16,20 0-258-16,-3 0 129 15,5 0-129-15,7 0-258 0,4 0-129 16,4 0-258-16,0-5-387 15,9 1-258-15,-11-8-1290 16,4-1-2322-16,1 10 129 16,-17-10 130-16</inkml:trace>
  <inkml:trace contextRef="#ctx0" brushRef="#br0" timeOffset="220084.5881">7398 13158 2709 0,'0'0'4773'0,"0"0"-258"16,0 0 0-16,8 10-3741 16,-5 9-903-16,-2 11 129 15,3 7-129-15,-1 7 258 16,1 9-387-16,3 11-1161 15,-5 1-1806-15,-2-10-1032 16,9 8-258-16</inkml:trace>
  <inkml:trace contextRef="#ctx0" brushRef="#br0" timeOffset="220532.6137">7737 13130 5676 0,'3'-15'4773'0,"-3"15"0"15,2-11-645-15,-2 11-4257 16,0 0 129-16,8 21-129 16,0 1 258-16,-2 10-129 0,6 8 129 15,0 10 0-15,3 3 0 16,2 5 0-16,-1-6-129 15,4-4 0-15,1-9 0 16,-1-9 0-16,-1-12 0 16,5-13 0-16,-1-6 0 15,2-24 0-15,3-8 0 16,-1-9 0-16,-2-11 0 15,3-4 0-15,-2-9-129 16,-5 1 129-16,-4-1-129 16,-1 3 129-16,-8 8-129 15,-4 4 0-15,-1 14-645 16,-6 2-903-16,-1 17-1806 0,4 18-1290 15,-21-4-129-15</inkml:trace>
  <inkml:trace contextRef="#ctx0" brushRef="#br0" timeOffset="220967.6386">8265 13531 3483 0,'2'28'3741'0,"-2"2"-258"16,3-15-3354-16,0 0 0 16,3 3 387-16,-6-18 258 15,17 15 0-15,-6-15 129 16,6-8-129-16,-3-13 129 15,6 0-387-15,-5-13 0 16,2-2-387-16,-5-5 129 16,-3 2-258-16,-7 1 258 15,-2 7-129-15,-5 4 129 16,-5 14-129-16,-9 4 129 15,-1 9-129-15,-3 9 129 16,-4 4-645-16,5 16-645 16,-8-9-1548-16,3 1-1935 0,11 3-258 15,-5-16-129-15</inkml:trace>
  <inkml:trace contextRef="#ctx0" brushRef="#br0" timeOffset="221241.6543">8454 12712 6063 0,'0'0'5160'16,"12"-12"-387"-16,5-8-387 15,3 7-4773-15,13-6-129 0,8 7-258 16,-2-7-903-16,13 6-2064 15,-3 4-1032-15,-10-4-387 16</inkml:trace>
  <inkml:trace contextRef="#ctx0" brushRef="#br0" timeOffset="223257.7696">8825 13291 1677 0,'3'20'1935'15,"-3"-10"-387"-15,0-10-387 16,0 0-4128-16,0 0 774 15,1 17 1033-15</inkml:trace>
  <inkml:trace contextRef="#ctx0" brushRef="#br0" timeOffset="223394.7775">8825 13291 645 0,'16'50'1806'16,"-16"-50"-258"-16,5-5-774 15,-5 5-774-15,4-22-774 16,-1 9 0-16,-1 1 129 15,-2-1 516-15,0 13 258 16,0-18 516-16,0 18 387 16,0 0 258-16,-10 0-387 15,10 0-1032-15,-12 3-2709 16,12 19-129-16</inkml:trace>
  <inkml:trace contextRef="#ctx0" brushRef="#br0" timeOffset="224012.8128">8949 13009 3225 0,'0'0'4128'15,"7"20"-387"-15,-7-10-2580 0,0-10-1290 16,17 25 258 0,-8-3 387-16,8 4-129 15,-4 7 258-15,4 8-129 16,-4 1-129-16,2 6 129 0,-3-1 0 15,2-1-258-15,-6-6-258 16,2-3 0-16,-4-10 0 16,-3-9 129-16,0-7-129 15,-3-11 0-15,0 0 0 16,0 0 0-16,2-15 129 15,-2 0-129-15,1-4 0 16,3 1 0-16,0-2 0 16,3-1 0-16,0-2 0 15,3 1 258-15,2-6-129 16,0 2 129-16,-2-5 0 15,1-1 0-15,0 0-129 16,-2 2 129-16,-4-5 0 0,2 7 129 16,-6-4-258-16,1 7-129 15,-2 0 129-15,0 4 0 16,0 2 0-16,-2 2 0 15,-2 6-129-15,0-4-129 16,4 15 0-16,-12-17-516 16,12 17-516-16,-12 0-1935 15,3-1-1548-15,9 1-387 16</inkml:trace>
  <inkml:trace contextRef="#ctx0" brushRef="#br0" timeOffset="224608.8469">9470 13218 129 0,'10'-5'3741'15,"0"8"0"-15,-10-3-129 16,0 0-2451-16,0 0-1290 15,0 0 0-15,0 0 129 16,0 0 129-16,9 14 129 16,-9-14 129-16,0 0-129 15,0 13 0-15,0-13-258 0,0 0 0 16,0 0 0-1,0 0 0-15,8-13 0 0,-7 1 129 16,0-2-129-16,-1-3 0 16,1 3 258-16,-1 2-129 15,0 12 129-15,0-14 0 16,0 14 0-16,0 0-258 15,-8 11-645-15,5 0-2709 16,3 14-645-16,-12-16-387 16</inkml:trace>
  <inkml:trace contextRef="#ctx0" brushRef="#br0" timeOffset="225402.8923">9876 13320 3225 0,'25'-5'2580'16,"-10"4"-645"-16,-2-5-129 15,5 2-129-15,-6-6-129 16,5 0-129-16,-2-6-516 16,3 1-258-16,-1-3-387 15,1-4-129-15,-4 0-258 16,-1 1 129-16,-1 1-129 15,-4 0-129-15,-4 2 258 0,-4 2 0 16,-1-1 0-16,-6 6 129 16,-6-1 129-16,-4 2-129 15,-4 1 258-15,0 6-129 16,-5 1-129-16,-1 2 129 15,-1 2-258-15,0 9 129 16,2 3 0-16,0 5 0 16,0 3 0-16,4 7 0 15,2 1 129-15,3 2-129 16,1 3 387-16,6 5-258 15,2-1 0-15,3 6 0 16,3-5 0-16,2 2 0 0,8-3 0 16,7-1 0-16,2-4 0 15,7-4 0-15,3-10-129 16,10-9 0-16,-4-8 0 15,7-5-387-15,3-2-1032 16,-6-12-2709-16,0-8-774 16,5 4-387-16,-10-12 129 15</inkml:trace>
  <inkml:trace contextRef="#ctx0" brushRef="#br0" timeOffset="226536.9572">10198 12430 1548 0,'0'0'3741'15,"0"0"258"-15,0 0-2838 0,0 0-129 16,0 0-129-16,0 0 0 15,0 0 129-15,0 0-258 16,13 5 0 0,-13-5 0-16,16 27-516 0,-7-8 0 15,3 8-258-15,1 1 0 16,-1 4-129-16,1 4 0 15,-1-4 0-15,-1 0 129 16,-1-2-129-16,-3-5 0 16,-2-4 129-16,-1-6-258 15,-4-15 129-15,4 15 0 16,-4-15 0-16,0 0 0 15,0 0 129-15,-7-8-129 0,7 8 129 16,-17-16 0 0,9 10 0-16,-5 0 0 15,3 1 129-15,-1 1-129 16,11 4 129-16,-14-13 0 0,14 13 0 15,0-19 0-15,5 5 129 16,7-7 0-16,2 3-129 16,5-8 0-16,4 2 129 15,-2-7-129-15,2 2 258 16,-5-2-129-16,1 0 129 15,-9-1-258-15,1 4 0 16,-9-1 0-16,-2 5 0 0,0 5-258 16,-7 2-129-16,0 5-387 15,-10 0-387 1,17 12-1548-16,-16-1-1935 15,1-4-387-15,15 5 1 0</inkml:trace>
  <inkml:trace contextRef="#ctx0" brushRef="#br0" timeOffset="227071.9878">10645 12367 1548 0,'5'8'3483'15,"-5"-8"129"-15,18 7-3225 16,-7-7-258-16,4 2 129 15,-1-2 129-15,1 2 0 16,-1-1 129-16,1 5-258 16,-5-2 0-16,-10-4-129 15,11 14 258-15,-11-14-129 16,0 18 0-16,-3-4-129 0,-6-2 258 15,-3 5-129-15,-3-2 0 16,2 6 0-16,-5-3 258 16,3 3-258-16,1 0 0 15,5 0 0-15,2 1 258 16,7 0-258-16,0-2-129 16,9-5 0-16,6 1-258 15,3-6 0-15,5 0 0 16,0-9-258-16,5 2-387 15,-6-3-645-15,6-5-1161 16,-9 2-774-16,-7-15-903 16</inkml:trace>
  <inkml:trace contextRef="#ctx0" brushRef="#br0" timeOffset="227306.0012">10584 12558 4644 0,'29'3'4773'0,"-13"-7"-645"16,13 4-129-16,-8-7-4515 15,13 3-1161-15,-6-5-1548 16,-1-1-1419-16,8 10-258 16</inkml:trace>
  <inkml:trace contextRef="#ctx0" brushRef="#br0" timeOffset="230052.1582">11058 12832 2451 0,'4'-36'3612'16,"-4"21"-1032"-16,0 0-1290 15,0 15-387-15,6-17-387 16,-6 17 0-16,8 0 0 15,-8 0 0-15,12 19-258 16,-3 2 0-16,-1 2 129 16,4 9-129-16,-4-1-129 15,4 7 129-15,-2 0 0 16,3 5 258-16,-3 0 0 0,2 1 0 15,-6 1 129 1,2-1-387-16,-4 0 0 16,-1 3 0-16,-3 0 0 15,-3 1-258-15,-7-4 129 0,-5 4-258 16,-1-6 129-16,-8-3 0 15,1-1-387-15,-7-12-516 16,7-4-2322-16,3 0-1161 16,-8-18-387-16,15 3 517 15</inkml:trace>
  <inkml:trace contextRef="#ctx0" brushRef="#br0" timeOffset="230474.1824">11527 13007 1935 0,'71'2'4386'15,"-22"-2"-258"-15,-13-6 0 16,12 1-3612-16,-4 1-516 16,-2 0-258-16,-1-3 0 15,-4 6-903-15,-7-3-1290 16,-10-5-1677-16,5 11-258 15</inkml:trace>
  <inkml:trace contextRef="#ctx0" brushRef="#br0" timeOffset="230709.1958">11580 13162 4773 0,'6'21'5160'0,"22"-14"-516"15,-2-7-129-15,16-2-3225 16,1-2-1419-16,6 1-129 16,-1-1 0-16,7 3-387 15,-10-5-1290-15,2-2-2451 16,0 8-387-16,-10-4-258 15</inkml:trace>
  <inkml:trace contextRef="#ctx0" brushRef="#br0" timeOffset="231855.2614">12624 12603 3354 0,'0'0'3999'0,"-22"-9"-387"15,14 9-2838-15,-4 1-516 16,-4 8 0-16,3 4 258 15,-5 2 0-15,0 10 129 16,-1 1 0-16,2 10 0 16,-3 2-129-16,3 8 0 0,-2 2-129 15,7 5 0-15,1-2-129 16,9 2 129-16,2-4-129 15,3-5 0 1,11-2-258-16,7-14-774 0,8-2-1935 16,10-1-1548-16,-10-23-516 15,13 9 129-15</inkml:trace>
  <inkml:trace contextRef="#ctx0" brushRef="#br0" timeOffset="232205.2814">12875 12606 2451 0,'9'35'4386'15,"3"0"-129"-15,-12-11-258 16,12 19-3096-16,-3 1-1032 16,0 12-129-16,-1 0 258 15,1 5 0-15,-3-2 258 16,-1-6 0-16,-1-3-129 15,-3-10-129-15,-1-15-516 16,0-5-516-16,0-20-387 16,0 0-387-16,-9-13-129 15,7-8-129-15,-5-12-258 16,2-6 387-16,-1-6 387 15,1-8 516-15,4-3 388 0</inkml:trace>
  <inkml:trace contextRef="#ctx0" brushRef="#br0" timeOffset="232523.2996">12945 12649 903 0,'37'-84'1677'16,"-14"59"0"-16,6 7 0 15,2 8 129-15,-2 9-129 16,1 1-129-16,-3 10-387 16,-1 6-516-16,-6 6-387 15,-6 0-129-15,-6 4 0 16,-4 2 129-16,-4-3 129 15,-8 1-129-15,-6 1 0 16,-1-3 129-16,-9-5 0 16,2-1-129-16,-2-5-129 0,3 0 129 15,1-1-129-15,8 1 0 16,12-13 258-16,-9 20-129 15,12-8-129 1,10 6 258-16,8-3 0 0,8 6 0 16,-1-3 129-16,6 6-258 15,-1-6 0-15,1-2-258 16,-2 1-516-16,-10-12-1161 15,1-3-2451-15,-3 3-645 16,-20-5-129-16</inkml:trace>
  <inkml:trace contextRef="#ctx0" brushRef="#br0" timeOffset="232765.3134">13334 12103 5547 0,'17'0'4773'16,"-17"0"-258"-16,12 15-129 15,-7-2-4515-15,0 6 0 16,-3 4-258-16,3 5-387 15,-5-3-774-15,1 2-1677 16,5 8-1419-16,-6-11-129 16</inkml:trace>
  <inkml:trace contextRef="#ctx0" brushRef="#br0" timeOffset="233022.3281">13442 12761 5805 0,'37'6'5031'0,"-19"-15"-645"16,16 5-516-16,-11-17-4128 15,11 9-516-15,-3-6-129 16,6 13-258-16,-14-9-1290 0,1 2-1935 16,1 12-129-16,-25 0 129 15</inkml:trace>
  <inkml:trace contextRef="#ctx0" brushRef="#br0" timeOffset="233246.3409">13587 12552 4386 0,'0'27'5031'16,"0"-15"-387"-16,4 19-129 15,6-3-4386-15,0 4 0 0,-2 1-129 16,1 3-129-1,-1 0-129-15,1 6-1161 16,-5-7-1548-16,-3-10-1548 16,6 7-387-16,-7-18 259 0</inkml:trace>
  <inkml:trace contextRef="#ctx0" brushRef="#br0" timeOffset="233560.3589">13906 12714 3354 0,'17'2'4902'16,"10"-2"-645"-16,-22-13 0 15,9 3-3225-15,-6-3-1032 16,3 0 0-16,-2 3 0 0,-2-1-129 15,-7 11 258-15,10-5 129 16,-10 5 129-16,8 17-258 16,-4 5-129-16,-4 13-129 15,0 5 129-15,-4 9-387 16,-2 4 387-16,-1 3-387 15,-5-2 0-15,3 5-774 16,-10-12-1419-16,1-9-1806 16,7 1-387-16,-10-21 388 15</inkml:trace>
  <inkml:trace contextRef="#ctx0" brushRef="#br0" timeOffset="233752.3699">14008 12295 7224 0,'35'5'4515'15,"-10"17"-2709"-15,-13-8-1548 16,-3-2-5031-16,1 11-774 15</inkml:trace>
  <inkml:trace contextRef="#ctx0" brushRef="#br0" timeOffset="234316.4021">14253 12711 645 0,'1'39'3999'16,"-5"-27"0"-16,4 17 258 15,-5-6-3354-15,-2-5-258 16,3 4 258-16,-4-10 0 15,8 8 129-15,0-20-129 16,0 0 129-16,0 0-387 16,10-5-258-16,3-18-258 15,4-3-129-15,4-7-129 0,-1-5-258 16,8 0 129-16,-6-2-129 15,4 5 258-15,-6 4-129 16,0 7 258-16,-3 8-129 16,-5 9 129-16,-12 7 129 15,12 11 0-15,-11 12 0 16,-1 3 0-16,0 6 129 15,-5 2 0-15,5 0 0 16,-4-6 129-16,4-1 0 16,0-12-129-16,4-1 129 15,-4-14-129-15,17 1 0 16,-9-6-129-16,4-8 0 15,-1-1-129-15,0-2 0 0,1-1-129 16,-4 0 129-16,1 3-129 16,-1-2-258-16,0 11-129 15,-5-9-903-15,6 7-2967 16,-9 7-645-16,0 0-258 15,12 6 388-15</inkml:trace>
  <inkml:trace contextRef="#ctx0" brushRef="#br0" timeOffset="234860.4333">14808 12376 3225 0,'0'0'4257'16,"6"0"0"-16,-6 0-2838 16,0 11-516-16,0 7-387 15,0-2 258-15,0 9-129 0,-7 2 129 16,3 10-258-16,-3 0-258 15,-1 7-129-15,2 1-129 16,-2-2 129-16,1 3-258 16,1-8 129-16,2-1-258 15,0-8 129-15,2-5-129 16,2-8 129-16,0-4 0 15,0-12 0-15,20 8 129 16,-4-8 0-16,1 0 0 16,7 0 129-16,1 0 0 15,2 4-129-15,0 1-129 16,1-4-516-16,0 7-1161 15,-8 2-2064-15,-8-13-645 0,5 3 0 16</inkml:trace>
  <inkml:trace contextRef="#ctx0" brushRef="#br0" timeOffset="235100.447">15088 12089 4257 0,'4'9'4773'0,"-10"24"-387"16,-6-16-129-16,6 8-4386 15,-2-2 0-15,1 8-129 16,-3-6-645-1,4 8-1806-15,5-1-1677 0,-13-10-387 16,12 3 388-16</inkml:trace>
  <inkml:trace contextRef="#ctx0" brushRef="#br0" timeOffset="235364.4621">15280 12415 6837 0,'37'50'4902'0,"-17"-18"-387"16,-11-10-258-16,-2 7-4386 0,-3-2-129 15,0 7 0-15,-4-1 129 16,-2 0 129-16,-7-3 0 15,-1 4 129-15,-6-9-258 16,3 4-516-16,-6-13-774 16,7 0-2193-16,3-4-1290 15,-7-10-258-15</inkml:trace>
  <inkml:trace contextRef="#ctx0" brushRef="#br0" timeOffset="235700.4813">15524 12354 4128 0,'12'-5'4902'15,"-12"5"0"-15,19-2-387 16,-9 1-3225-16,6-1-1419 16,5 1 129-16,1 1 0 15,6 0 0-15,-2 0-129 16,2-1-129-16,-1 1-129 15,-9-1-258-15,6 1 0 16,-13-6 0-16,3 4-129 0,-14 2 129 16,0 0-258-16,1-18-258 15,-1 18-516-15,-8-5-1032 16,-5-4-1419-1,13 9-258-15</inkml:trace>
  <inkml:trace contextRef="#ctx0" brushRef="#br0" timeOffset="235971.4968">15663 12385 4257 0,'0'16'5160'0,"0"1"-387"16,0-17-258-1,-7 22-3741-15,7 2-516 16,0 4 129-16,0 9-129 16,0 0 129-16,0 8-129 0,0-1 0 15,0 1 0-15,0 0-258 16,0-9-258-16,0 4-387 15,-4-18-516-15,4 7-1290 16,-12-11-1548-16,0-4-903 16,4 0-516-16</inkml:trace>
  <inkml:trace contextRef="#ctx0" brushRef="#br0" timeOffset="236197.5097">15402 13020 3612 0,'0'16'2838'0,"9"-3"-258"15,3-12-516-15,14 8 258 16,-5-9-129-16,16 0-129 16,-7-4-516-16,14 3-516 15,-8-9-387-15,4 3-387 16,-4 1-129-16,-7-5-516 15,4 10-2451-15,-9-2-2064 16,-14-9 0-16,-10 12-645 16</inkml:trace>
  <inkml:trace contextRef="#ctx0" brushRef="#br0" timeOffset="245545.0444">1986 14125 129 0,'-33'0'3096'0,"13"1"0"16,20-1-2064-16,0 0-129 0,0 0 0 15,0 0-129-15,3-6 129 16,9 6-258-16,-3-3 129 15,9 2-258-15,-1 0-129 16,6 1-258-16,-2-2 0 16,6 1-129-16,0-2 0 15,6 1 0-15,0 0 0 16,4-2-129-16,4 0 0 15,1 0 0-15,3-1-129 16,1 1-129-16,5 2 0 16,-2-1 129-16,5 1-258 15,-3-2 129-15,3 4 0 16,-3-1 129-16,3 1-129 0,-2 0-129 15,-1 0-258-15,0 1-129 16,-1 5 0-16,-2-4-129 16,4 1 0-16,-1 0 258 15,0 4-129-15,-1-2 387 16,3 0 0-16,-4-2 258 15,2-1-387-15,1 4 129 16</inkml:trace>
  <inkml:trace contextRef="#ctx0" brushRef="#br0" timeOffset="245972.0688">5189 14057 258 0,'101'-13'774'0,"-54"3"-258"15,3 4-258-15,-2-5-129 16,-5 2-258-16,3-1-129 15,-1 2-129 1,-3 0 129-16,-1 1 129 0,1 4 258 16,0-2 387-16,-1-1-129 15,3 1 258-15,-2-1 129 16,2 3-387-16,-4-5 258 15,4 2-258-15,-6 2-129 16,3-3-129-16,-4 4-129 16,-5-2-129-16,-2 4-645 15,-9-11-1935-15</inkml:trace>
  <inkml:trace contextRef="#ctx0" brushRef="#br0" timeOffset="247002.1277">2884 15187 2709 0,'0'0'4515'15,"-3"11"-516"-15,3-11 129 16,0 0-3483-16,0 0-645 16,0 0-129-16,7 15 129 15,1-1 129-15,0 4-129 16,0 1 129-16,4 10-129 15,-2 5 0-15,5 7-129 16,-1 10 0-16,2 3-258 16,0 3 129-16,1-3-129 15,1 4 129-15,-3-11 0 16,2-4 129-16,-2-10 258 0,-1-13 0 15,1-14 129-15,-1-9 129 16,1-13-129-16,-2-17 0 16,0-1 0-16,0-11 0 15,0 1 129-15,-1-8 0 16,4 6 0-16,-4 1-258 15,1 5 258-15,-2 3-129 16,-1 6-129-16,1 6-129 16,-6 2-258-16,6 12-1161 15,-11 11-2967-15,1-17-129 16,-1 17-387-16</inkml:trace>
  <inkml:trace contextRef="#ctx0" brushRef="#br0" timeOffset="247503.1564">3433 15635 645 0,'14'28'3741'16,"-6"-14"387"-16,-8-14-387 16,0 0-3096-16,0 0-774 15,0 0 258-15,0 0-129 0,0 0 258 16,13 21 0-16,-11-8 129 15,0-1-129 1,2 2 0-16,4 0-129 16,-8-14 129-16,15 17-129 0,-15-17 129 15,18 0-129-15,-7-10 0 16,-1-1 0-16,2-7 0 15,-1-2 0-15,-5-5 129 16,2 2 0-16,-4 0 0 16,-1 1 129-16,-3-3 0 15,-2 6 0-15,-4-1-129 16,-2 5 387-16,-4-1-387 15,4 3 129-15,-6 0-258 16,3 9 129-16,-1-1-129 16,0 5 0-16,-1 0 0 15,1 2-129-15,3 11 0 16,-3-2-387-16,7 10-774 0,-7-7-2580 15,5 1-903-15,7 3-387 16,0-18 129-16</inkml:trace>
  <inkml:trace contextRef="#ctx0" brushRef="#br0" timeOffset="247834.1753">3458 14886 2580 0,'1'-10'4773'0,"-1"10"-129"16,13-14-387-16,3-1-1677 16,-3 6-2451-16,7 1-258 15,4-1 129-15,2 3 0 16,1 3 129-16,0-1-129 15,0 1-129-15,-1 3-258 16,-4-2-1161-16,2-1-2451 16,-3 3-516-16,-11-2-387 15</inkml:trace>
  <inkml:trace contextRef="#ctx0" brushRef="#br0" timeOffset="248069.1888">3600 14694 6321 0,'-4'29'4644'0,"3"-13"-129"16,5 5-387-16,2 1-4257 15,0 1 258-15,-1 8-258 16,-1-1 0-16,1 6 0 0,0 3 0 15,-3-4-516 1,3 12-1161-16,-5-2-2451 16,0-9-129-16,5 7-387 15</inkml:trace>
  <inkml:trace contextRef="#ctx0" brushRef="#br0" timeOffset="248481.2123">3918 15358 8256 0,'8'13'4773'16,"5"2"-1290"-16,-13-15-2322 0,0 0-6063 15,0 0-387-15,0 0-258 16</inkml:trace>
  <inkml:trace contextRef="#ctx0" brushRef="#br0" timeOffset="249119.2488">4161 15211 903 0,'10'1'4128'0,"-10"-1"258"15,0 0-516-15,0 0-2838 16,5 15-258-16,1 3-129 16,-5-5-258-16,7 9 258 15,-4-2-387-15,5 9 0 16,0 1 0-16,2 2-129 15,-2 0 0-15,3 2-129 16,1 0-129-16,-2-5 0 16,1-2 129-16,-2-8-258 15,0-2 129-15,-10-17 0 16,15 12-129-16,-15-12 129 15,12-8-387-15,-12-7 258 0,4 0-129 16,-4-8 129-16,0 1-129 16,0 0 129-16,-3-2 129 15,2-1 129-15,-3 3 0 16,4 3 129-16,0-1 129 15,0 2 129-15,0-1-129 16,8 0 0-16,-1-5 129 16,4 1 129-16,0-9 0 15,6-3 0-15,-6-6-129 16,6 3 129-16,-5-7-129 15,0 8-129-15,-2-3 0 16,-2 11-129-16,-4 6 0 0,1 5-129 16,-4 7-258-16,-1 11-387 15,0 0-1548-15,0 0-2322 16,-6 1-258-16,6 11-129 15</inkml:trace>
  <inkml:trace contextRef="#ctx0" brushRef="#br0" timeOffset="249720.2832">4717 15325 903 0,'20'16'3741'15,"-20"-16"129"-15,17 3-258 16,-5-3-3612-16,-2 4 129 15,5-3 0-15,-2-1 387 16,3 0 0-16,-3 0 129 16,6 0-129-16,-7-8 129 15,2 3-258-15,-1-8-258 16,-1-2 0-16,3-2-129 15,-6-4-129-15,1-2 0 16,-4-2 0-16,-5 1 0 16,-1-4 0-16,-1 5 0 15,-7-4 129-15,-6 8 0 16,0 3 129-16,-6 7 0 0,3 4 0 15,-4 5 129-15,1 1 0 16,-1 11 258-16,4 6-258 16,-3 2 0-16,4 8 0 15,3-3 0-15,4 8 0 16,1-2 0-16,7 3-129 15,1-2 129-15,1 4 0 16,7-5 0-16,4-1-129 16,1-2 129-16,4-4-129 15,-4-5 129-15,7 0-129 16,-5-7 0-16,2-1 0 15,-3-6-129-15,-1 1-129 16,2-4-129-16,-6-2-258 0,7 1-1032 16,-16-1-2193-16,13-9-1032 15,-1 2-387-15</inkml:trace>
  <inkml:trace contextRef="#ctx0" brushRef="#br0" timeOffset="250157.3082">5001 14733 5934 0,'0'15'5160'15,"0"-15"-645"-15,8 2-129 16,-8-2-4386-16,17 0-129 16,-5-1 129-16,-1-1 0 15,4-2 129-15,-2 3-129 16,-1 0-258-16,0-3-387 0,1 4-1548 15,-13 0-2451-15,13 0 129 16,-2 0-516-16</inkml:trace>
  <inkml:trace contextRef="#ctx0" brushRef="#br0" timeOffset="250731.341">5242 14567 6966 0,'1'8'4902'16,"1"15"-516"-16,-2-11 0 15,0 7-4644-15,0 4 129 16,10 5 0-16,-1 0-129 15,2 5 258-15,-2-2-129 16,3 0 129-16,-4 0-129 16,-1-7 258-16,-1-5-129 0,-3-5 0 15,-3-14 0-15,1 11 0 16,-1-11 0-16,0-7 129 15,-4-7 0 1,3-2-129-16,0-6 258 0,1 2-258 16,0-3 129-16,0 3-258 15,2 1 258-15,2 3-258 16,4 1 258-16,0-2-258 15,0 5 129-15,1-7 0 16,0 3 0-16,3-2 129 16,-4-2-129-16,0 1 129 15,0 0 0-15,-3 1 0 16,-1 2-129-16,-4 1 129 0,3 5 0 15,-3 10-258 1,0-19-258-16,0 19-645 16,0 0-2451-16,-12-15-1161 15,12 15-645-15,0 0 387 0</inkml:trace>
  <inkml:trace contextRef="#ctx0" brushRef="#br0" timeOffset="251183.3669">5651 14440 4902 0,'25'10'4515'0,"-1"-10"-516"16,-24 0 0-16,11-5-4386 16,-11 5 0-16,15 0-129 15,-15 0 258-15,11 5 0 16,-10 6 129-16,-1 4 129 15,0 4 0-15,-7 0 0 16,-2 5 0-16,-7 4 0 16,0 0 129-16,-3 1 129 15,0-1 0-15,-1-4 258 16,6-1 0-16,0-3 0 15,8-1 0-15,6-19-129 16,0 23 0-16,0-23-129 16,16 15-129-16,1-12 129 0,2 2-387 15,1-3 258-15,3-1-258 16,-1 2-129-16,-2-3-387 15,0 0-1032 1,-8-4-1419-16,-12 4-1548 0,17-6-129 16,-17 6 388-16</inkml:trace>
  <inkml:trace contextRef="#ctx0" brushRef="#br0" timeOffset="251432.3809">5635 14603 6837 0,'17'2'5289'0,"6"-2"-516"16,-13 0-387-16,7-13-3999 15,-1 8-645-15,3 3-129 16,-1-9-774-16,5 4-3225 16,0 6-645-16,-7-6-129 15,5 7 0-15</inkml:trace>
  <inkml:trace contextRef="#ctx0" brushRef="#br0" timeOffset="252883.4641">5983 15216 1935 0,'0'0'3870'16,"0"0"387"-16,0 0-2838 15,9 0 0-15,-9 0-258 16,14 9-129-16,-14-9 0 15,23 5 0-15,-10-5-258 0,11 4 0 16,-4-4-387-16,9 3 0 16,-3-3-129-16,5 0-258 15,-4 0-129-15,1-3-129 16,0 3-516-16,-11-5-1161 15,4-3-2580-15,-2 8-129 16,-19 0-387-16</inkml:trace>
  <inkml:trace contextRef="#ctx0" brushRef="#br0" timeOffset="254987.5843">6607 14893 2322 0,'0'0'4128'0,"13"16"258"16,-13-16-645-16,4 26-3741 16,3-2 0-16,3 10-129 15,-1 4 129-15,3 7-129 16,0 6-129-16,4 5-516 15,-7 1 258-15,8 1-258 0,-6-6 0 16,3-2 258-16,-4-11 0 16,3-5 258-16,-4-12 258 15,-1-9 258-15,1-11 0 16,2-8 258-16,1-11 0 15,-2-11-129-15,5-5 0 16,-3-9 129-16,6-6-258 16,-5-6 0-16,6 1 258 15,-3 3-387-15,1 3 0 16,-3 8-387-16,-6 4-1032 15,3 3-2064-15,1 26-903 16,-12-6 129-16</inkml:trace>
  <inkml:trace contextRef="#ctx0" brushRef="#br0" timeOffset="255459.6115">7117 15437 4128 0,'0'0'4257'16,"-10"10"-258"-16,10-10-516 16,0 0-3870-16,-8 19 0 15,8-19-258-15,-3 24 258 0,3-9 129 16,0 5 258-16,5 0 0 15,4-4 129-15,1-1 129 16,2-9-129-16,5-4 0 16,-4-4 129-16,4-14-129 15,-1-6 129-15,-1-7 0 16,-5-6-129-16,1-4 0 15,-7 1 0-15,-3 0 129 16,-2 2 0-16,-7 8 258 16,-6 4-129-16,-1 9-129 15,-5 8 0-15,3 7-129 16,-4 6-129-16,0 5-387 15,6 11-1032-15,-5-3-1548 0,3-3-1548 16,11 8-129-16</inkml:trace>
  <inkml:trace contextRef="#ctx0" brushRef="#br0" timeOffset="255737.6274">7124 14552 7740 0,'26'24'5289'16,"-12"-20"-516"-1,1-4-129-15,9-17-4644 16,0 6-387-16,6 2 258 0,-1-7-387 16,11 11-387-16,-13-10-2064 15,6 5-1548-15,4 8-516 16,-4-7 0-16</inkml:trace>
  <inkml:trace contextRef="#ctx0" brushRef="#br0" timeOffset="256662.6803">7633 14964 3096 0,'0'-19'4902'0,"1"6"-387"0,-1 13 0 16,12 0-3354-16,-12 0-903 16,18-4 0-16,-7 4-129 15,1 4 0-15,1 8 0 16,-1 6 0-16,1 4-129 15,-1 11 129-15,-3 3-129 16,-1 4-129-16,-1 4 0 16,-6 2 129-16,0-2-129 15,-1-6 129-15,-1-4-129 0,-3-9 258 16,-1-8-129-16,5-17 0 15,0 0 129 1,0 0-129-16,0-15 129 16,1-7-129-16,10-1 0 0,0-6 0 15,4 2 0-15,1-5 0 16,1 5 129-16,-1-2-129 15,-3 1 258-15,0 4-129 16,-6-3 129-16,2 3 129 16,-7-5-129-16,0 7 129 15,-2-6-129-15,0 7 0 16,-1-3-129-16,-1 2 129 15,0 3-516-15,-2 2 0 16,4 6-516-16,-9-10-1419 16,9 9-2709-16,0 12 0 15,0 0-387-15</inkml:trace>
  <inkml:trace contextRef="#ctx0" brushRef="#br0" timeOffset="257562.7318">8179 15123 4257 0,'17'26'4773'16,"-17"-26"-387"-16,28 14-258 15,-9-10-3999-15,3-3 0 0,5 3 0 16,-3-4 129 0,6-4 258-16,-2-6-258 15,1 1 0-15,-5-6 0 0,-1 0-129 16,0-6 0-16,-5 0-129 15,-4-1-129-15,-5 0 0 16,-5-5 129-16,-4 3-129 16,-3 0 0-16,-7 2 0 15,-6 2 129-15,-4 4-129 16,-2 7 0-16,-3 3 0 15,-2 6 129-15,-2 6-129 16,0 12 129-16,-1 2 0 16,-1 8-129-16,1 5 129 15,1 4 0-15,3 7 129 16,3 0-129-16,5 2 129 15,4-5 0-15,8 4 129 0,6-6 0 16,6-6 0-16,8-7-129 16,11-1 129-16,1-10-129 15,5-4 0-15,0-5-258 16,1-6-516-16,2 0-1677 15,-2-1-2451-15,-10-13 0 16,2 3-258-16</inkml:trace>
  <inkml:trace contextRef="#ctx0" brushRef="#br0" timeOffset="258111.7632">8606 14229 4773 0,'9'46'4386'16,"2"-12"-129"-16,-10-11-258 16,7 6-4128-16,1 0 0 15,3 5 0-15,-5-1 258 0,0-4 0 16,0 3 129-16,-2-5-129 15,-2-3 129-15,-3-6-129 16,2-1 0-16,-2-17 129 16,0 14-129-16,0-14-129 15,0 0 129-15,-10-11 0 16,9-6 0-16,1-6-129 15,0-5 0-15,0-3 129 0,6-5-129 16,1 1 129 0,3-1-129-16,-1 4 0 15,0 6 0-15,-1 5 0 16,-3 4-258-16,-5 17-516 0,8-18-1290 15,-8 18-2322-15,0 0-129 16,0 0-516-16</inkml:trace>
  <inkml:trace contextRef="#ctx0" brushRef="#br0" timeOffset="258442.7821">8887 14257 6450 0,'67'1'4773'0,"-39"-1"-258"16,6 5-129-16,-9 4-4386 15,-5-2-129-15,-3 7 129 0,-9 3 0 16,-5 3 129-16,-3 1 0 15,-7 5 258-15,-7-3-129 16,0 6 129-16,-4-8 0 16,2 5 129-16,-1-8-129 15,5 1 0-15,3-5-258 16,5 3 129-16,4-4-129 15,0-13-129-15,15 22-129 16,-2-15-258-16,6 5-258 16,-4-10-645-16,6 10-516 15,-9-12-903-15,6 0-1548 16,-4 0-774-16,-14 0-258 15</inkml:trace>
  <inkml:trace contextRef="#ctx0" brushRef="#br0" timeOffset="258675.7954">8913 14345 6837 0,'-4'16'5031'15,"10"-6"-258"-15,6-6-387 16,5-4-3870-16,9 2-129 15,3-2-258-15,3 0 0 16,1-1 0-16,-1-2-129 16,3 1-258-16,-7-4-645 0,6 6-1677 15,-5 0-2064 1,-8 0-387-16,4 0-258 15</inkml:trace>
  <inkml:trace contextRef="#ctx0" brushRef="#br0" timeOffset="260371.8924">9425 15068 1806 0,'17'0'2580'15,"-1"0"0"-15,-4 0-387 16,-12 0 0-16,24 0-258 16,-24 0-129-16,27 0-129 15,-17-2-516-15,11 2-129 16,-4 0-387-16,7 0-129 0,-3 0-258 15,4-1-129-15,-2 1-387 16,-3-5-387-16,5 6-1548 16,-9 4-2193-16,-5-5-516 15,0 4-129-15</inkml:trace>
  <inkml:trace contextRef="#ctx0" brushRef="#br0" timeOffset="260629.9072">9449 15173 6966 0,'43'10'5031'0,"-20"-10"-258"15,11 0-516-15,-5-11-4257 16,9 5-129-16,-1-3-129 16,-1 6 0-16,-3-2-387 15,2 5-1677-15,-3 3-2193 16,-7-3-258-16,1 6-129 15</inkml:trace>
  <inkml:trace contextRef="#ctx0" brushRef="#br0" timeOffset="261227.9414">10435 14724 2451 0,'-33'2'4257'0,"10"-2"258"15,5 0-1161-15,1 11-1806 0,-9-6-129 16,6 18-258-16,-9-6-129 16,13 17-129-16,-8-1 0 15,10 12-258 1,-2 4-258-16,7 3-129 0,1 6-258 15,5-2-129-15,6 3-387 16,0-12-1161-16,14-7-2709 16,-1-2-516-16,2-20-387 15,5-6 129-15</inkml:trace>
  <inkml:trace contextRef="#ctx0" brushRef="#br0" timeOffset="261537.9591">10691 14666 9288 0,'11'57'4902'0,"-11"-28"-129"15,2 6-516-15,-2-1-4644 16,0 13 129-16,-1-3 0 16,-3 5 129-16,-3-4 0 15,0 1 0-15,-3-7-129 16,2-1-387-16,-6-16-258 15,6-1-516-15,-8-20-645 16,16-1-645-16,-16-12-258 16,16-8-258-16,-6-17 129 0,6-5 0 15</inkml:trace>
  <inkml:trace contextRef="#ctx0" brushRef="#br0" timeOffset="261859.9775">10654 14762 1419 0,'42'-104'2451'0,"-15"64"129"16,-1 14 258-16,4 11-774 15,-1 15-258-15,-5 0-774 16,3 14-516-16,-6 6-387 15,-4 5 129-15,-6 5-258 16,-4 1 258-16,-5-2-258 16,-2-1 0-16,-11-4 129 15,-5 0-129-15,-6-7 0 16,-2 0 129-16,-5-8 258 0,3 1-129 15,-3-7 258-15,8 5 0 16,-2-6 0-16,23-2 387 16,-18 12-258-16,18 0 0 15,6 0-129-15,11 11 0 16,2-6-129-16,10 9 258 15,1-5-387-15,3 3-129 16,3-4-387-16,-7-8-516 16,9 4-2193-16,-10-11-1677 15,-12-5-516-15,-2-2 0 16</inkml:trace>
  <inkml:trace contextRef="#ctx0" brushRef="#br0" timeOffset="262064.9893">11040 14315 6321 0,'12'71'1677'0,"-13"-39"-1677"16,-2-2 0-16,-3-2-5418 16</inkml:trace>
  <inkml:trace contextRef="#ctx0" brushRef="#br0" timeOffset="262384.0075">11100 14863 9804 0,'42'2'5289'0,"-13"-2"-645"16,5 0-129-16,-1-4-4902 0,8 4-516 15,-10-6-774-15,11 8-1677 16,-13-2-1419-16,-8 0-387 16,1 0-129-16</inkml:trace>
  <inkml:trace contextRef="#ctx0" brushRef="#br0" timeOffset="262569.0181">11267 14590 6966 0,'0'7'4257'0,"2"35"-129"16,-2-6-1677-16,5 6-2580 0,-1 0-516 16,5 12-1806-16,-1 1-1806 15,-9-12-129 1,2 9 258-16</inkml:trace>
  <inkml:trace contextRef="#ctx0" brushRef="#br0" timeOffset="263008.0432">11640 14747 8385 0,'8'-38'5160'15,"-4"18"-129"-15,0 3-645 16,-2-1-3483-16,0 8-1161 15,-2 10 129-15,0 0-129 16,12 0 258-16,-8 14 0 16,-3 10 0-16,2 10 0 15,-2 5 0-15,-1 9 0 16,-1 5 0-16,-3 2 0 15,-5 2 0-15,-3-2 0 16,-3-5 129-16,-3-2-129 16,-4-7 0-16,-3-5 0 15,1-6 129-15,-2-6-258 0,0-6 0 16,4-2-387-16,-2-11-258 15,8 10-1032-15,-6-12-2193 16,5-3-774-16,17 0-516 16,-20-9 129-16</inkml:trace>
  <inkml:trace contextRef="#ctx0" brushRef="#br0" timeOffset="263248.0566">11706 14250 10965 0,'27'1'4902'0,"-18"0"-516"0,6 10 0 15,-15-11-5547-15,22 29-129 16,-22-29-1806-16,9 26-2064 16,-1 0-129-16,-5-5 129 15</inkml:trace>
  <inkml:trace contextRef="#ctx0" brushRef="#br0" timeOffset="263864.0922">11970 14610 7998 0,'0'0'4902'15,"0"0"-258"-15,0 0-129 16,-8 15-4515-16,2-1-129 15,-1 10 129-15,-1 3 0 16,1 5 129-16,4 1 0 16,-3-1 0-16,5 0-129 15,1-6 129-15,0-4-129 0,8-12 0 16,-8-10-258-16,22 0 258 15,-6-9-129-15,2-11 0 16,1-9 129-16,1-3-258 16,1-1 129-16,-1-1 0 15,-3 2 258-15,-4 6-258 16,-1 5 129-16,-3 9 0 15,-9 12 129-15,13 1-129 16,-10 19 129-16,1 5 129 16,1 6-129-16,1 0 129 15,1 4 0-15,0-5 129 16,6 1-258-16,-1-12 258 15,4-5-129-15,0-10-129 0,2-4 129 16,-3-3-129-16,-1-12 258 16,-2-1-387-16,-1-12 0 15,-6 2-387 1,-1-4 258-16,1 1-387 0,-5-4-258 15,1 15-1032-15,-5-9-1677 16,-1 4-1548-16,5 10-129 16,-1-1-258-16</inkml:trace>
  <inkml:trace contextRef="#ctx0" brushRef="#br0" timeOffset="265759.2006">12520 14204 774 0,'4'9'3870'0,"-4"-9"0"0,0 16-129 16,0-16-3612-16,0 21-129 16,-2-8 0-1,-1 1 0-15,-1 1 0 16,0-3-129-16,4-12-258 0,-7 15-258 15,7-15 129-15,0 0-129 16,0 0 0-16,0 0 129 16,-4-10 129-16,4 10 387 15,3-18 129-15,-3 18 387 16,7-16-129-16,-7 16 129 15,0 0-258-15,12-9 258 16,-12 9-387-16,0 0 0 16,7 8-129-16,-7-8 0 15,4 12 0-15,-4-12 129 16,0 0 129-16,0 9 387 15,0-9 0-15,0 0 0 16,0 0 258-16,0 0 0 0,0 0 0 16,0-4-129-16,0 4 0 15,0 0-258-15,-4 11 0 16,-1-1-129-16,4 11-129 15,-3 3-129-15,1 9 0 16,-3 6 0-16,0 7-129 16,1 5 0-16,-3 5 0 15,2 1-129-15,-5-2 0 16,2-1 0-16,-3-4-129 15,1-3 0-15,-2-9 0 16,3-8-129-16,-2-7 129 16,1-4 129-16,3-8 129 15,8-11-129-15,-14 10 258 0,14-10 0 16,0 0 129-16,0 0 129 15,0 0 0-15,8-1 0 16,6 1 129-16,3 0 0 16,7 6 129-16,0-3-129 15,7 8 129-15,-1-7-129 16,6 4-129-16,-4-4-258 15,4-2-129-15,-6 0-387 16,-5-2-387-16,0 0-1032 16,-12-11-2193-16,-4-2-1161 15,-2 1-129-15,-7-9 0 16</inkml:trace>
  <inkml:trace contextRef="#ctx0" brushRef="#br0" timeOffset="266001.2144">12765 14112 7740 0,'16'-3'5160'16,"-9"19"-387"-16,-7 0-129 15,-3-6-4257-15,-7 17-387 16,3 3-258-16,-5-4-258 16,7 15-1161-16,-8-5-2709 15,1-7-516-15,5 0-258 16,-2-8 0-16</inkml:trace>
  <inkml:trace contextRef="#ctx0" brushRef="#br0" timeOffset="266300.2315">12972 14479 6708 0,'28'21'5289'15,"-15"-13"-387"-15,2 5-387 16,2 0-2967-16,-1 4-1677 16,2 6 258-16,0 8-129 0,-3 7 0 15,-2 5 129-15,-5 7-129 16,-8 1 129-16,-1 5-129 15,-14 0 0-15,-7-1-129 16,-3-1-258-16,-12-13-2709 16,1-3-1806-16,5-4 0 15,-2-16-774-15</inkml:trace>
  <inkml:trace contextRef="#ctx0" brushRef="#br0" timeOffset="267087.2765">13376 14742 7482 0,'1'12'5031'0,"-1"-12"-129"15,0 0-387-15,11 12-4257 16,-11-12-387-16,0 0-516 16,12 11-1548-1,-12-11-2580-15,0 0-129 0,10 0-516 16</inkml:trace>
  <inkml:trace contextRef="#ctx0" brushRef="#br0" timeOffset="275732.771">13675 7189 129 0,'-7'7'3741'15,"7"-7"-1935"-15,2 8-1548 16,-1 2-129-1,3 4 258-15,1 1 129 16,5 7 258-16,-5 2 387 0,11 9-258 16,-3 0 258-16,11 12 0 15,-2-3-258-15,10 16 129 16,-2-1-258-16,11 10-129 15,-1 0-258-15,4 9-129 16,0-5 129-16,7 6-258 16,-3 1 258-16,2 3-129 15,0-4-129-15,4 3 258 16,0-1-129-16,10 3 129 15,-4-3 0-15,8 4-258 16,0-1 129-16,6 3-129 16,2-2 0-16,1 5-129 15,2-5 0-15,1 0 0 0,2-3 129 16,1 0-129-16,-2-2 129 15,-1-1-129-15,-1-3 0 16,2 1 0-16,-1 0 129 16,-2 2-129-16,2 0-129 15,2-1 129-15,0 3 0 16,-3 4 0-16,0 3 0 15,-5 0 0-15,-3 10-129 16,-5 0 129-16,-9 4 0 16,-3 1 0-16,-5 3 0 15,-6-5 0-15,-2-1 0 16,-2 0 0-16,-4-7 129 15,-4-3-129-15,-4-3 129 0,-5-1 0 16,-4-7 129 0,-7 0-129-16,-5-6-129 0,-5-1 258 15,-1-3-129-15,-6-5 0 16,-6-2 0-16,-1-2 0 15,-3-4 0-15,-3-4 0 16,-1-3-129-16,1-4 129 16,-4-3-129-16,-1-2 129 15,0-3-129-15,1 0 258 16,-1-4-258-16,2-1 129 15,-1-1-258-15,5 1 258 16,-2-3 0-16,3 1-258 0,5-3 258 16,-1-1-258-16,4-1 258 15,-1-4-258-15,4-1 129 16,0-2-129-1,3-3 129-15,-4-1 0 16,4-1 0-16,3-11 0 0,-10 14 0 16,10-14 0-16,0 0 0 15,-13 10-258-15,13-10 258 16,-7-6-129-16,3-6 0 15,3-7 129-15,1-8-258 16,0-1 258-16,0-9-129 16,0-2 258-16,2 1-258 15,1 0 258-15,1 3-129 0,-1 9 0 16,-1 5 0-1,1 6 0-15,-3 15 129 16,0 0 0-16,0 0 0 16,0 6 0-16,0 12 129 0,-4 5-129 15,-4 4 129-15,3 8-129 16,-6 0 0-16,4 2 0 15,-1-1 129-15,1-3-258 16,-2-5 387-16,5 1-387 16,0-8 258-16,4-2-129 15,0-6 129-15,6-2-129 16,10-4 0-16,9-1 0 15,8-6-258-15,4-2-258 16,16 2-2322-16,-4-10-2193 16,2-5-516-16,-2-2-387 15</inkml:trace>
  <inkml:trace contextRef="#ctx0" brushRef="#br0" timeOffset="280821.0621">13806 14357 774 0,'-12'-27'4386'0,"7"12"-903"15,5 15-645-15,-9-20-258 0,9 20-516 16,0-13-258-16,7 13-258 16,-5-8-516-16,11 6-258 15,-13 2-129 1,25-4-258-16,-10 4-129 0,3 0-129 15,2 4 0-15,1-1-129 16,0 3 0-16,4 0 0 16,0-2-258-16,-3-4 258 15,1 0-258-15,-2-4 0 16,-2-1-129-16,-8-3 0 15,1 1 0-15,-12 7-129 16,5-11 129-16,-5 11-129 0,-9 0 258 16,-3 1 0-16,-1 14 0 15,-4 2 129 1,1 4 0-16,-1 5 258 15,1 3-129-15,3 6 129 16,1-4 0-16,4 6 129 0,3-2-129 16,5 6 129-16,-1-3-129 15,1 7 129-15,1-4-129 16,2 4-129-16,-1-4 129 15,2-2-129-15,-3-1 0 16,-1-7-258-16,0-2-387 16,-3-13-1677-16,3-16-2322 15,-8 20 0-15,-4-20-516 16</inkml:trace>
  <inkml:trace contextRef="#ctx0" brushRef="#br0" timeOffset="281355.0926">13790 14883 2580 0,'-16'0'5031'16,"16"0"258"-16,0 0-774 15,16 2-2322-15,8 4-1290 16,-2-5-387-16,10 1-129 16,1 1-258-16,1-3-129 15,3 1-129-15,-5-1-387 16,3 1-258-16,-11-5-387 15,8 3-516-15,-14-12 129 16,6 7-129-16,-12-12 129 16,6 8 258-16,-11-10 516 15,5 6 258-15,-7-2 645 16,-2 2 129-16,-3 14 258 0,2-17-129 15,-2 17 129-15,0 0-129 16,0 0 258-16,-5 10-129 16,4 5 258-16,-6-3-129 15,7 10 258-15,-5-6 0 16,5 8 0-16,0-8-129 15,4 10 0-15,-2-16 0 16,11 9-129-16,-13-19 129 16,24 11-258-16,-12-13 129 15,8-6-129-15,-7-12-129 16,4 1-129-16,-1-9 0 15,0-3-129-15,-4-4-129 16,-3 0 0-16,-2 1 0 0,-6 4 0 16,-1 1-129-16,-8 6 0 15,-4 7 129 1,-5 8 0-16,-1 8-129 15,-3 3 129-15,-1 12-258 0,-1-3-129 16,8 15-903-16,-9-16-2451 16,9 1-1032-16,15-12-516 15,-12 8 0-15</inkml:trace>
  <inkml:trace contextRef="#ctx0" brushRef="#br0" timeOffset="281786.1172">14324 13664 2322 0,'0'0'3612'0,"19"8"774"15,-19-8-2580-15,13 10-645 16,5 0 129-16,-2-10-129 0,11 4 129 15,-4-4-129-15,8 0-129 16,-5-5-516-16,4 1-516 16,-1-2-258-16,-5-3-129 15,1 5-645-15,-13-10-516 16,6 5-1806-16,-3 3-1419 15,-14-8-129-15</inkml:trace>
  <inkml:trace contextRef="#ctx0" brushRef="#br0" timeOffset="282043.1319">14464 13576 4128 0,'-13'14'4902'15,"13"-14"-387"1,-4 11-129-16,4-11-3483 15,0 0-516-15,9 19 0 0,-5-8-129 16,2 10 129-16,-4-1 0 16,3 8 0-16,-1 1-129 15,0 8 0-15,-4-2-129 16,1 3-129-16,1-2 0 15,-2-6-258-15,0 3-645 16,-3-13-2193-16,-5-2-1548 16,7 4-516-16,-6-11 0 0</inkml:trace>
  <inkml:trace contextRef="#ctx0" brushRef="#br0" timeOffset="282863.1786">14725 14558 4257 0,'-2'17'4773'16,"2"-17"-387"-16,6 12-129 0,10-7-3999 15,0-5-258-15,2 2 129 16,3-2 258-16,7 0-258 16,-2-7 258-16,5-1-258 15,-2-4 129-15,-2-4-129 16,-3-2-129-16,1-4 0 15,-8-3 0-15,-4 1 0 16,-3 2 0-16,-9-3 0 16,-1-1 129-16,-8 2-129 0,-6 4 0 15,-6 3 0 1,-4 5 129-16,-2 4-129 15,-5 7 0-15,2 3 129 16,-2 15-129-16,0 9 129 0,4 6-129 16,0 9 129-16,6 1-129 15,4 7 129-15,5 2 0 16,7 0 0-16,3-5 129 15,4-3-129-15,10-5 0 16,2-5 0-16,9-9 129 16,2-3-387-16,1-10 129 15,2-8-516-15,4 0-1161 16,-7-3-2967-16,2-17-258 15,1-3-387-15</inkml:trace>
  <inkml:trace contextRef="#ctx0" brushRef="#br0" timeOffset="283165.1961">15130 13839 8127 0,'0'0'5031'16,"0"0"-516"-16,9 4-1032 0,6-4-3612 15,3 0 0-15,6-3 0 16,0-2 0-16,5 4-387 16,-7-9-387-16,8 10-1419 15,-10-3-2064 1,0-7-516-16,0 6-129 0</inkml:trace>
  <inkml:trace contextRef="#ctx0" brushRef="#br0" timeOffset="283624.2224">15486 13548 1161 0,'7'19'4386'16,"-7"-19"0"-16,1 24 129 15,-1 0-3096-15,0-7-645 0,1 14-129 16,3-4-129-16,3 5 258 16,-3-3-258-16,4 8 0 15,-3-7-129-15,4 0-129 16,-4-5-129-16,3-4 0 15,-5-4 0-15,2-6-129 16,-5-11 129-16,0 0 0 16,0 0-129-16,0 0 129 15,0 0-129-15,0-14 129 16,-2-1 0-16,0 0-129 15,2-3 129-15,0 2-129 16,4-2 0-16,3 0 0 16,1-1 0-16,1-2 0 0,0 1 129 15,2-5-258-15,-2 3 258 16,-1-3-129-16,1 3-129 15,0-2 129-15,-1 6-258 16,0-1-258-16,3 10-516 16,-10-8-1677-16,4 3-2064 15,-5 14-129-15,13-9-516 16</inkml:trace>
  <inkml:trace contextRef="#ctx0" brushRef="#br0" timeOffset="284012.2446">15874 13524 3483 0,'22'0'4773'0,"-22"0"-129"15,28 0-258-15,-10 1-3741 16,-5 1-516-16,1 5 0 16,-4 3-129-16,-2 5 0 15,-3 2 0-15,-5 5 0 16,0 2 0-16,-9 6 0 15,-4-2 0-15,-4 2 0 16,-3-1 0-16,-1 1 258 0,1-2-129 16,2-1 0-16,3-5 129 15,7-1 0 1,3-1-129-16,5-2 129 15,7-5-129-15,7-2 0 0,3-2-258 16,5-7-129-16,0 7-258 16,-4-9-1419-16,5-4-1935 15,-5 3-1032-15,-7-9 0 16</inkml:trace>
  <inkml:trace contextRef="#ctx0" brushRef="#br0" timeOffset="284230.257">15805 13717 5676 0,'-25'-16'5160'0,"25"16"-516"16,0 0-129-16,0 0-4128 0,21-3-129 15,3 3-129-15,3 3-129 16,4 5 0-16,1-3-387 15,1 8-645-15,-8-10-1161 16,2 6-2064-16,-2 5-645 16,-10-4-129-16</inkml:trace>
  <inkml:trace contextRef="#ctx0" brushRef="#br0" timeOffset="284637.2803">15789 14369 1161 0,'2'15'3612'0,"5"-1"258"0,-7-14 258 16,20 3-3483-16,8 8 0 16,-2-8 129-1,11 7 129-15,-5-9 258 16,9 9-129-16,-10-9 0 0,9 3-516 15,-11-4-258-15,1-5-258 16,-2 1-258-16,-8-10-645 16,6 8-1548-16,-10-5-1935 15,-7-13-387-15,3 8 129 16</inkml:trace>
  <inkml:trace contextRef="#ctx0" brushRef="#br0" timeOffset="284849.2925">16040 14249 6321 0,'-12'45'5031'16,"7"-21"-258"-16,5 1-258 15,0 0-4257-15,0-3-258 16,2 4 0-16,2-2-258 15,0-5-258-15,6 7-1548 16,-7-4-2451-16,0-13-129 16,9 6-645-16</inkml:trace>
  <inkml:trace contextRef="#ctx0" brushRef="#br0" timeOffset="285244.315">16458 13979 9546 0,'17'-18'4902'0,"-12"5"0"16,9-10-1935-16,0 13-3096 15,4 0 129-15,2 2-129 16,0 2 0-16,3 2 129 16,-1 3-258-16,-1 1 258 15,0 0-129-15,-5 4 129 16,-3 6-129-16,-2 1 129 15,-5 7 0-15,-1 2-129 0,-5 5 258 16,0 8-129-16,0 0 129 16,-2 6-129-1,-2 1 387-15,-2 5-387 16,1 0-258-16,0 2 516 0,1 2-516 15,-4-2 0-15,6 3-516 16,-10-11-1677-16,2-2-2193 16,4 0-387-16,-7-7-258 15</inkml:trace>
  <inkml:trace contextRef="#ctx0" brushRef="#br0" timeOffset="285780.3456">16401 14655 8385 0,'25'16'4902'0,"-12"-15"-258"15,10-2-1161-15,-3 1-3612 16,6 0 0-16,-2 0-129 15,2 1 0-15,-5-1-129 16,3 3-129-16,-7-3 0 16,3-4-129-16,-7-6-129 15,7 0 258-15,-8-6 0 16,1 3 258-16,-2-1 0 15,-4-1 516-15,-7 15 129 16,12-7-129-16,-12 7 0 16,1 13 129-16,2 7 0 0,-3 2 0 15,2 5 129-15,0-2-129 16,8 2 0-16,-1-6-129 15,6-4 0-15,1-10 0 16,7-6 129-16,-3-7-129 16,3-7-129-16,1-12 129 15,-2-3 129-15,-2-5 0 16,-4-1-258-16,-4-1 129 15,-4 5 0-15,-7 2 0 16,-1 7-129-16,-4 3 0 16,-4 6-129-16,-4 8 129 15,-1 4-129-15,0 4-129 16,-3 7-129-16,4 7-258 0,-5-10-903 15,9 9-2580-15,-5-3-1161 16,0-6 129-16,4-1-645 16</inkml:trace>
  <inkml:trace contextRef="#ctx0" brushRef="#br0" timeOffset="286042.3606">16979 13709 7740 0,'0'0'5418'16,"9"-4"-516"-16,1 0-129 15,1 0-4644-15,9-3-129 0,4 2-129 16,2-3-129-16,7 8-387 16,-8-14-1419-16,5 8-2451 15,2 6-645-15,-7 0-258 16</inkml:trace>
  <inkml:trace contextRef="#ctx0" brushRef="#br0" timeOffset="286636.3947">17298 14309 7611 0,'9'32'4773'0,"-9"-32"-129"16,21 20-516-16,-11-19-4257 15,9 5-258-15,-2-4 0 16,7 4 0-16,-3-5 258 16,3 1 129-16,1-2 0 15,-3-7 0-15,1-3 129 16,-4-6-129-16,-2-3 0 0,-4-5 0 15,-3-2 0-15,-6-3 129 16,-4 3 0-16,0-1 0 16,-5 3-129-1,-7 1 129-15,-1 5-129 0,-3 6 129 16,-5 5 0-16,1 5-129 15,-4 2 0-15,-2 16 0 16,-1 4 0-16,-1 13 0 16,-1 2 129-16,1 7-129 15,4 5 129-15,0-1 129 16,10 5 0-16,1-7 258 15,9-1 0-15,4-8-129 0,5 0 129 16,8-14-129-16,8 2-129 16,1-9 0-1,5-2-129-15,-3-5-258 16,2-5-258-16,1 2-258 0,-10-11-1290 15,5 2-2709-15,-6-4-645 16,-4-4-258-16,0-1 0 16</inkml:trace>
  <inkml:trace contextRef="#ctx0" brushRef="#br0" timeOffset="287670.4538">17812 13591 2193 0,'-4'-11'4644'0,"4"11"-129"0,0 0-129 15,0 0-3225 1,0 0-645-16,7 3-129 0,-1 11-129 16,2 3 129-16,1 8-129 15,-2 3-129-15,1 4 0 16,0 5-129-16,-4 2 0 15,0-2-129-15,-4-3 129 16,0-3 0-16,0-7 129 16,0-7 129-16,-1-5 129 15,1-12 0-15,0 0 0 0,0 0-129 16,5-16 0-1,1-1-129-15,6-1 0 16,0-4-129-16,1-3-129 16,2 1 129-16,-1-2-258 15,0-1 258-15,-1 1-129 0,-3 4 0 16,-3-5 0-16,-1 6-129 15,-3-1-258-15,2 10-258 16,-5-10-1548-16,0 3-2322 16,0 19-258-16,3-27-258 15</inkml:trace>
  <inkml:trace contextRef="#ctx0" brushRef="#br0" timeOffset="288127.48">18238 13468 6321 0,'12'0'5160'0,"2"2"-387"15,-2 3-258-15,-12-5-4128 16,24 8-387-16,-12-2-129 15,5 4 129-15,-1 0 0 16,-3 4 0-16,1-2 0 0,-4 3 0 16,-5 3 0-1,-1-1 0-15,-4 2 0 16,-10 0-129-16,-5 2 129 15,-6 1 0-15,0 1 129 0,-4-4 0 16,1 0-129-16,0-2 258 16,6 1-129-16,2-3-129 15,8-1 129-15,4 0 129 16,4-2-258-16,5-2-258 15,6-1 129-15,6 4-645 16,-17-13-2193-16,20 4-1548 16,-3 1-516-16,-17-5-129 15</inkml:trace>
  <inkml:trace contextRef="#ctx0" brushRef="#br0" timeOffset="288357.4931">18085 13630 6837 0,'-21'-11'5031'15,"21"11"-258"-15,0 0-387 16,21-3-3741-16,-1 6-645 16,5 9 0-16,4 4 0 15,-1 1 0-15,5-1 0 16,-1 3-258-16,-5-6-258 15,5 5-1161-15,-14-4-2709 16,-2-10-387-16,-1 0-387 16,-15-4 259-16</inkml:trace>
  <inkml:trace contextRef="#ctx0" brushRef="#br0" timeOffset="289047.5326">13467 14045 7224 0,'-19'59'5031'0,"13"-26"-258"15,-3-3-387-15,1 6-3870 16,8 8-129-16,0 1-129 15,1 8 129-15,3 0-129 16,8 3 129-16,0 3-129 16,6 0 129-16,3-3-387 15,6-2 129-15,1-2-129 0,7-6-387 16,10 7-387-16,-7-13-2838 15,16-2-1419-15,3-2-129 16,5-8-645-16</inkml:trace>
  <inkml:trace contextRef="#ctx0" brushRef="#br0" timeOffset="289965.5851">18720 13813 5676 0,'19'38'5031'16,"-12"-22"-387"-16,6 10-387 16,-5-3-3999-16,0 5-129 0,2 3-129 15,-3 6 129-15,-3 3-129 16,-3 7 258-16,-1 2-129 15,-2 1-129-15,-7 3 129 16,-6 0-129-16,-4-3 129 16,-3 1-129-16,-3-3 129 15,-7-6-129-15,-1-3 129 16,-1 0-258-16,-2-5 0 15,2-1-387-15,-5-12-1806 16,3 4-2193-16,7 0-387 16,0-6-129-16</inkml:trace>
  <inkml:trace contextRef="#ctx0" brushRef="#br0" timeOffset="290231.6003">19060 14844 7998 0,'2'18'2967'0,"-8"0"-2967"15,6-18 0-15,-12 4-5805 16</inkml:trace>
  <inkml:trace contextRef="#ctx0" brushRef="#br0" timeOffset="344948.7299">4512 15863 1548 0,'-6'1'2451'0,"6"-1"-2322"16,-8-13 129-16,8 13 0 16,-1-12 129-16,1 12 258 15,0 0 0-15,-1-18 387 16,1 18-129-16,0-11 387 15,0 11 0-15,0 0 0 16,0 0 0-16,0 0-258 0,0 0 129 16,-11-9-129-16,11 9-387 15,0 0-129-15,-12 1-129 16,12-1 0-16,-16 2-258 15,5-2 129-15,-1 1-258 16,-3 0 129-16,-1 1-129 16,-3 0 129-16,0 3 0 15,-6-3 0-15,4 3 0 16,-3 0-129-16,0-1 129 15,-2-4 0-15,5 4 129 16,-3-1-258-16,-1 2 129 16,1-1-129-16,-1-1 129 0,0-1 0 15,-1 7-129-15,1-2 0 16,0-2 0-16,0 2 0 15,1-4 0-15,-1 2 0 16,1-2 0-16,2 3-129 16,-2-4 129-16,2 1 0 15,-2 2 0-15,0 1-129 16,-1-2 129-16,-1 2 0 15,1 0 0-15,-2-2-129 16,0-2 129-16,-1 3 0 16,-1-4-129-16,1 0 129 15,-1-1-129-15,0 2 0 16,3-2 0-16,-2 1 0 0,-1 2 0 15,4 0 0-15,-4 0 129 16,3 2-129 0,-1-3 129-16,1 0 0 15,1 3 0-15,0-1 0 0,1-1 0 16,2-2 129-16,0 1-129 15,0-2 0-15,2 1 0 16,1 0 0-16,0-1 0 16,1 0 0-16,-1 0 0 15,3 0 0-15,-2 0 0 16,2 0 0-16,0 0 0 15,3 0 0-15,0 0 0 16,1 0 0-16,1 0 0 16,11 0 0-16,-17 0 0 15,17 0 0-15,-13 0 0 16,13 0 0-16,0 0 0 15,-10-1-129-15,10 1 0 0,0 0-387 16,0 0-645-16,0 0-1935 16,0 0-1548-16,0 0-129 15,0 12 1-15</inkml:trace>
  <inkml:trace contextRef="#ctx0" brushRef="#br0" timeOffset="358615.5116">3689 16547 258 0,'-31'12'3870'15,"9"-13"-387"-15,14 9 129 16,-16-8-3354-16,7 8-774 16,2-1 258-16,1 7 258 0,1 5 258 15,-2-2 645-15,6 9 0 16,-4 3 129-16,8 12-258 15,-3-11-129-15,5 17-258 16,0-3-129-16,3 1-129 16,2 1-258-16,4 7 129 15,1-10-129-15,1 5 0 16,5-7-129-16,-5-3-258 15,4-4-774-15,-7 2-1548 16,-5-20-1806-16,5 5 387 16</inkml:trace>
  <inkml:trace contextRef="#ctx0" brushRef="#br0" timeOffset="358918.529">3396 17415 516 0,'9'21'3870'16,"-9"-21"903"-16,24 22-903 15,-6-9-2838-15,-2-4-645 16,4 10 258-16,-4 3-258 16,1 11-129-16,-3 5 258 15,1 8 0-15,-15-46 0 16,21 117 129-16,-15-39 387 15,1 13-645-15,-2 3 258 0,3 4-516 16,-6-1 258-16,4-1 0 16,0 2-129-16,4-28-129 15,-3-3-258-15,-7-67 129 16,22 87-1032-1,-22-87-1806-15,0 0-2064 0,0 0-129 16,0 0-129-16</inkml:trace>
  <inkml:trace contextRef="#ctx0" brushRef="#br0" timeOffset="359679.5725">4171 16479 516 0,'-9'0'3870'0,"9"0"129"15,0 0 0-15,0 0-3225 16,0 0-903-16,-4-13 0 15,4 13 258-15,8 6-129 0,0 6 387 16,2 9 0-16,4 5 0 16,3 8-129-16,0 2 0 15,1 10-258-15,3-1 129 16,2 2 258-16,-2-7-258 15,1-1 258-15,-6-15 0 16,5-6 258-16,-5-17-258 16,1-2 129-16,-5-26-129 15,-1-5 0-15,-3-7-129 16,-2-11-258-16,-2 0 0 15,-1 1 129-15,-2 1-129 16,-1 6 0-16,0 12-387 16,0 2 0-16,0 11-516 0,0 3-1032 15,0 14-1806-15,7 0-903 16,-7 0-387-1</inkml:trace>
  <inkml:trace contextRef="#ctx0" brushRef="#br0" timeOffset="360106.5969">4691 16822 4902 0,'0'32'4386'15,"0"-5"-129"-15,-7-14-258 0,7 2-4515 16,0-15 129-16,0 23-129 15,0-6 258-15,8-4 258 16,1 6 258-16,2-8 129 16,2 1-129-16,0-8 129 15,3-4 0-15,-4-2 0 16,3-11-129-16,-5-7 258 15,2-5-258-15,-7-5 0 16,-1-2 0-16,-4 1 0 16,-4-1-129-16,-5 0 0 15,-6 7 0-15,-2 4-129 16,-1 4-129-16,-2 8 0 0,-2 6-129 15,3 3-258-15,-3 0-1290 16,7 0-2967-16,15 0 0 16,-19 0-387-16</inkml:trace>
  <inkml:trace contextRef="#ctx0" brushRef="#br0" timeOffset="360413.6145">4692 16193 2709 0,'7'9'4902'0,"19"-9"-516"16,-9-4 129-16,3-3-4128 16,5 4-129-16,0-2 0 15,4 3 0-15,-5 0-129 16,2 2 0-16,-5 0-129 15,-1-4-774-15,0 4-2064 16,-3 4-1677-16,-17-4-387 16,17 0 1-16</inkml:trace>
  <inkml:trace contextRef="#ctx0" brushRef="#br0" timeOffset="360631.627">4824 16059 6321 0,'14'33'5160'0,"-7"-15"-129"16,6 7-645-16,7-2-4128 16,-8 3-258-16,1 5 0 15,-1-2 0-15,0 3-129 16,0 1-258-16,-6-9-1290 15,4 0-3096-15,-1 5 0 16,-5-10-516-16</inkml:trace>
  <inkml:trace contextRef="#ctx0" brushRef="#br0" timeOffset="361050.6506">5156 16547 3999 0,'0'31'4515'0,"0"-6"129"0,0-25-516 16,2 12-3741-16,-2-12-258 16,10 11 0-16,-10-11 129 15,9 10 0-15,-9-10 0 16,0 0 129-16,11 0-129 15,-11 0-258-15,1-10-258 16,-1 10-774-16,-1-17-1032 16,0 1-2451-16,1 16-129 0,-10-24-516 15</inkml:trace>
  <inkml:trace contextRef="#ctx0" brushRef="#br0" timeOffset="361774.6923">5334 16339 1806 0,'0'15'4644'15,"2"3"-129"-15,-2-18 0 16,11 15-3096-16,0-3-1290 16,1-1 258-16,2 7-258 15,1 0 0-15,2 5 0 16,-2-1 258-16,3 6-129 15,-6-3 0-15,6 0-129 16,-6 2 0-16,1 3 0 16,-2-5-129-16,-2 0 0 15,-2 0-258-15,-5-5-129 16,1 3-258-16,-3-2 258 15,-1-4-129-15,-10-5 129 0,5 5-129 16,-4-8 129-16,10-9 387 16,-18 13 0-16,18-13 129 15,0 0 258-15,-11-11 0 16,11 11 0-16,4-29 129 15,6 5-129-15,-1 0 0 16,4-2 129-16,-1-10-129 16,2 8-129-16,-2-5 129 15,4-1-258-15,-8 0 129 16,5 6 129-16,-6-5-129 15,0 5 129-15,-4 1-258 16,1 1 129-16,-4 0-258 16,0 1 129-16,0 0-129 0,-1 7 258 15,-3 4-258-15,1 1 0 16,1 0 129-1,-2 1 129-15,4 12-129 16,0 0-129-16,0 0 0 0,0 0-129 16,0 0-516-16,-12-15-2967 15,12 15-1161-15,0 0-387 16,-7-14-387-16</inkml:trace>
  <inkml:trace contextRef="#ctx0" brushRef="#br0" timeOffset="362650.7424">6018 16573 4773 0,'46'8'4515'16,"-14"-4"129"-16,-6-4-645 16,7 0-3999-16,-2-5-258 15,1 5-129-15,-3-1-774 16,6 1-1677-16,-7 9-1419 15,-12-11-387-15,5 2 259 16</inkml:trace>
  <inkml:trace contextRef="#ctx0" brushRef="#br0" timeOffset="362889.7561">6004 16746 7482 0,'20'41'4902'0,"6"-29"-258"16,-1-12-387-16,11 0-4644 16,2-10 0-16,3 10-387 15,-4-9-516-15,8 4-2580 16,-3-5-774-16,-6-2-516 15,-1 5 388-15</inkml:trace>
  <inkml:trace contextRef="#ctx0" brushRef="#br0" timeOffset="363890.8134">6900 16278 4644 0,'6'15'4773'0,"1"10"-387"0,-7-3-1419 16,0-1-2580-16,3 10-387 15,-1 4 129-15,2 8-129 16,-3-1 129-16,2 4-129 15,1 4 0-15,1-6 0 16,-2-4-129-16,1-6 0 16,1-3-129-16,-5-31-387 15,8 26-516-15,-8-26-645 16,0 0-774-16,5-22-387 15,-3 1-1161-15</inkml:trace>
  <inkml:trace contextRef="#ctx0" brushRef="#br0" timeOffset="364302.8369">6922 16445 3612 0,'-12'-71'4128'15,"12"44"-903"-15,4 0-1161 16,11 15-516-16,-3-5-516 16,10 14-129-16,-1-2-387 15,9 11 0-15,-3-2-129 16,6 12 129-16,-6-3-258 15,4 6 0-15,-7 1 0 16,-2 7-258-16,-9-6 129 16,-2 3-258-16,-10 4 258 15,-5-6-129-15,-11 3 0 16,-4-2-129-16,-5 0 129 15,-6-6 129-15,-1-3 0 0,1 3 0 16,1-12 129-16,9 3 0 16,2-8-129-16,7 0 129 15,11 0 0 1,0 0 0-16,1-8 0 0,16 4-129 15,6 2 129-15,5 2-258 16,1 2 387-16,5 10-258 16,-1 4-129-16,1-2 129 15,-2 4-129-15,-4-4-129 16,-3 3-387-16,-11-13-903 15,2 1-3354-15,-16-5-258 16,10-4-387-16,-10-10 388 16</inkml:trace>
  <inkml:trace contextRef="#ctx0" brushRef="#br0" timeOffset="364551.8509">7261 16039 7740 0,'12'0'5289'0,"1"0"-387"16,-13 0-258-16,0 0-4515 15,0 11-258-15,-3 1-129 16,2 10 258-16,-2 0-129 15,-2 2 0-15,3 14-516 16,-6-11-1290-16,8 8-2709 16,-2 2-387-16,2-4-516 15</inkml:trace>
  <inkml:trace contextRef="#ctx0" brushRef="#br0" timeOffset="364847.8678">7472 16469 6837 0,'54'4'5031'0,"-20"-4"-129"16,-1-3-516-16,4-3-4386 15,0 3 0-15,3 0-129 16,-9-3-387-16,6 8-1290 15,-13-2-2580-15,-5 0-645 16,-4 0 0-16</inkml:trace>
  <inkml:trace contextRef="#ctx0" brushRef="#br0" timeOffset="365087.8816">7630 16229 6063 0,'-1'40'5160'15,"5"-16"-258"-15,5 2-387 0,-4 12-4257 16,3-5 0-16,3 4-258 16,-6 6 129-16,3 3-129 15,-4 1 0-15,-1-1-387 16,1 4-129-16,-4-17-774 15,3 8-1677-15,-3-12-1806 16,0-29-258-16,3 10 258 16</inkml:trace>
  <inkml:trace contextRef="#ctx0" brushRef="#br0" timeOffset="365392.8993">7915 16409 7482 0,'37'0'5289'15,"-20"-1"-387"-15,2-8-129 16,-5 2-4128-16,1-5-774 16,-2-1 258-16,0 0-258 15,-3 3 387-15,-10 10-258 16,12-10 0-16,-12 10 258 15,4 14-387-15,-4 3 258 16,0 8-258-16,-1 11 258 16,-6 1-258-16,2 6 129 15,-4 10-258-15,-3-1 0 16,0-5 0-16,3 8-774 0,-12-17-2064 15,8-2-1935-15,1-8 0 16,0-19-387-16</inkml:trace>
  <inkml:trace contextRef="#ctx0" brushRef="#br0" timeOffset="365602.9113">7998 16062 9417 0,'32'-6'5160'0,"-19"8"-129"16,0 9-516-16,-13-11-4902 0,25 23-387 16,-25-23-129-16,24 34-1032 15,-24-21-2193 1,9 2-774-16,1 6-516 15,-4-1 258-15</inkml:trace>
  <inkml:trace contextRef="#ctx0" brushRef="#br0" timeOffset="366130.9415">8352 16369 8385 0,'1'-7'5031'15,"-10"0"-258"-15,9 7-387 16,-20 6-4257-16,13 6-258 15,0 5 258-15,1 9-258 16,0 4 258-16,4-4-258 16,1 7 258-16,1-2-387 15,4-8 258-15,4-8 0 16,4-6-129-16,1-12 0 15,4-11 0-15,-1-5 0 16,2-11-129-16,-2-5 516 16,1 0-645-16,-2 3 516 15,-3 2-258-15,-1 8 258 0,-4 10-129 16,-7 12 258-16,9-1 0 15,-3 9-258-15,-3 7 387 16,4 5-129-16,-2-1 0 16,5-1-129-16,-1-3 258 15,4-5-129-15,-1-6-258 16,1-4 0-16,0 0-129 15,-2-11-129-15,2 3 0 16,-5-9-516-16,9 11-1290 16,-13-10-2451-16,4 2-516 15,1 1-516-15,-1-5 387 16</inkml:trace>
  <inkml:trace contextRef="#ctx0" brushRef="#br0" timeOffset="366473.9611">8822 16083 5547 0,'15'11'4515'0,"-15"-11"-129"16,4 35-258-16,-4-11-4128 15,-3 5 0-15,-2 1 129 16,-4 2 129-16,-1 2 0 15,-4-3 258-15,1 4-387 16,-6-7 258-16,6 3-258 16,-4-6 258-16,8 0-129 0,-2-9 0 15,10 4 0 1,1-20 258-16,8 17 0 15,9-17 0-15,13 0-129 16,2-4-129-16,13 1 0 0,2-6-129 16,6 2-129-16,1 0-258 15,-8-1-258-15,7 8-1419 16,-16 0-2451-16,-2 0-903 15,-7-5 0-15,-11-3-387 16</inkml:trace>
  <inkml:trace contextRef="#ctx0" brushRef="#br0" timeOffset="366746.9767">9198 15929 8643 0,'0'0'5289'16,"0"13"-516"-16,-5 4-258 15,-7 2-4515-15,-1 5-387 0,4 12-2967 16,-6-2-1677 0,-3 6-129-16,1-4-516 15</inkml:trace>
  <inkml:trace contextRef="#ctx0" brushRef="#br0" timeOffset="367262.0062">6650 16284 3225 0,'-18'14'5031'15,"15"1"-387"-15,-6-1 129 16,9-14-3612-16,-9 30-774 16,1-10 258-16,7 12-387 0,-3 0 129 15,4 15-258-15,1 12-516 16,0-7-2193-16,10 16-2064 15,7 4-129-15,6-6-387 16</inkml:trace>
  <inkml:trace contextRef="#ctx0" brushRef="#br0" timeOffset="367844.0395">9511 16109 6450 0,'14'14'5031'0,"-3"9"-516"15,-11-23-129-15,10 33-3999 16,-3-13-645-16,2 11 129 16,0 0-129-16,2 5 387 15,-3 3-258-15,2-1 258 0,-7 5-129 16,-3-8 258-1,-1-1-258-15,-11-3 129 16,-4-8-258-16,-5 3-258 16,-8-12-903-16,3-1-3354 0,2 0 0 15,-4-12-516-15</inkml:trace>
  <inkml:trace contextRef="#ctx0" brushRef="#br0" timeOffset="369743.1478">9764 15998 3483 0,'16'-5'4515'16,"-11"-8"-129"-16,12 6-645 15,-1 1-3096-15,-1-2-129 16,6 8 0-16,-3-7 129 15,6 7-129-15,-4-4 0 16,2 4-258-16,-4-1-129 16,1-2-258-16,-2 3-387 15,-7-4-516-15,2 4-903 16,-12 0-1032-16,0 0-1806 15,0 0-129-15</inkml:trace>
  <inkml:trace contextRef="#ctx0" brushRef="#br0" timeOffset="369998.1626">9900 15968 4128 0,'4'23'4386'15,"8"4"0"-15,-9-5-1806 16,0-7-1419-16,9 14-258 15,-8-8-258-15,7 12 387 16,-9-6-258-16,9 14 0 16,-9-12-129-16,5 7-129 15,-6-7-258-15,1 3-387 16,-1-5 0-16,-1-6-1032 15,0 0-2322-15,0-2-1419 16,-4-5-258-16,-1 0-258 16</inkml:trace>
  <inkml:trace contextRef="#ctx0" brushRef="#br0" timeOffset="370239.1765">9792 16551 7998 0,'26'22'4902'0,"-6"-15"-129"16,-4-7-387-16,5 1-4515 15,3-1-129-15,1-3 129 16,-1-1-129-16,2 4-258 15,-8-5-645-15,11 5-1677 16,-8 0-1806-16,-6-6-516 0,2 2 129 16</inkml:trace>
  <inkml:trace contextRef="#ctx0" brushRef="#br0" timeOffset="370649.1999">10158 16445 2322 0,'4'20'4515'0,"-4"-20"-516"16,4 22 387-16,1-7-3870 0,-5-4 0 15,3 6 258-15,-3-17-129 16,5 28 258-16,-5-28-258 15,14 22 0 1,-14-22-129-16,22 9-129 0,-10-9-129 16,2-9-258-16,1-5 0 15,-2-4-129-15,0-5 258 16,-4 0-258-16,-1 0 129 15,-4-4 258-15,-4 3-129 16,-1 2 0-16,-11 6 0 16,0 1 258-16,-7 12-387 15,-1 0 0-15,-7 3 0 16,3 12-258-16,1 6 258 0,-1 0-258 15,3 5 258 1,0-5-516-16,9 6-258 16,-4-13-2064-16,16-11-2064 15,-5 12 129-15,5-12-516 0</inkml:trace>
  <inkml:trace contextRef="#ctx0" brushRef="#br0" timeOffset="371164.2294">10228 15772 1935 0,'-21'-4'4386'0,"4"-6"0"15,17 10 0-15,0 0-3483 16,0 0-129-16,0 0-129 15,0 0 129 1,21-2 0-16,-8 0 0 0,10 4-258 16,-2 0-129-16,5 1-129 15,-1 2-387-15,0-5-129 16,4 3-1032-16,-13-3-2193 15,0-6-1290-15,4 2-258 16,-15-7-129-16</inkml:trace>
  <inkml:trace contextRef="#ctx0" brushRef="#br0" timeOffset="371357.2404">10319 15636 5031 0,'0'0'4773'0,"-5"18"-129"16,5-18-387-16,-1 18-3870 15,1 0-387-15,1 8 0 16,-1 5 0-16,1 10-387 16,-1 0-2580-16,-4 6-1548 15,3 12-258-15,-11-6 129 16</inkml:trace>
  <inkml:trace contextRef="#ctx0" brushRef="#br0" timeOffset="377271.5786">4031 17708 645 0,'0'11'3483'16,"0"-11"0"-16,0 0-2709 0,0 0-258 15,-6 0-129-15,6 0 258 16,0 0-129-16,0 0 0 15,0 0 258-15,0 0-258 16,0 0 0-16,0 0 129 16,0 0 0-16,9 8-129 15,-9-8 129-15,13 0 129 16,-13 0-129-16,20 3-129 15,-20-3 0-15,22 1 0 16,-10-8-129-16,4 2 0 16,-3 8-258-16,3 2-129 15,-1-6 129-15,-1-1-129 16,-1 2-129-16,-1-1 0 0,-3 1-129 15,-9 0-387-15,23 0-516 16,-23 0-1419-16,13-1-1935 16,3 1-387-16,-7 1 129 15</inkml:trace>
  <inkml:trace contextRef="#ctx0" brushRef="#br0" timeOffset="378046.623">4447 17444 258 0,'5'15'3741'15,"-5"-15"387"-15,0 0-774 16,0 0-2709-16,6 13-516 15,-6-13 129-15,3 11 258 16,4 3 0-16,-6-2 387 16,5 11-258-16,0-1 0 15,1 14-129-15,2-10 0 16,0 3-258-16,3 8 129 15,-12-37-258-15,23 76 258 16,-23-76 129-16,23 75-129 16,-23-75-387-16,20 65 387 15,-20-65-258-15,21 62-129 0,-21-62 129 16,0 0-387-16,29 49 387 15,-29-49 129-15,0 0-129 16,0 0-258-16,0 0 516 16,45-10 258-16,-45 10-258 15,18-36 258-15,-10 1-903 16,-1 10 0-16,1-10 258 15,-3-1 129-15,4-1-387 16,-5 0 129-16,4-8-129 16,-4 18-258-16,0 2 645 15,-4-9-387-15,3 1 258 16,-3 13-258-16,0-3 258 15,0 6-516-15,-7 3-774 0,7-3-2064 16,0 1-1419-16,0 16 129 16,-5-15-387-16</inkml:trace>
  <inkml:trace contextRef="#ctx0" brushRef="#br0" timeOffset="379652.7149">4970 17774 129 0,'4'15'3741'16,"-4"-15"-129"-16,0 0 0 15,0 12-2967-15,0-12-387 16,0 0 0-16,0 0 387 16,0 0 387-16,0 0-258 15,0 0 129-15,-17 48-516 16,17-48-258-16,0 0 258 15,0 67 258-15,0-67-387 16,0 0-258-16,0 0 0 0,0 0 129 16,0 0 387-16,45 41 387 15,-33-57-645-15,4-12-258 16,-6 19 129-1,6-7 129-15,-7 0-129 0,3-15 0 16,-4 16-129-16,0-9-387 16,-5 5 645-16,-2 7-129 15,-1 12 0-15,-8-31-129 16,8 31 0-16,-21-13 129 15,6 8-129-15,0-1 129 16,-1 6-129-16,-1 0 0 16,2 0 0-16,2 7 0 0,0-1-258 15,1-4-258-15,12-2-1677 16,-9 29-2064-1,9-29-516-15,0 0-387 16</inkml:trace>
  <inkml:trace contextRef="#ctx0" brushRef="#br0" timeOffset="380283.751">4931 17288 2322 0,'0'0'4386'0,"0"11"-258"15,0-11-2193-15,0 0-903 16,7-6-129-16,-7 6 0 15,20-7 0-15,-9 2-129 16,10 4-258-16,-5 0-129 16,6 1-129-16,-2 0-129 0,2 2-258 15,-2 2-129-15,0-4-258 16,3 7-1290-1,-9-5-2709-15,-5-2 0 16,3-6-516-16</inkml:trace>
  <inkml:trace contextRef="#ctx0" brushRef="#br0" timeOffset="380891.7858">5052 17059 1161 0,'0'10'-516'15,"0"-10"0"-15,0 0 388 16,0 0 256-16,0 0 646 16,0 11 516-16,0-11 0 15,0 0 258-15,0 0 258 16,0 0-387-16,3 14-129 15,-3-14-129-15,0 0-129 16,0 0-258-16,0 0-258 0,0 0-258 16,0 0-129-16,0 0-258 15,0 0-387-15,0 0-1161 16,0 0-2451-1,0 0 129-15</inkml:trace>
  <inkml:trace contextRef="#ctx0" brushRef="#br0" timeOffset="383001.9065">5415 17744 516 0,'9'18'3354'16,"-9"-18"129"-16,0 0-1935 15,0 0-1032 1,0 0 387-16,0 0 0 0,0 0 258 15,4-9-129-15,-4 9-258 16,0-19 129-16,0 19-387 16,0 0-258-16,-1-14-129 15,1 14 129-15,0 0 0 16,0 0 0-16,-10 0 129 15,6 11 0-15,4-11 0 16,-2 13 129-16,2-13-129 16,0 15 0-16,0-15 0 0,0 0 0 15,0 0-258 1,0 0 129-16,0 0 0 15,4-8 0-15,-4 8-129 0,0 0 0 16,0 0 129-16,2-16-129 16,-2 16-258-16,0 0-129 15,0 0-1161-15,0 0-2967 16,0-12-258-16,0 12-516 16,0-15-129-16</inkml:trace>
  <inkml:trace contextRef="#ctx0" brushRef="#br0" timeOffset="384188.9744">5632 17445 645 0,'2'22'3483'15,"2"0"-129"-15,-4-22-2193 16,0 13-645-16,6-1 387 15,-6-12-129-15,14 26 258 0,-14-26 129 16,18 30 0-16,-12-16-129 16,6 12-258-16,-2-6 258 15,-1 9-645 1,0-12 258-16,-2 2-258 0,-2 8-258 15,-1-8 129-15,-1-2-129 16,-1-3 0-16,-2-14-258 16,0 19 0-16,0-19 258 15,-4 20 0-15,4-20-258 16,0 0 129-16,0 0 129 15,0 0 0-15,0 0 0 16,0 0 0-16,0 0 129 16,0 0 0-16,0 0 0 0,0 0 0 15,0 0 0 1,0-6 0-16,0 6 0 15,4-15-129-15,-4 4 129 16,0 11 0-16,7-21-129 0,-3 3-129 16,-4 18 129-16,9-22-258 15,-5 6 387-15,1 1-387 16,1-2-387-16,0-1 387 15,-1 4-129-15,1-2 129 16,0-3-258-16,-3-4 387 16,2 11-258-16,2-7 258 15,-2-1 129-15,0-3 0 16,0 1 129-16,1-3-129 15,-2 2 129-15,0 5-129 16,0-9 258-16,-2 8-258 16,0 1 0-16,-1 4 0 15,-1 1 0-15,0 13 0 0,-3-17 0 16,3 17-129-16,-9-17-129 15,9 17-129-15,-12-5-516 16,2 2-387-16,10 3-2709 16,0 0-1290-16,-11-8-129 15,11 8 0-15</inkml:trace>
  <inkml:trace contextRef="#ctx0" brushRef="#br0" timeOffset="384670.0016">6181 17577 4128 0,'11'2'4902'0,"12"0"-903"16,-14-6 258-16,6-7-3870 15,6 1-129-15,1-1-258 16,5 0 645-16,-2 2-645 15,3 0 258-15,-3 2-258 16,0 1-129-16,-3 6-1032 16,-9 1-1935-16,-2 1-1161 15,2-1-903-15,-13-1 645 16</inkml:trace>
  <inkml:trace contextRef="#ctx0" brushRef="#br0" timeOffset="384903.0152">6231 17657 6966 0,'22'13'5031'0,"-8"-4"-516"15,8-9-129-15,3-9-4128 16,-1 9-129-16,5 0 0 15,-1-6 0-15,3 5 0 16,-2-1-129-16,-1-8-516 16,1 10-1290-16,-1 2-2967 15,-10-7 129-15,2-5-516 16,-7 6 388-16</inkml:trace>
  <inkml:trace contextRef="#ctx0" brushRef="#br0" timeOffset="386033.0798">7091 17249 3225 0,'5'-15'4773'16,"-5"15"0"-16,0-15-516 15,0 15-2580-15,-10-3-1290 16,10 3-129-16,-3 6-129 15,3 11 0-15,0 11 0 16,0 8 129-16,4 10-129 16,1 7 0-16,2-6 258 0,-1 6-258 15,1-3 258 1,2-4-258-16,-1-10 129 15,0 5-129-15,-1-25 129 16,1-3-129-16,-4 1-258 0,-4-14-258 16,0 0-129-16,8-6-516 15,-2-6-1032-15,-7-24-1290 16,-1 3-774-16,-3-12 0 15,5 4 903-15,-12-17 387 16</inkml:trace>
  <inkml:trace contextRef="#ctx0" brushRef="#br0" timeOffset="386405.1008">7128 17333 1 0,'-11'-82'2966'0,"6"51"130"16,4 1-516-16,2 13-258 15,3 2-774-15,10 11 0 16,-3 3-387-16,12 1-387 16,-4 3-258-16,8 10-258 15,-2-3-129-15,2 3-129 0,-2 1 0 16,-2-3 0-16,-3 1-129 15,-7-2 129-15,-4 3-258 16,-9-13-387-16,0 25 0 16,-12-10-129-16,-4 2 387 15,-6 0 129-15,-4 1 258 16,-3-1 0-16,1-4 258 15,4 6 774-15,0-8-129 16,11 2 387-16,1-5-387 16,12 9 129-16,0-17-258 15,19 17 0-15,-1-11 0 16,12 5-129-16,0-8 0 15,9 8-258-15,-2-6-129 0,0-2 0 16,-1 2 0-16,-2 3-258 16,-8-4-258-16,-8-4-258 15,1 9-1290 1,-19-9-1806-16,0 0-1161 0,-10-15-645 15,-5 1 129-15</inkml:trace>
  <inkml:trace contextRef="#ctx0" brushRef="#br0" timeOffset="386682.1167">7535 16720 8256 0,'4'46'5031'0,"-1"-19"-258"15,-3-1-129-15,0-2-4902 16,-4 5 0-16,4 5-387 15,-8-6-387-15,8 17-2322 16,0-7-1677-16,-5 1 129 16,2 0-516-16</inkml:trace>
  <inkml:trace contextRef="#ctx0" brushRef="#br0" timeOffset="386915.1303">7593 17214 8514 0,'40'17'4902'0,"-20"-14"-129"16,1-3-1548-16,1 0-3225 16,4-1 129-16,2 1-129 15,-3 0 0-15,-1 0-129 16,-2 0-129-16,-3 0-387 15,2 1-645-15,-21-1-1806 16,17-1-1677-16,-13-11-516 16,-4-3 258-16</inkml:trace>
  <inkml:trace contextRef="#ctx0" brushRef="#br0" timeOffset="387114.1414">7764 17082 2322 0,'-18'1'4515'0,"13"18"129"0,5-1-258 16,9 10-3096-16,-7-7-516 15,8 11 0-15,-3 0 0 16,3 14 0-16,-2-5-387 16,0 8 0-16,0-7-258 15,-1 0-516-15,3 2-1161 16,-6-11-3225-16,0-5 258 15,3-9-1032-15,-7-19 1162 16</inkml:trace>
  <inkml:trace contextRef="#ctx0" brushRef="#br0" timeOffset="387465.1616">8104 17291 7224 0,'31'-5'4773'16,"-19"-5"-129"-16,-12 10-1935 15,12-25-2580-15,-3-3 129 16,-1 3 0-16,0-1-129 16,-2 1 129-16,4 2-129 15,-6 5 129-15,5 6 0 16,-9 12-129-16,12-4 0 15,-9 12-129-15,1 16 0 16,-3 6 0-16,3 9 129 16,-3 3-258-16,-1 11 258 0,0 1-129 15,0 0 258-15,0-4-258 16,0-2 258-16,-5-7 0 15,2-6-129-15,1 1-258 16,-8-12-1032-16,10-4-1935 16,-4-4-1677-16,-7-6 0 15,11-10-516-15</inkml:trace>
  <inkml:trace contextRef="#ctx0" brushRef="#br0" timeOffset="387682.1742">8244 16889 6966 0,'40'14'5160'15,"-21"2"-129"-15,-6 5-645 0,-2-2-3741 16,-2-1-774-16,-3 0-258 15,2 6-387-15,-8-5-1677 16,2 4-2451-16,0-3-129 16,0-4-129-16</inkml:trace>
  <inkml:trace contextRef="#ctx0" brushRef="#br0" timeOffset="388170.2021">8510 17208 5934 0,'17'4'5160'16,"-17"-4"-258"-16,0 0-516 15,0 0-3741-15,6-9-516 16,-6 9 0-16,0 0 0 15,3 11 0-15,-1 6 0 16,0-1 129-16,2 2-258 16,0 1 129-16,0-1-129 15,3-5 129-15,-7-13-129 16,10 13 0-16,-10-13-129 15,13-8 0-15,-6-6-129 16,0-5 129-16,0-2 0 0,0-4 0 16,-1 4-129-16,0-2 0 15,-1 9 129-15,-5 14 129 16,0 0 0-16,12-2 0 15,-8 11 0-15,0 9 129 16,1 3 0-16,3 2 129 16,0-2 0-16,5-6 0 15,-4-1 129-15,6-10-258 16,-2-5 129-16,4-5-258 15,-3-8 0-15,-1-6-258 16,1 3-258-16,-6-9-387 16,9 10-1677-16,-10-7-2322 15,-3 5-129-15,0-3-129 0</inkml:trace>
  <inkml:trace contextRef="#ctx0" brushRef="#br0" timeOffset="388570.225">8949 16914 4644 0,'9'0'4902'15,"-9"0"0"-15,0 0-516 16,8 18-3612-16,-8-18-516 15,-3 25 0-15,-3-2 0 0,2 9 0 16,-5 5 0-16,2 13 0 16,-3-5 0-1,2 9 0-15,-3-4 0 16,3 3-129-16,1-8-129 0,1-3 129 15,3-10 0-15,3-3 0 16,4-12 0-16,8-2-129 16,3-4 129-16,6-7-129 15,4 1 129-15,1-5 0 16,3 0-258-16,-2-2 129 15,2 2 0-15,-6-7-258 16,1 3 129-16,-7-4-645 16,3-1-387-16,-15-4-1935 15,3-7-1419-15,-3-3-774 16,-3-6 129-16</inkml:trace>
  <inkml:trace contextRef="#ctx0" brushRef="#br0" timeOffset="388788.2374">9181 16728 7611 0,'12'13'4902'0,"-12"8"129"16,-4 4-903-16,-4-5-3870 15,3 3-258-15,-2 7-387 16,-3-9-1290-16,-1 10-2838 16,2-3-516-16,-3-6-258 15,0-1 259-15</inkml:trace>
  <inkml:trace contextRef="#ctx0" brushRef="#br0" timeOffset="389389.2718">6938 17211 6450 0,'-15'75'4902'16,"10"-33"-258"-16,-7 2-129 16,-2-3-4386-16,6 6 0 15,5 6 258-15,3 0-258 16,3-6 0-16,5 4-1032 15,14-9-3096-15,-22-42-774 16,64 93 0-16,-16-53-387 16</inkml:trace>
  <inkml:trace contextRef="#ctx0" brushRef="#br0" timeOffset="389990.3062">9454 16966 7353 0,'17'44'5031'16,"-9"-24"-258"-16,0 6-387 15,-3 0-4386-15,2 3-129 16,-2 11 129-16,1-2-129 15,-4 6 129-15,-1 0 129 16,-1 6-129-16,0-6 0 16,-8 3 0-16,1-5-258 15,-8-4-1161-15,7-3-2451 16,-1-10-1161-16,-7-10 0 15,16-15-129-15</inkml:trace>
  <inkml:trace contextRef="#ctx0" brushRef="#br0" timeOffset="390426.3311">9697 16967 6966 0,'27'8'5031'0,"-7"-8"-258"16,-3 0-387-16,1-3-4257 15,5-2-129-15,-3-1 0 16,4 0 0-16,-1 2-129 15,-4 0-129-15,2 4-258 0,-12-3-774 16,9 3-1806-16,-18 0-1677 16,0 0-516-1,0 0 258-15</inkml:trace>
  <inkml:trace contextRef="#ctx0" brushRef="#br0" timeOffset="390673.3452">9809 16962 5547 0,'5'37'4773'16,"3"-12"0"-16,-5-6-387 16,-1 1-4128-16,2 11 0 15,1-1 129-15,2 13 0 16,-6-6 0-16,6 10 0 15,-6-3 129-15,3 7-387 16,-1-14-129-16,-2 4-129 0,1-6-258 16,-6-11-1935-16,2-4-2193 15,-3-2-516-15,5-18-129 16</inkml:trace>
  <inkml:trace contextRef="#ctx0" brushRef="#br0" timeOffset="390921.3594">9736 17591 9417 0,'31'38'5676'0,"-13"-38"-1032"0,1 0 387 16,2-7-5160-16,-2-6-129 15,5 7-129-15,-4-4 129 16,2-2-387-16,-4 11-129 16,4 7-1161-16,-10 2-2967 15,0 6 258-15,-2-14-1290 16,-10 0 1033-16</inkml:trace>
  <inkml:trace contextRef="#ctx0" brushRef="#br0" timeOffset="391301.3812">10050 17470 1935 0,'17'52'5289'16,"-8"-26"-645"-16,-5-9-258 0,4-6-1548 15,-1 7-2451-15,-7-18 387 16,13 22-387-16,-13-22 129 16,16 0-129-16,-8-11 0 15,1 8-129-15,-1-15-387 16,0-14 129-16,-3 6-387 15,1-5 258-15,-3-5-258 16,-3 6 258-16,0-1 0 0,-2-8 0 16,-5 11 129-1,-1 6-129-15,-1 4 0 16,-3 6 0-16,2 10 0 15,-3 2 0-15,-2 15 0 0,3 8 129 16,-1 3-129-16,1 4-129 16,5 8-645-16,-8-4-1806 15,4 0-1548-15,8-8-645 16,-3-15 0-16</inkml:trace>
  <inkml:trace contextRef="#ctx0" brushRef="#br0" timeOffset="391635.4003">10111 16733 4644 0,'10'-9'5160'0,"11"-5"-258"16,-5 13-129-16,1-15-3096 16,7 15-1161-16,-1-3 0 15,3 4-387-15,3 7-1032 16,-10 1-3225-16,4-7-903 0,0-1 0 15,-8 0-645-15</inkml:trace>
  <inkml:trace contextRef="#ctx0" brushRef="#br0" timeOffset="400120.8856">10692 16001 2580 0,'-25'-3'4644'16,"12"0"-129"-16,13 3-903 15,7 0-2193-15,-7 0-516 16,19 0 0-16,-5-2-258 15,9 2 129-15,0 0-129 16,10 2 0-16,0-2 129 16,8 0-387-16,2-2 0 0,9 2 0 15,0-7 0-15,6 0-258 16,0 1 0-16,3-6-129 15,-7 7 0-15,-1-3-129 16,-7 2-129-16,-5-2-129 16,-4 8-258-16,-14-11-645 15,5 11-1419-15,-13 0-2193 16,-15 0-129-16,10-1-258 15</inkml:trace>
  <inkml:trace contextRef="#ctx0" brushRef="#br0" timeOffset="400513.9081">11216 15767 4902 0,'0'0'4515'0,"0"0"0"15,0 0-1161-15,0 0-2838 16,12 12 129-16,-12-12-129 15,25 19 0-15,-10-9 0 0,11 8 129 16,-4-5-129-16,10 5 0 16,-2-4 0-16,6 4-258 15,-6-7 129 1,3 8-129-16,-5-7-129 0,-5 5 129 15,-7-2-129-15,-6 10 0 16,-10-1-129-16,-11 3 0 16,-13 7-129-16,-14-2-387 15,-4 18-2580-15,-11 0-1548 16,-9-3-645-16,-1 1-129 15</inkml:trace>
  <inkml:trace contextRef="#ctx0" brushRef="#br0" timeOffset="414015.6803">12267 15404 3870 0,'13'-7'4644'16,"-13"7"0"-16,0 0-129 15,0 0-3741-15,0 0-387 16,11 11 0-16,-6 3 0 15,0 2 0-15,2 8 0 16,-1 0-129-16,5 5-258 16,-2 2 129-16,3 0-129 15,0 1 0-15,1 0-129 16,4-5 129-16,-1-5-129 15,5-5 129-15,-4-5 0 16,3-11 0-16,4-1 0 16,-2-9 129-16,1-13-129 0,-2-7 0 15,0-7 129-15,-4-4-129 16,1 0 129-16,-4-2-129 15,-2 3 129-15,-3 5-129 16,-4 7 0-16,-1 5 0 16,-3 7 0-16,-1 15-387 15,0-15-774-15,0 15-1677 16,4 10-1935-16,-4-10-129 15,0 25-258-15</inkml:trace>
  <inkml:trace contextRef="#ctx0" brushRef="#br0" timeOffset="414480.7069">12810 15617 2709 0,'0'0'4773'0,"-5"-11"-387"16,5 11-129-16,0 0-3741 15,0 0-387-15,0 0 0 16,-12 0-129-16,8 9-129 15,1 10 258-15,2 3-258 16,1 2 258-16,0 0-129 16,7 2 0-16,2-8 129 0,4-7 0 15,7-4 0-15,0-12 0 16,6-8 0-16,0-14 129 15,1-3 0-15,-2-12-129 16,-3 5 258-16,-5-3-387 16,-6 4 258-16,-10 5-129 15,-1 9 129-15,-15 8-258 16,-4 10 0-16,-7 4 0 15,-2 8-258-15,0 12-903 0,-6 0-2838 16,4-1-774 0,11 4-129-16</inkml:trace>
  <inkml:trace contextRef="#ctx0" brushRef="#br0" timeOffset="415079.7412">12833 15152 3870 0,'0'0'3870'0,"0"0"129"16,14-13-1677-16,-3 11-2451 15,6 1 258-15,1 1 0 16,2 0 258-16,5 7 387 15,-2-5-129-15,3 5 0 16,1-4-258-16,0 0-129 16,-3 1-258-16,-3-3-129 15,0 2-774-15,-9-4-1161 16,-4-10-2322-16,1 9-258 15,-9-12 129-15</inkml:trace>
  <inkml:trace contextRef="#ctx0" brushRef="#br0" timeOffset="415331.7556">12934 15057 1032 0,'8'-12'4644'0,"-8"12"129"16,0 0-129-16,8 4-2451 16,-3 13-1419-16,-5-4-129 15,2 12-129-15,-2 2-387 16,0 4 0-16,1 4-645 15,-1-3-1935-15,-8-4-2064 0,8 5-516 16,-3-7 258-16</inkml:trace>
  <inkml:trace contextRef="#ctx0" brushRef="#br0" timeOffset="415973.7923">12248 15871 1548 0,'7'0'3999'0,"-7"-7"387"16,13-4-1806-16,4 11-1290 16,-6-6-258-16,14 6 258 15,-9-6 0-15,15 6-129 16,-8-1-258-16,11 1-258 15,-3 0-129-15,7 1-258 0,-1-1 0 16,6 2 0 0,-2-2 0-16,7 4 0 15,-1-4-129-15,4 0 0 16,2-4-129-16,-1-3 0 0,2-1-258 15,-4-2-258-15,0 8-129 16,-13-17-1161-16,4 14-2451 16,-12 4-645-16,-12-2-645 15</inkml:trace>
  <inkml:trace contextRef="#ctx0" brushRef="#br0" timeOffset="416375.8153">12451 15956 3096 0,'26'22'4644'0,"-15"-21"-258"16,11 10-258-16,-8 0-3096 15,7-10-1161-15,0-1 129 0,4 1-258 16,-2-1 129-16,-1-2-129 15,-5-5-258-15,1 6-387 16,-8-13-774 0,3 12-774-16,-13 2-516 0,0-14-774 15,0 14-515-15</inkml:trace>
  <inkml:trace contextRef="#ctx0" brushRef="#br0" timeOffset="416586.8274">12570 16027 1032 0,'-13'17'4128'16,"13"-5"-258"-16,0-12-1032 15,9 31-516-15,-9-31-645 16,20 31-129-16,-12-18-516 16,5 11-258-16,-6-2-387 15,2 0 0-15,-5-2-258 16,0-2-129-16,-4 6-129 0,0-10-516 15,-3 7-1161-15,-6-9-1935 16,-3-6-903-16,2 7-387 16</inkml:trace>
  <inkml:trace contextRef="#ctx0" brushRef="#br0" timeOffset="416793.8392">12482 16322 4773 0,'38'19'5031'15,"-15"-8"-516"-15,-5-9 0 0,-1-1-4257 16,7-1-129-16,2 0-387 16,-5 0 0-16,2 0-774 15,-6-7-387-15,2 7-1419 16,-2-10-774-16,-6 2-516 15,5-1-129-15</inkml:trace>
  <inkml:trace contextRef="#ctx0" brushRef="#br0" timeOffset="417084.8556">12780 16290 903 0,'8'30'2193'0,"-3"-13"-258"16,-1 2 0-16,1-1 0 16,3 7-774-16,2-9 258 0,3 4-129 15,-1-12-129-15,6-3-387 16,-2-6 0-16,5-3-387 15,-1-15-129-15,2-2 387 16,-4-6-516-16,1 0 387 16,-6-8-516-16,-1 5 129 15,-8 2-129-15,-3 8 0 16,-2 2 0-16,-11 9 0 15,-4 2 0-15,-4 7-129 16,-4 13 0-16,0-3-129 16,-1 12-258-16,-3-9-645 15,4 10-1419-15,5 1-1935 16,-4-11-129-16</inkml:trace>
  <inkml:trace contextRef="#ctx0" brushRef="#br0" timeOffset="417506.88">12983 15972 4386 0,'13'18'5031'0,"-5"-13"-258"15,14 2-387-15,3-5-4128 16,1 1-258-16,3-1 0 15,-2 1 0-15,4-2 0 16,-2 2-129-16,-3-1 129 16,-3 0-258-16,-5-2-258 15,0 3 0-15,-18-3-645 16,20 0-903-16,-20 0-2193 15,0 0-516-15,0-10 258 16</inkml:trace>
  <inkml:trace contextRef="#ctx0" brushRef="#br0" timeOffset="417726.8926">13148 15981 2322 0,'0'16'4902'0,"0"-16"-258"15,6 8-258-15,-6-8-3483 16,14 10-387-16,-14-10-258 16,14 18 0-16,-14-18-387 15,12 19-258-15,-3-2-1677 16,-1-2-2451-16,-8-15-258 0,7 18-129 15</inkml:trace>
  <inkml:trace contextRef="#ctx0" brushRef="#br0" timeOffset="418105.9143">13580 15733 645 0,'0'0'4644'16,"15"1"387"-16,3 4-258 15,7 4-3225-15,-1-12-516 16,11 3 0-16,1 0-387 15,4 0-129-15,-1 0-387 16,2 0-129-16,-1 0-129 16,-8-6-516-16,3 7-1161 15,-15-1-2064-15,-3-4-1032 16,0 2-258-16</inkml:trace>
  <inkml:trace contextRef="#ctx0" brushRef="#br0" timeOffset="418343.9279">13686 15893 2322 0,'0'23'5031'0,"0"-23"-387"16,22 0 129-16,3 1-2838 15,4-5-1548-15,11 0-129 16,2 0 0-16,8 4 0 16,-1 0-129-16,2-1-516 15,6 3-3096-15,-3 5-1290 0,-9-2-516 16,2 4 129-16</inkml:trace>
  <inkml:trace contextRef="#ctx0" brushRef="#br0" timeOffset="426020.3667">14588 15208 3483 0,'0'-15'4902'0,"0"15"-258"16,0 0-258-16,0 0-3870 0,0 0 0 15,0 0-129 1,12 15-129-16,-12 4 129 16,4 8 0-16,-4 2-129 15,1 10 0-15,0-1-129 16,2 6-129-16,-2 0 129 0,1-2-387 15,-1-3 258-15,-1-5-258 16,0-6 258-16,0-4-387 16,0-8 0-16,0-16-258 15,0 11-258-15,-8-20-129 16,8 9-1161-16,-8-34-516 15,8 10-516-15,-6-14 129 16,6 4 516-16,-5-15 645 16</inkml:trace>
  <inkml:trace contextRef="#ctx0" brushRef="#br0" timeOffset="426368.3869">14588 15317 129 0,'17'-84'2193'0,"-6"49"258"15,0 6 129-15,8 14-516 0,-6-2 0 16,11 17-129-16,-10 0-258 16,10 14-645-16,-5-3-129 15,2 11-387-15,-7-2-258 16,1 4-129-16,-5-4-129 15,-2 2 129-15,-5-5-129 16,-3-3 0-16,0-14 0 16,-16 17 0-16,0-13 0 15,-2-3 0-15,-6-1 129 16,3 0 129-16,-1 0 0 15,2 0-129-15,0 1 258 16,12 10 0-16,8-11 129 16,-4 23 129-16,8-11-258 0,17 7 129 15,1-4 129-15,14 6-258 16,-2-5 0-1,7 4-129-15,0-4 0 16,-3-2-516-16,0 2-258 0,-10-15-1677 16,0 4-2580-16,-11-2-645 15,-5-3 0-15</inkml:trace>
  <inkml:trace contextRef="#ctx0" brushRef="#br0" timeOffset="426615.401">14994 14930 4257 0,'0'0'5289'16,"0"0"-258"-16,12-1-258 15,-12 1-3999-15,3 14-387 16,0-2 0-16,-3 5-258 16,0 6-129-16,2 7-645 15,-3-8-1290-15,1 6-2709 16,1 4-516-16,-1-5-258 15</inkml:trace>
  <inkml:trace contextRef="#ctx0" brushRef="#br0" timeOffset="426830.4133">15078 15338 4386 0,'36'20'5031'0,"-10"-16"-258"0,-3-4-258 15,2 0-4257-15,8 0-129 16,0 0-258-16,-3-2-387 16,3 4-1161-16,-10-2-1806 15,-6-2-1161-15,4 2-387 16</inkml:trace>
  <inkml:trace contextRef="#ctx0" brushRef="#br0" timeOffset="427042.4254">15325 15234 1161 0,'-12'-6'4515'16,"12"6"0"-16,-1 11-129 0,1-11-3096 16,1 33-645-16,3-11-258 15,3 8 0-15,-2-1 0 16,3 3-129-16,-3-2-258 15,-4-7-645-15,7 7-1032 16,-8-14-1677-16,0-5-1161 16,3 4-516-16</inkml:trace>
  <inkml:trace contextRef="#ctx0" brushRef="#br0" timeOffset="427369.4441">15540 15405 3612 0,'21'-11'4644'0,"-13"-3"-387"16,5 1-1548-16,2 4-1806 16,-7-8-129-16,7 6-258 15,-4-2-129-15,6 4 258 16,-6-1-129-16,3 9 0 15,-14 1-129-15,20 2 0 16,-20-2-129-16,13 28 0 16,-9-7-129-16,0 6 129 15,-4 0-129-15,0 5 0 16,0 3 129-16,-5-1-387 0,-2-2 258 15,-2-1-387-15,-1 3 129 16,-5-9-516-16,7 10-1290 16,-10-11-2838-16,-2-11-516 15,1-5 129-15</inkml:trace>
  <inkml:trace contextRef="#ctx0" brushRef="#br0" timeOffset="427582.4563">15676 15020 5934 0,'47'-1'5289'0,"-27"9"-516"15,4 14-387-15,-11 4-4386 16,4-3-903-1,-10-6-1548-15,2 4-2322 0,3 1-129 16,-8-6-258-16</inkml:trace>
  <inkml:trace contextRef="#ctx0" brushRef="#br0" timeOffset="428197.4915">15933 15349 4644 0,'0'-36'4644'15,"0"18"-129"-15,0 18-645 16,5-9-3741-16,-5 9-387 15,8 7 0-15,-4 12 0 16,-1 7 129-16,1 7 129 16,-3 1 129-16,-1 2 0 15,0 2 0-15,0-6 0 16,2-4 129-16,-2-9 258 0,2-9-129 15,-2-10 0-15,12-4-129 16,-6-15-129-16,5-4 129 16,-2-8-129-16,6-1 0 15,-5-2-129-15,2 7 0 16,-3 4 129-16,1 8-129 15,-10 15 129-15,16-5-129 16,-9 12-129-16,0 13 258 16,1 5-129-16,1 6 129 15,2-1 129-15,3-1 129 16,-2-6 0-16,5-4 0 15,-4-8 129-15,5-6-258 16,-4-5 0-16,3-10 0 0,-5-7-258 16,-1 0-129-16,-1-2-129 15,-6-4-387-15,7 9-645 16,-11-8-1290-1,5 5-2193-15,-5 17-387 0,11-19-258 16</inkml:trace>
  <inkml:trace contextRef="#ctx0" brushRef="#br0" timeOffset="429008.5379">16523 15116 3225 0,'0'18'4515'0,"0"-4"0"15,2 14-516-15,2 6-3354 16,-4 2-774-16,0 4 129 16,0 3 0-16,-5 1 0 15,-2-3 129-15,2-1 0 16,-2-8 129-16,5-6 129 15,-5-10 0-15,7 1 387 16,0-17-129-16,9 5 0 16,-9-5-258-16,24-5 129 0,-10-3 0 15,9 4 0-15,1 1-387 16,3 2 0-1,1 1-258-15,0 0 0 16,-2 7 0-16,-5-6-774 0,6 10-1677 16,-10-2-2322-16,-5-8 0 15,-2-1-387-15</inkml:trace>
  <inkml:trace contextRef="#ctx0" brushRef="#br0" timeOffset="429228.5505">16798 15078 5805 0,'-4'-30'5031'0,"4"30"-387"0,0 0-129 16,-8 11-3999-1,8 8-387-15,0 5 0 0,0 7-129 16,0 2 0-16,0 1-258 15,0 5-903-15,0-7-2838 16,-4-5-903-16,3 0-258 16,-7-11 129-16</inkml:trace>
  <inkml:trace contextRef="#ctx0" brushRef="#br0" timeOffset="429826.5847">14431 15792 6321 0,'25'3'5418'0,"0"-10"-516"15,12 0-387-15,2 5-4128 16,14-7-387-16,8 5-129 15,10 3 129-15,7 1 129 16,6 3 0-16,11 9 258 16,4-2-129-16,11 4 0 15,0-3 129-15,9 1 0 0,4-4-129 16,0 0 129-1,-2-5-129-15,-4-2 129 16,-2-1-258-16,-6 0 0 16,-6 0-129-16,-12-3 0 0,-5 0-516 15,-15-3 0-15,-5 14-1032 16,-21-7-3225-16,-7 5-516 15,-13 5-129-15,-13-2-258 16</inkml:trace>
  <inkml:trace contextRef="#ctx0" brushRef="#br0" timeOffset="430790.6398">15492 15879 5934 0,'3'43'5031'0,"9"-22"-129"16,-3 8-1032-16,3-12-3483 15,6 6 0-15,-4-5 0 16,7 7 129-16,-5-5 0 16,1 8 0-16,-5-5-258 15,2 2 0-15,-2-3 0 0,0 7-129 16,-5-5 0-16,2 1 129 15,-4-6-129-15,3 2 129 16,-7-3-258 0,2-4 129-16,0 2-129 0,-3-5 0 15,0-11 0-15,0 15-129 16,0-15 0-16,0 0 0 15,-2 10-129-15,2-10 0 16,0 0 0-16,-12-1 0 16,12 1 129-16,-10-6-129 15,10 6 129-15,-11-9 129 16,11 9-129-16,-9-10 258 0,9 10 0 15,-4-15-129-15,4 15 129 16,1-16 0 0,5 3-129-16,3 1 0 15,0-3 0-15,3 2-129 16,1-3 129-16,3 3-129 0,0-3 129 15,1 1-129-15,4-1 129 16,-2 2 0-16,0-3 129 16,0-1-129-16,-2 3 129 15,0-1-129-15,-4-2 258 16,-1 0-129-16,-4 1 0 15,-1 4 0-15,-3-1 0 16,-3-1-129-16,3 1 129 16,-4-1 0-16,0 3-129 15,0 12-129-15,0-20 129 16,0 20-129-16,0-15-129 15,0 15-129-15,0 0-645 0,-8-15-2580 16,8 15-1419-16,0 0-258 16,0 0-129-16</inkml:trace>
  <inkml:trace contextRef="#ctx0" brushRef="#br0" timeOffset="431653.6892">17005 15776 1419 0,'7'11'4515'16,"-7"-11"258"-16,29 0-129 0,-7 5-2193 15,4-5-2193-15,9-1 258 16,1-3-387-16,3 3 129 15,1 1-387-15,-5-3-516 16,3 4-1548-16,-10 1-2064 16,-9-2-645-16,0 2-129 15</inkml:trace>
  <inkml:trace contextRef="#ctx0" brushRef="#br0" timeOffset="431859.701">17039 15862 6708 0,'-1'36'4773'16,"12"-16"-129"-16,4-12-258 0,10 2-4515 15,5-6-258-15,13 8-903 16,-6-8-2838-16,7-2-516 15,4-1-258-15,-7-6 0 16</inkml:trace>
  <inkml:trace contextRef="#ctx0" brushRef="#br0" timeOffset="444974.4511">17541 15723 3096 0,'-15'2'5031'16,"4"-2"-387"-16,11 0 0 15,7 2-2967-15,9-6-1419 16,9-3-129-16,4-1 0 16,9 2 0-16,6-3 129 15,8 3 0-15,4-3 0 16,7 7 0-16,4-6 0 15,6 7 0-15,6-6-129 16,7 3 129-16,2-4 129 0,6 4-129 16,7-5 0-16,6 4 0 15,-1-3-129-15,3 1 0 16,-1-1 0-16,1 5-129 15,-3-3 129-15,-6 2-129 16,-6 1-129-16,-7 2 0 16,-8 1 0-16,-11 0 0 15,-8 0-129-15,-12 0-129 16,-6 8-387-16,-20-8-516 15,3 8-2580-15,-25-8-1161 16,0 19-516-16,-19-8 387 16</inkml:trace>
  <inkml:trace contextRef="#ctx0" brushRef="#br0" timeOffset="445786.4975">17125 16205 6708 0,'-21'26'5031'0,"21"-26"0"16,-8 22-387-16,11-9-4128 15,-3-13-258-15,14 22 129 16,-2-8 0-16,3 4 0 15,2-6 0-15,0 7-258 16,1-3 258-16,2-3-516 16,0-2 387-16,0 1-387 15,-3-6 516-15,-1-3-645 16,0-3 129-16,-2-7 258 16,-3-6-387-16,-1-5 387 0,-2-4-387 15,-5-5 258-15,1-3-258 16,-4-2 258-16,0 2-129 15,0-4 129-15,-3 1 0 16,-1 6-129-16,3 0 129 16,-2 3 0-16,3 3 129 15,0-1-129-15,4 7 0 16,3 3 129-16,2-1-129 15,5 5 129-15,5 1-129 16,2 2 129-16,7-2-129 16,3 2 0-16,10-1 129 15,4 1-129-15,5 1 0 16,8-2 0-16,10-4 0 0,6 2 0 15,10-1 0-15,7 0-129 16,5-2 129 0,8-1-129-16,6 0 129 0,8-4-129 15,2 3 129-15,0 0-129 16,2 2 129-16,-1 3-129 15,-4 1 129-15,-1 5-129 16,-6 0 129-16,-10 2 0 16,-9 2-129-16,-11-2-129 15,-6 10-258-15,-19-10-516 16,-4 15-903-16,-28-8-2967 15,-11 2-387-15,-12-9-387 16</inkml:trace>
  <inkml:trace contextRef="#ctx0" brushRef="#br0" timeOffset="446586.5433">17618 16128 4386 0,'0'17'5031'16,"11"7"-516"-16,-8-11-258 16,0 4-3870-16,3 8-129 15,0 0 0-15,2 5 129 16,-2-1 0-16,2 2-129 15,-5-3 129-15,5-4-258 16,-4-6 129-16,4-3-387 16,-8-15 0-16,6 12-258 15,-6-12 0-15,0 0-129 16,0 0-258-16,-6-23-258 0,6 12 0 15,-13-17 129-15,9 6 387 16,-5-7 258-16,2 0 0 16,2 0 387-16,2-1 387 15,3 13 387-15,0-8 129 16,11 15-258-16,-2-7 0 15,9 16-129-15,-2-2-129 16,8 3 0-16,-5 4 0 16,5 5-258-16,-4 0 0 15,-3 2-129-15,-2 0-258 16,-6-2 129-16,-9-9 0 15,5 15-129-15,-5-15 129 16,-10 13 0-16,-3-9 0 0,0-2 129 16,-3 3 129-16,2-3-258 15,2 2 258-15,12-4-129 16,-15 6 129-1,15-6 0-15,0 17-129 0,3-4 0 16,-3-13 0-16,23 24 129 16,-9-12 0-16,4 3-258 15,0-5 0-15,1 0-129 16,2-1-258-16,-8-6-387 15,10 9-1548-15,-14-12-2838 16,3-1 0-16,-12 1-387 16</inkml:trace>
  <inkml:trace contextRef="#ctx0" brushRef="#br0" timeOffset="446807.5559">17952 15993 2709 0,'7'26'4902'16,"-7"-15"-129"-16,1 3-129 16,-1 1-2322-16,0-1-2451 15,0-1 129-15,0-1 0 16,0-1-129-16,0 3-774 15,0-3-3225-15,0-11-516 16,3 17-387-16</inkml:trace>
  <inkml:trace contextRef="#ctx0" brushRef="#br0" timeOffset="447046.5696">18000 16278 6966 0,'39'12'5418'16,"-14"-12"-645"-16,0-2 0 16,3-10-4644-16,1-2-129 15,0 4 0-15,-1-2-129 16,-5 3-387-16,-7 0-258 15,4 10-1032-15,-20-1-2967 0,0 0-258 16,4-6-387-16</inkml:trace>
  <inkml:trace contextRef="#ctx0" brushRef="#br0" timeOffset="447251.5813">18118 16123 3999 0,'0'0'5031'0,"1"12"-516"16,-1-12 129-16,7 20-3870 15,4-2-387-15,-4 8-258 16,4-2 0-16,-3 2-129 16,-3-3-645-16,6 8-1677 0,-7-9-2451 15,-3-8 129-15,1-1-774 16</inkml:trace>
  <inkml:trace contextRef="#ctx0" brushRef="#br0" timeOffset="447557.5988">18305 16183 4773 0,'30'3'5031'16,"-12"0"-645"-16,-9-3 0 15,-9 0-4128-15,16-1-258 16,-4-1 129-16,-3 0-129 15,-9 2 0-15,17-3 129 16,-17 3 0-16,12 0 129 16,-12 0-129-16,9 7 129 15,-7 7-258-15,-1 6 129 0,0-1 129 16,2 7-258-16,-3 2 258 15,0 3-387-15,0 2 387 16,-4 0-387-16,2 1 0 16,-4-7-516-16,3 15-1548 15,-2-18-2322-15,-5-2-516 16,-1-9 0-16</inkml:trace>
  <inkml:trace contextRef="#ctx0" brushRef="#br0" timeOffset="447755.6102">18415 15920 6837 0,'35'31'4902'0,"-19"-7"-645"0,-8-9-387 15,7 11-5547-15,-15-5-2709 16,1-1-774-16,-1 7-258 16</inkml:trace>
  <inkml:trace contextRef="#ctx0" brushRef="#br0" timeOffset="448226.6371">18501 16155 3612 0,'19'29'4386'0,"-3"-2"-387"16,-16-27 0-16,5 12-3999 16,-5-12-129-16,0 22 258 15,0-6 0-15,-3-1 387 16,3 5 258-16,-6-8-129 15,6 6 258-15,0-18-258 16,0 22 0-16,0-22 0 16,0 0-129-16,11 0 129 15,1-5-387-15,0-9 0 0,3-2-129 16,1-3-129-1,4-5 0-15,-2 2-258 16,0 0 129-16,0 5 0 16,-5 2 129-16,2 7-129 0,-6 5 129 15,-9 3-129-15,13 10 129 16,-9 5 0-16,-1 4 0 15,-2 1 258-15,1-1-258 16,-1-2 129-16,3 0 0 16,-4-17 129-16,7 21-258 15,-7-21 258-15,11 2-258 16,-11-2-129-16,9-5-258 15,2 1-516-15,-11-17-2064 16,5 7-2064-16,1 0-258 16,1-2-387-16</inkml:trace>
  <inkml:trace contextRef="#ctx0" brushRef="#br0" timeOffset="448541.6551">18948 16056 5676 0,'0'38'5031'0,"0"-21"-516"16,-2-3-129-16,1 8-4515 15,0-1 0-15,-2 5-129 16,0 2 258-16,1-2 129 15,2 4 129-15,-1-6 0 16,1 0-129-16,1-11 258 0,8 3-129 16,-9-16 129-16,20 20-129 15,-7-15 0-15,5 2-258 16,0-3 129-1,0-4-387-15,5 4-903 0,-12-4-3225 16,5-2-645-16,-3-6-645 16,-5-5 646-16</inkml:trace>
  <inkml:trace contextRef="#ctx0" brushRef="#br0" timeOffset="448723.6655">19169 15960 5031 0,'3'7'5031'16,"0"12"-387"-16,-6-1-129 16,0 5-4902-16,-9-5-1290 0,3 7-2967 15,0 3-258-15,-7-10-129 16</inkml:trace>
  <inkml:trace contextRef="#ctx0" brushRef="#br0" timeOffset="449298.6984">17514 16085 3612 0,'0'0'4644'0,"0"17"-516"15,0-17 129-15,-10 16-3870 16,8 2-258-16,1 7 0 16,1 8 258-16,0 2 0 0,0 6 0 15,5 0-258-15,3-3-903 16,10 3-2709-1,2-3-1032-15,3-15-387 16,8-2 1-16</inkml:trace>
  <inkml:trace contextRef="#ctx0" brushRef="#br0" timeOffset="449876.7315">19422 16047 4257 0,'0'0'4902'15,"12"0"-129"1,-12 0-516-16,0 0-3870 0,0 8-258 15,3 4-258-15,0 2 258 16,3 2 0-16,1 4 129 16,-2 2 0-16,0 3-129 15,-4-1 0-15,1 5-129 16,-2-5 129-16,-4 1-129 15,-8-2 0-15,0-4-258 16,-1-1-387-16,-12-13-1290 0,9 0-2709 16,-4-2-387-16,-1-3 0 15</inkml:trace>
  <inkml:trace contextRef="#ctx0" brushRef="#br0" timeOffset="450211.7506">19640 16018 6321 0,'0'0'5160'16,"-8"1"0"-16,8-1-645 16,-16 13-4257-16,11-2-258 0,-3 5 0 15,3 8-129-15,-1 4 258 16,3 6-129-16,0 3 0 15,3-2-129-15,0-3-129 16,4-1-129-16,-3-15-774 16,15 11-1806-16,-16-27-2193 15,17 11 129-15,-4-14-516 16</inkml:trace>
  <inkml:trace contextRef="#ctx0" brushRef="#br0" timeOffset="450577.7716">19897 16145 3612 0,'4'-20'4644'0,"-8"-1"-3096"16,3 8 0-16,-11-10 129 15,8 10 0-15,-12-10-129 16,16 23-129-16,-20-20-516 16,10 20-387-16,-3 0-129 15,1 9 0-15,1 7-258 16,-1 6 0-16,4 7-129 15,2 1 129-15,3 4 0 16,3 2-129-16,3-5 129 0,9-2-129 16,-2-6-129-16,6-3 0 15,-2-4-129 1,1-5-258-16,2-4 0 15,-7-7-258-15,2 1-129 0,-11-8-1290 16,-1 7-774-16,5-11-1032 16,-5 11 0-16,-9-19 387 15</inkml:trace>
  <inkml:trace contextRef="#ctx0" brushRef="#br0" timeOffset="450833.7862">19810 16243 903 0,'-12'-8'3354'0,"2"-5"129"16,10 13-903-16,6-7-516 15,-6 7-903-15,24-7-129 16,-7 1-387-16,6 6-129 15,-2 0-129-15,5 0-258 16,-5 0 258-16,2 0-129 16,-8 3 0-16,2 1 129 0,-17-4 0 15,19 14 129-15,-19-14-129 16,5 20 0-16,-5-20 129 15,0 26-129-15,0-16 0 16,0 6-258-16,0-16-129 16,0 13-903-16,0-13-3225 15,12 12-1032-15,-12-12-129 16,0 0 130-16</inkml:trace>
  <inkml:trace contextRef="#ctx0" brushRef="#br0" timeOffset="451095.8012">20141 15865 5934 0,'9'19'5160'16,"-5"-5"-387"-16,-4-14-258 15,2 17-4515-15,-2-3-258 16,1 2 258-16,-1 5 0 16,0 2 0-16,0 2 0 15,0-2-129-15,-4-3-258 16,4 7-516-16,0-27-774 15,-3 24-2064-15,3-24-1161 0,-4 14-129 16</inkml:trace>
  <inkml:trace contextRef="#ctx0" brushRef="#br0" timeOffset="451325.8144">20158 16161 3354 0,'28'23'4902'16,"-11"-19"-129"-16,8 5-258 15,5-4-3612-15,-3-5-645 16,4 0-129-16,0-4-129 16,-3-6-258-16,-2 5-387 0,-8-9-258 15,4 10-1032 1,-17-11-1290-16,0 3-1677 15,-5 12 129-15</inkml:trace>
  <inkml:trace contextRef="#ctx0" brushRef="#br0" timeOffset="451524.8257">20348 16072 3870 0,'-14'0'4257'15,"14"0"-1548"-15,-3 22-645 16,3-22-516-16,0 32-258 16,0-14-129-16,4 9-387 15,-4-3 0-15,4 5-516 16,-3-4-258-16,-1-5-516 15,1 5-258-15,-1-15-387 16,0 4-387-16,0-14-258 16,0 0-645-16,0 0-645 15,3-21-1161-15</inkml:trace>
  <inkml:trace contextRef="#ctx0" brushRef="#br0" timeOffset="451773.84">20385 16175 516 0,'27'-35'3612'16,"-15"16"645"-16,2 2-1290 15,4 11-903-15,-18 6-774 16,24-7-258-16,-24 7-129 15,18 6-258-15,-18-6 0 16,11 25 0-16,-11-9-258 16,1 5 0-16,-1 3 0 15,0 4 0-15,0-5-129 16,0 2 129-16,-2-4-129 15,-1 4 0-15,0-3 129 0,-2 0-129 16,0-6-516-16,-6-6-516 16,9 13-2193-16,-10-12-1806 15,-4-4-645 1,1-2-129-16</inkml:trace>
  <inkml:trace contextRef="#ctx0" brushRef="#br0" timeOffset="451967.8511">20587 15877 6837 0,'25'27'4902'16,"-13"-9"-129"-16,-7-5-516 15,3 8-5031-15,-8-10-774 16,0 12-3483-16,0 2 0 0,-1-7 0 16</inkml:trace>
  <inkml:trace contextRef="#ctx0" brushRef="#br0" timeOffset="452409.8764">20658 16081 4128 0,'11'20'4773'0,"-5"0"-387"16,-6-20 129-16,0 19-4128 15,3-5-129-15,1 5-129 0,1 1 0 16,0-1 129-16,3-1 129 15,-2-4-129-15,4-3 129 16,-10-11-129-16,16 6-129 16,-16-6 129-16,20-13 0 15,-14-5-129-15,6 0 0 16,-4-6 0-16,4 4-129 15,-1-3 0-15,-1 6 129 16,2 1-129-16,-2 6-129 16,1 5 258-16,-11 5-129 15,17 0 129-15,-9 11-129 16,-3 1 129-16,2 4 129 0,-2-1-129 15,2-1 129-15,-2-2-258 16,2-2 129-16,-7-10-129 16,9 15-129-16,-9-15-516 15,0 0-129 1,10 10-1677-16,-10-10-2580 0,0 0 0 15,0 0-645-15</inkml:trace>
  <inkml:trace contextRef="#ctx0" brushRef="#br0" timeOffset="452745.8956">21067 16144 1806 0,'34'-16'5031'0,"-23"4"-129"16,1 6-387-16,-12 6-2322 15,6-16-1419 1,-6 16-387-16,0-20 0 15,0 20-129-15,-4-11 129 0,4 11 0 16,-12-2-258-16,12 2 0 16,-13 0 129-16,13 0 129 15,-12 18-258-15,6-3 129 16,-1 1-129-16,3 5 129 15,0-2 0-15,4 1 0 16,0 5-129-16,4 0 0 16,5-2 0-16,6-3-129 15,2 0 129-15,0-6-258 16,4 3-258-16,-1-10-258 15,5 4-1032-15,-12-13-3096 16,6-8-258-16,-7-7-774 16,-1-3 517-16</inkml:trace>
  <inkml:trace contextRef="#ctx0" brushRef="#br0" timeOffset="452986.9094">21348 15861 4644 0,'0'0'4902'0,"0"0"-129"16,0 0-129-16,0 0-3999 15,-3 14-129-15,3-14-258 16,-9 24 0-16,0-8-129 0,0 5 0 15,1 4-774-15,-7-8-1935 16,3 5-2193-16,4-1-387 16,-1-5 0-16</inkml:trace>
  <inkml:trace contextRef="#ctx0" brushRef="#br0" timeOffset="453249.9244">21489 15966 6321 0,'21'22'5160'0,"-10"-10"-129"16,-1 1-516-16,-1-11-3870 15,1 13-387 1,-1 3-129-16,1 3-129 15,-6 1 129-15,0 2 0 0,-4 4 0 16,-7 2-129-16,-6 3-387 16,-13-10-903-16,4 6-3225 15,-13-3-516-15,-3-2-387 16,-5-6-129-16</inkml:trace>
  <inkml:trace contextRef="#ctx0" brushRef="#br0" timeOffset="454316.9854">19598 15801 903 0,'39'-3'2064'16,"-19"-1"0"-16,8 4 129 0,-6-7-129 15,11 7-387 1,-8-11-129-16,8 11-258 15,-2-8-516-15,4 6-129 16,-3-7-258-16,5 7-129 0,-2-3-129 16,2 3 0-16,4-2-129 15,1-1 129-15,0 0-129 16,2 1 0-16,-3-3 0 15,2 3 0-15,1-3 258 16,-5 3-258-16,1-2 0 16,-2 5 129-16,-2-4 0 15,1 4 0-15,-2 0 129 16,1 1 0-16,-3 0 0 15,4 1 129-15,-3 0 258 16,7 3-258-16,-2-2 129 16,5 1-129-16,0-3-129 15,3 3 129-15,1-3-258 0,-1 0-129 16,2 0 129-16,2 0 0 15,-2 0-129-15,0-1 129 16,1-3-129-16,1 3 0 16,1 0 129-16,-2 0 0 15,-1-1-258-15,-3 0 129 16,-1 2-129-16,-7 0-258 15,-1 1-516-15,-16-3-1419 16,0 2-2451-16,-8 0-258 16,-13 0-387-16</inkml:trace>
  <inkml:trace contextRef="#ctx0" brushRef="#br0" timeOffset="455070.0285">19581 15633 1032 0,'57'0'3870'16,"-31"-4"387"-16,2-1-2967 16,10 5-258-16,-8-5-129 15,11 5 129-15,-4-4 0 16,6 4-129-16,-6-6-258 15,12 6-129-15,-6-3-129 16,5 3-258-16,-2-2 0 16,6 2 129-16,-4 0 0 15,5 0 129-15,0-2 0 16,5 1 0-16,-5-3 0 0,6 1 0 15,0-2-129-15,2 0 0 16,0 1 0-16,-2 1-258 16,-2 2 129-16,-6-2-258 15,-2 3-129-15,-9-5-387 16,-1 5-1806-16,-13 0-2451 15,-11 0 129-15,-15 0-645 16</inkml:trace>
  <inkml:trace contextRef="#ctx0" brushRef="#br0" timeOffset="456585.1152">18010 15040 3225 0,'-1'10'4386'0,"2"2"129"16,-1-12-129-16,0 16-3999 15,4 1-258-15,1 7 129 16,2 7 0-16,-3 3-129 15,1 7 258-15,-1 0-387 16,0 4 387-16,-1-2-387 16,0-3 129-16,0-5-129 15,1-3 0-15,1-9 129 16,-2-5 0-16,1-8-129 15,-4-10-129-15,0 0 0 16,0 0-516-16,9-9-129 16,-9-13-645-16,0 3-387 15,-4-16-129-15,4 8 258 0,-6-14 645 16,3 0 774-16,0-4 258 15,0 1 387-15,3 2 645 16,0 0 645-16,6 9 0 16,-2-3-129-16,16 17-645 15,-7-4-129-15,11 12-129 16,-3 0 129-16,7 10-387 15,-4 1 129-15,4 1-258 16,-1 7-129-16,-2 5 0 16,-3-1-129-16,-5 3 0 15,-4-4 0-15,-5 2 0 16,-5-1 0-16,-3 3 129 15,-12-3-129-15,-4 2 129 0,-7-1 0 16,-3 3 0-16,-4-1 129 16,1 2-129-16,0-4 129 15,5 3 0 1,4-6 0-16,10 6 129 0,10-16 0 15,-3 24-129-15,7-13 0 16,16 2 129-16,0-2-129 16,6 2 0-16,2-1-129 15,1-1 129-15,1-2-387 16,-2-3 129-16,-3-1-258 15,-8-3-129-15,2 1-258 16,-19-3-516-16,21 0-1419 16,-21-11-1935-16,0-3-516 0,-2-5-387 15</inkml:trace>
  <inkml:trace contextRef="#ctx0" brushRef="#br0" timeOffset="456812.1282">18403 14813 5676 0,'12'-13'5031'16,"-12"13"-129"-16,9 0-258 16,-9 0-4257-16,5 18-129 15,-2-2-129-15,3 5 129 16,-4-2-129-16,3 5-129 15,0 6-387-15,-3-11-774 16,8 9-2580-16,-6-3-903 16,0-7-516-16,3-2-129 15</inkml:trace>
  <inkml:trace contextRef="#ctx0" brushRef="#br0" timeOffset="457119.1456">18544 15136 4902 0,'14'12'5031'0,"-2"-12"-516"15,11 3-129-15,-4 3-3741 16,8-4-774-16,0-2-129 15,7 7-645-15,-12-7-1161 16,7-3-2064-16,-4 3-516 16,-6 0-258-16</inkml:trace>
  <inkml:trace contextRef="#ctx0" brushRef="#br0" timeOffset="457421.163">18695 15001 3999 0,'0'18'4386'0,"0"0"258"15,-3-6-1677-15,3-12-2064 16,0 22-129-16,0-22 129 15,5 31 0-15,-5-14 0 16,4 12-129-16,-4-5-258 16,3 6 0-16,-2-2-387 15,3 3 129-15,0-5-258 16,-2-2-129-16,5 0-645 15,-7-14-2322-15,0 4-1677 16,0-14-516-16,0 0-129 16</inkml:trace>
  <inkml:trace contextRef="#ctx0" brushRef="#br0" timeOffset="458042.1985">19116 15147 5160 0,'0'0'5289'16,"11"4"-258"-1,-11-4-516-15,13-10-3225 16,-5-1-1419-16,3-1 0 15,0-4 0-15,1 3 0 0,-1-1 0 16,-2 2 0-16,1 2 129 16,-10 10 0-16,13-17-129 15,-13 17 0-15,0 0 129 16,6 6 0-16,-6 9 0 15,0 5 0-15,-1 6 129 16,-3 7-258-16,4 4 258 16,-1 0-129-16,0 1 0 15,1 0 0-15,-1-2 0 16,0-5-129-16,-3-9-387 15,4 4-1548-15,-8-12-2580 16,-2-8-129-16,-1-2-387 16</inkml:trace>
  <inkml:trace contextRef="#ctx0" brushRef="#br0" timeOffset="458242.21">19130 14745 3612 0,'51'-36'5289'15,"-30"33"-387"-15,3 13-645 16,-8 9-2580-16,2 4-1806 16,-7 1-516-16,8 12-2193 15,-8 0-1548-15,-10-7-516 0,2 1-129 16</inkml:trace>
  <inkml:trace contextRef="#ctx0" brushRef="#br0" timeOffset="458774.2404">19401 15102 2451 0,'20'53'4386'16,"-9"-25"0"-16,-10-14 0 15,0 1-3483-15,3 5-516 0,-4-5 129 16,0 8 129-16,-6-11 129 16,6 6 0-1,0-18 0-15,-4 23-258 16,4-23 0-16,0 0 129 0,0 0-387 15,16 1-129-15,-8-7 129 16,6-7-258-16,2-3-129 16,0-5 0-16,2 0-129 15,-4 0 129-15,1-1 0 16,-2 4 129-16,-2 5-258 15,-11 13 129-15,12-12 129 16,-12 12 0-16,5 9 129 16,-5 7-129-16,0 0 258 15,5 4-129-15,-4-2 129 16,6 0 0-16,1-5 0 15,5-1 0-15,-1-8 0 16,3-1 0-16,0-3 0 0,3-3-129 16,-1-4-129-16,2-4 129 15,-4-1-258-15,-1-1 129 16,0-2 0-16,-4-2-258 15,-2 3 0-15,-5-5-387 16,-3 19-903-16,0-30-2064 16,0 14-1290-16,0-1-516 15,-2 3-258-15</inkml:trace>
  <inkml:trace contextRef="#ctx0" brushRef="#br0" timeOffset="459185.2639">19962 14885 7611 0,'12'-8'5160'0,"-12"8"-387"16,0 0-129-16,9 7-4644 16,-9 7-129-16,1 6 0 15,-1 7-129-15,0 4 258 16,-1 5 0-16,-3 5 0 15,-1-1 0-15,-1 1-129 0,1-3 129 16,3-5 0-16,-1-4 0 16,3-2 0-1,0-7 0-15,6-8 129 16,5-3 129-16,5-5 0 0,2-2-129 15,-1-2 129-15,6 0-129 16,-2-2 0-16,0-2 0 16,-1 2-258-16,-3-4-387 15,4 6-1290-15,-12-5-3096 16,6-3-258-16,-5-5-258 15</inkml:trace>
  <inkml:trace contextRef="#ctx0" brushRef="#br0" timeOffset="459402.2763">20264 14607 7224 0,'0'0'4902'15,"1"14"0"-15,-2 6-516 16,-10 5-4515-16,2 14-645 16,-11-1-3612-16,3 8-387 15,-3 8-516-15,-2-10 129 16</inkml:trace>
  <inkml:trace contextRef="#ctx0" brushRef="#br0" timeOffset="460835.3583">21774 15462 5676 0,'0'0'5160'0,"0"0"-645"16,8-10-516-16,1 7-3741 15,1 1-258-15,6 0 129 16,0 2 0-16,1 0 0 15,6 5 129-15,-1-1 0 16,7-1-129-16,0 1-129 0,5 0 129 16,3-3-258-1,0-1-258-15,5 2-645 16,-10-7-1935-16,3 1-1548 15,-4 1-774-15,-6 1 387 0</inkml:trace>
  <inkml:trace contextRef="#ctx0" brushRef="#br0" timeOffset="461122.3747">21850 15602 3612 0,'8'-5'5289'16,"1"-3"-387"-16,-9 8-258 15,28-8-3483-15,-28 8-387 16,28-9-129-16,-14 3 0 15,6 6-129-15,1 0-129 16,8 6-387-16,1 1-129 16,-2-7-2709-16,8 3-1935 15,1-1-258-15,1-2-645 16</inkml:trace>
  <inkml:trace contextRef="#ctx0" brushRef="#br0" timeOffset="465145.6048">22292 16032 4257 0,'8'27'5160'16,"-3"-14"-387"-1,-5-13-258-15,15 9-3870 16,-5 1-516-16,1-2 129 0,1 3-129 16,-2-1 129-16,2 3-129 15,-4-2 129-15,1-1-129 16,-2 2-129-16,-1 1 129 15,-6-13-129-15,11 16 129 16,-11-16 0-16,5 11 129 16,-5-11 0-16,0 0 258 15,0 0-387-15,0 0 129 16,8-13 0-16,-4-1 0 15,0-10-129-15,5-3-129 16,-2-10 129-16,2-10-129 16,-1-12 258-16,1-6-129 15,-1-8 0-15,-1-9 258 0,-2-8-258 16,0-8 258-16,-2-4-258 15,2 0 0-15,-2 0 129 16,0 3-258-16,-2 2 129 16,0 5-129-16,-1 6 0 15,0 7 0-15,-7 8 0 16,-2 7 0-16,-1 6-129 15,-5 0 129-15,0 7-129 16,0 6 129-16,-1 4-129 16,-2 1 0-16,3 8 129 15,-1 4-387-15,3 6 258 16,1 5 0-16,3 2 0 15,1 4 0-15,8 11 129 0,-12-13-129 16,12 13 129-16,0 0 0 16,0 0 0-16,-10-9 0 15,10 9 0-15,0 0 0 16,0 0 0-16,0 0-129 15,0 0 129-15,0 0-129 16,0 0 129-16,10 0-129 16,2 2 129-16,0 3 0 15,5-1 0-15,4-2 0 16,7 3-129-16,5-1 258 15,8-1-129-15,6 1 0 16,8-1 129-16,10-1-129 0,12 0 129 16,7-1 0-16,11 0 0 15,5 3 0-15,11-4 0 16,5 2 129-1,10-2 0-15,1 0-129 0,3 3 129 16,0 0 0-16,2-2 0 16,1 2-129-16,-8 0-129 15,-7-1 0-15,-7 1 0 16,-14 0-258-16,-6 5-774 15,-26-8-2580-15,-10 0-1290 16,-14 3-258-16,-16 1-516 16</inkml:trace>
  <inkml:trace contextRef="#ctx0" brushRef="#br0" timeOffset="466232.667">22767 14722 3096 0,'-16'-9'5031'0,"16"9"-258"0,0 0-129 16,-13-16-2838-16,13 16-903 16,0 0-387-16,10 0 0 15,-10 0-129-15,15 25 0 16,-8-6 0-16,4 8-258 15,-3 7 0-15,1 8 0 16,1 4 0-16,0 7-258 16,-1-5 129-16,0 2 129 15,-2-6-258-15,1-6 129 0,-1-4 0 16,-3-10-129-1,-2-7 0-15,-2-17 0 16,0 0 0-16,0 0-129 16,-9-17 129-16,-3-7-258 0,4-8 129 15,-4-7 0-15,1-5 129 16,0-5-129-16,3-4 129 15,2-2 0-15,3 6 0 16,3 0 129-16,0 7 0 16,4 5 129-16,5 11-129 15,4 5 129-15,3 6 0 16,5 9 0-16,4 6-129 15,4 1 129-15,0 10-129 16,2 3 129-16,-4 6-129 16,1 2-129-16,-7 5 129 15,-4-3-129-15,-5 0 258 0,-8-2-258 16,-4-1 129-16,-4-2 0 15,-9-5 0-15,-4-3 0 16,-7-1 0-16,4-3 0 16,-2-1 129-16,2 0-129 15,2-2 129-15,6 2-129 16,12-6 258-16,-7 16-129 15,7-16 129-15,15 22 0 16,1-7 0-16,7 2-129 16,0 1 0-16,3-2 0 15,-1 4-258-15,-3-9 0 16,-1 4-516-16,-9-14-645 15,5 1-3225-15,-17-2-387 0,11-12-387 16,-8-7 129-16</inkml:trace>
  <inkml:trace contextRef="#ctx0" brushRef="#br0" timeOffset="466465.6803">23166 14332 5934 0,'0'0'5160'0,"7"8"-387"16,-7 4-258-16,0 6-4257 16,0 7-129-16,0 0 0 0,0 7-129 15,0-1 0-15,0-1-258 16,3 2-516-1,-3-11-1806-15,-2 3-1935 16,2-3-516-16,0-5 0 0</inkml:trace>
  <inkml:trace contextRef="#ctx0" brushRef="#br0" timeOffset="466723.6951">23219 14832 8385 0,'50'15'5160'16,"-18"-15"0"-16,0-2-645 15,3-6-4386-15,-1 0 0 0,6-2-258 16,-7-1-129-16,1 6-258 15,-10-8-129-15,6 13-1548 16,-15-10-1935-16,-2 5-1032 16,-1-3-258-16,-8-4 388 15</inkml:trace>
  <inkml:trace contextRef="#ctx0" brushRef="#br0" timeOffset="466937.7073">23504 14640 5547 0,'-16'-10'4773'16,"16"10"129"-16,-8 10-387 15,11 5-3612-15,-2 2-387 0,4 9-258 16,-2 0 387-16,5 10-387 16,-7 1 129-16,5 2-258 15,-4-1-129-15,-1-2-516 16,6 5-903-16,-8-20-1548 15,1 1-1806-15,0-7-258 16,0-15-516-16</inkml:trace>
  <inkml:trace contextRef="#ctx0" brushRef="#br0" timeOffset="467269.7263">23736 14778 7611 0,'33'0'4902'0,"-18"0"-258"16,-5 0-1548-1,-10 0-2451-15,16-9-258 16,-16 9 0-16,16-14 0 0,-16 14-129 16,0 0 0-16,10-12 0 15,-10 12 129-15,8 7-129 16,-4 11-129-16,-1 4 0 15,-1 11 0-15,2 3 0 16,-1 13-129-16,-3-2 129 16,0 5-258-16,0 2 129 15,-3-3-129-15,-2-2 0 0,-3-8-258 16,3-4-129-1,-7-14-258-15,8 3-1161 16,-11-20-1548-16,4-6-1419 16,0-4-516-16,-1-17 129 0</inkml:trace>
  <inkml:trace contextRef="#ctx0" brushRef="#br0" timeOffset="467441.7361">23823 14520 5160 0,'29'-26'4902'16,"-13"26"-645"-16,-16 0-516 16,12 0-3999-16,-12 0-1677 15,9 7-2451-15,-5 8-258 16,-4 0 0-16</inkml:trace>
  <inkml:trace contextRef="#ctx0" brushRef="#br0" timeOffset="467925.7638">23979 14726 129 0,'27'29'3096'16,"-27"-29"645"-16,24 18-2322 15,-15-4-258-15,-2-3 0 16,-2 7 129-16,-5-4 258 15,0 8 129-15,-3-6-129 16,2 8-516-16,-8-6 129 0,9 8-387 16,-5-10 0-16,5 5 129 15,0-21-129-15,9 18-129 16,-9-18-258-1,28-1-129-15,-10-10 0 0,3-7-258 16,3-6 129-16,-1-2-258 16,3 2-129-16,-5-1 258 15,-2 3-129-15,-4 3 129 16,-3 6-129-16,-12 13 129 15,13-6-129-15,-13 6 129 16,0 17 0-16,-4 2 0 16,-1 5 0-16,1 2 0 15,0-1 129-15,4 6 0 0,0-10 129 16,4-2 129-1,5-6-129-15,4-6 129 16,-2-7-129-16,2-3-129 16,3-7-258-16,-4-9-387 0,5 4-387 15,-14-15-2451-15,6 3-1677 16,0 2-516-16,-1 0 0 15</inkml:trace>
  <inkml:trace contextRef="#ctx0" brushRef="#br0" timeOffset="468253.7826">24551 14554 6450 0,'18'12'4902'15,"-16"1"0"-15,2 12-387 16,-4 7-3999-16,-4 0-258 0,1 6-258 15,-3 4 0-15,-4 1 129 16,0 2-129-16,1-2 0 16,-1-5 258-16,2-1-258 15,0-7 129-15,3-5 129 16,2-7-129-16,3 0 258 15,0-18-129-15,17 20 129 16,-5-18-129-16,10 2 129 16,0-4-258-16,6 0-129 15,2 1-258-15,-6-3-387 16,7 4-1290-16,-14-3-2064 15,2-4-1161-15,-3-2 129 16,-11-7-645-16</inkml:trace>
  <inkml:trace contextRef="#ctx0" brushRef="#br0" timeOffset="468533.7986">24761 14563 4902 0,'10'-31'5031'0,"-10"31"-516"16,0 0 129-16,0 0-2451 15,7 8-2064-15,-10 9 0 16,-2 3 0-16,-2 1 129 16,1 6 0-16,-4-4-129 0,8 0 129 15,-4-3 0-15,6 0-129 16,0-7 0-1,6-1 0-15,-6-12-129 16,22 8-258-16,-2-4-258 0,-7-7-1935 16,11-1-2193-16,2 3-387 15,-1-3-258-15,2 4 259 16</inkml:trace>
  <inkml:trace contextRef="#ctx0" brushRef="#br0" timeOffset="469414.849">22657 15626 4128 0,'8'-4'4773'0,"-8"4"-129"16,17-10-258-16,-17 10-3483 15,21-12-129-15,-6 5-387 16,10 5 258-16,1-3-258 15,10 5 129-15,2-5 129 16,15 4-258-16,6-6-129 16,11 5 0-16,8-3 0 15,15 1 0-15,8-7-129 0,12 4 129 16,7-5-129-16,8 1 129 15,8 0 129-15,5 0-387 16,0 0 0-16,-7-1-387 16,-3 5 129-16,-12-5-129 15,-8 12-903-15,-27-5-2064 16,-9 5-1548-16,-17 0-387 15,-15 5-387-15</inkml:trace>
  <inkml:trace contextRef="#ctx0" brushRef="#br0" timeOffset="470273.8981">22816 15976 645 0,'26'-18'3225'16,"-21"0"387"-16,7 5-2580 16,1 1-387-16,-5-1 129 15,4 8 129-15,-7-8 387 16,7 13 129-16,-12 0-129 15,0 0-258-15,7-19-129 16,-7 19-258-16,0-12-129 16,0 12 129-16,-11-9-258 15,11 9-129-15,-21-15 129 16,9 12-129-16,-6-3 0 0,0 4-129 15,-1 2 0-15,-2 2-129 16,-2 7 129-16,2 9 0 16,-1 6-129-16,3 5 0 15,1 4 0-15,2 6 129 16,3-2 0-16,8 6 129 15,1-4-129-15,4 1 129 16,9-10 129-16,5-3-258 16,7-2-129-16,2-12-129 15,6 2-516-15,-8-15-645 16,13 2-1806-16,-10-5-1806 15,-4-8-129-15,-8-1-387 16</inkml:trace>
  <inkml:trace contextRef="#ctx0" brushRef="#br0" timeOffset="470545.9137">22746 16067 7224 0,'0'0'4902'0,"0"0"-258"16,10-9-774-16,6 7-3741 15,6 0-129-15,6 2-129 16,-3 0-129-16,5 3 129 15,-6 3 0-15,-3 4 129 16,-2 3 0-16,-6-4 129 16,-4 6 129-16,-4-4 129 15,2 3 129-15,-7-14 129 16,1 22-258-16,-1-22-129 15,2 16-129-15,-2-16-258 16,0 0-645-16,9 15-2709 16,-9-15-1548-16,0 0-129 0,11-8-516 15</inkml:trace>
  <inkml:trace contextRef="#ctx0" brushRef="#br0" timeOffset="470761.926">23208 15648 7482 0,'16'13'5289'0,"-10"6"-516"16,-4 2-129-16,2 3-4515 15,-2 8-129-15,0 1 0 0,2 4-387 16,-4-10-516-16,7 13-1677 15,-5-12-2064-15,-2-6-516 16,0-4-129-16</inkml:trace>
  <inkml:trace contextRef="#ctx0" brushRef="#br0" timeOffset="470948.9367">23197 16025 6063 0,'52'14'4773'15,"-20"-13"-129"-15,8-1-516 0,-1 0-4257 16,7 0 0-16,-5-9-645 16,4 9-1290-16,-12-9-1290 15,-3 1-1161 1,-2 3-129-16</inkml:trace>
  <inkml:trace contextRef="#ctx0" brushRef="#br0" timeOffset="471171.9495">23507 15871 3870 0,'-36'-21'3870'0,"20"11"258"16,16 10-1677-16,0 0-1161 16,-12 13-387-16,12 14-129 0,0-6 129 15,5 18 0 1,-5-8-129-16,2 7-129 15,-2-8-645-15,0-1-387 16,0 1-1548-16,0-15-1161 0,0-15-1677 16,-2 16-387-16,2-16 258 15</inkml:trace>
  <inkml:trace contextRef="#ctx0" brushRef="#br0" timeOffset="471469.9665">23699 15934 5934 0,'34'2'4902'0,"-18"2"-258"16,-4-4-258-16,-12 0-3741 15,12 0-387-15,-12 0 0 0,13 3 129 16,-13-3-129-16,10 17 129 15,-9-5 0-15,3 7-129 16,-3-1 0-16,0 6 0 16,-1 0-129-16,0 4-129 15,0-1 0-15,-1-1 0 16,-3 5-387-16,-4-11-129 15,4 15-1548-15,-9-15-2709 16,0-2-129-16,-5-8-645 16,-1-6 388-16</inkml:trace>
  <inkml:trace contextRef="#ctx0" brushRef="#br0" timeOffset="471692.9793">23877 15666 7482 0,'56'1'5031'16,"-37"7"-258"-16,-1 10-516 15,-1-4-4515-15,-5 11-774 16,-12-10-2451-16,0 6-1419 15,-2-1-258-15,-3-5 0 16</inkml:trace>
  <inkml:trace contextRef="#ctx0" brushRef="#br0" timeOffset="472157.0058">24005 15861 4128 0,'25'23'4386'0,"-17"-10"0"0,3 7-258 0,-6 8-2709 0,0-5-1419 0,-1 6 129 15,-1-4 0-15,1 9 258 16,-3-11-129-16,4 6 387 16,-5-14-129-16,8 0 0 15,-8-15 0-15,17 2 0 16,-9-8-129-16,8-7 0 15,-3-9-129-15,4-2-129 16,-2-6-129-16,2 0 0 16,1 4-129-16,-3-4 0 0,-1 11 0 15,-4 6 0-15,-1 11 129 16,-9 2-129-16,9 13 0 15,-6 9 0-15,-2 4 129 16,0 8 129-16,2-7-129 16,2-1 129-16,-2-5 0 15,6-3 129-15,-9-18 0 16,16 14 0-16,-16-14 0 15,19-10-129-15,-10-8 0 16,0-4-129-16,0-3 0 16,-2-7-258-16,5 7-129 15,-10-9-258-15,10 15-387 16,-12-17-1290-16,5 18-2580 0,-2 2-258 15,-3 16-129-15</inkml:trace>
  <inkml:trace contextRef="#ctx0" brushRef="#br0" timeOffset="472618.0322">24693 15812 7224 0,'0'0'5160'0,"0"0"-387"16,0 0-387-16,4-8-3870 15,-4 8-516-15,0 0 0 16,-9-11-129-16,9 11-129 15,-21 0 129-15,4 5 129 16,-2 7-129-16,-3 6 129 16,1 5 0-16,-3 3 0 15,2 5 129-15,2-1 0 16,5 9 129-16,5-5-129 15,6-1 129-15,4-5 0 16,6 1 0-16,10-7 0 16,7 0-129-16,3-5 0 0,3-6-129 15,3 3-516-15,-7-14-1032 16,7 2-2838-16,-9-2-645 15,-3 0-129-15,-7-6-387 16</inkml:trace>
  <inkml:trace contextRef="#ctx0" brushRef="#br0" timeOffset="472943.0508">24904 15666 9159 0,'12'-6'5289'15,"-10"19"-387"-15,-2 11-258 16,-8 4-4773-16,-3 19-516 15,-14-4-3483-15,1 8-774 0,1 6-129 16,-8-13-516-16</inkml:trace>
  <inkml:trace contextRef="#ctx0" brushRef="#br0" timeOffset="492449.1665">22848 11532 1548 0,'-13'-41'4128'0,"2"18"129"16,11 23-387-16,-1-11-3870 15,1 11 129-15,0 0 129 0,-1 7 129 16,1 13 516-16,0 3-129 15,0 15 0-15,0 7 0 16,0 16-129 0,-5 9-258-16,1 14-129 0,-3 11-129 15,-1 12 0-15,0 8 0 16,0 9 0-16,-1 3 0 15,8 5 0-15,-2-7 0 16,3-2 129-16,4-7-129 16,7-2 0-16,1-12 0 15,2-5-129-15,2-11 0 16,-1-6 0-16,-1-10-129 15,-2-8 0-15,-2-13 0 16,-2-12 0-16,-1-10-129 16,-7-27-129-16,0 0-129 15,-1-11-258-15,-5-17 129 16,-12-14 129-16,2-4 0 0,-10-9-129 15,1 0 516-15,-3 2 258 16,-4 4 258-16,7 12 387 16,-4 2-129-16,7 18 258 15,3 5-258-15,10 14 0 16,-4 12 0-16,13 15-258 15,0 8 129-15,9 10 0 16,3 4 0-16,8 8 0 16,-2-3 0-16,9 2 0 15,-3-6-129-15,6-8 258 16,-4-9-387-16,3-11 129 15,0-13-129-15,3-11-129 16,5-17-258-16,3-24-387 0,12-11-645 16,-7-26-3225-16,23-19-774 15,9-23-387-15,6-18-516 16</inkml:trace>
  <inkml:trace contextRef="#ctx0" brushRef="#br0" timeOffset="494121.2621">22800 9455 5289 0,'0'-18'5547'0,"2"0"-645"16,-2 18-129-16,0 0-4386 15,0 0-258-15,-9 12-129 16,1 7 0-16,-2 5 129 16,-5 10 0-16,-1 8 0 15,0 7 0-15,1 3 0 16,-2 8-129-16,5 0 258 0,1-3-129 15,7 0 0-15,2-11-129 16,4 0 0-16,6-12 0 16,8-7 0-1,7-7-516-15,0-13-387 0,14 6-1032 16,-12-13-2193-16,4-4-774 15,5-3-645-15</inkml:trace>
  <inkml:trace contextRef="#ctx0" brushRef="#br0" timeOffset="494888.306">23017 9977 3612 0,'12'20'5031'15,"9"-4"-258"-15,-21-16-258 16,28-3-3999-16,-7 3-516 15,3 0 129-15,2 0 0 16,1-1 129-16,-1 1 129 16,-4-3 0-16,3 3 0 15,-9-5 0-15,0 3 0 16,-16 2 0-16,16-17-129 15,-16 3 129-15,0-1-258 16,-9-7 0-16,-2-6 0 16,-1-11 0-16,3-4-129 0,-2-13 258 15,6 0-129-15,1-7 0 16,4-1 0-16,4-4 0 15,8 8 129-15,1 1-129 16,6 5 0-16,0 6 0 16,5 6 0-16,5 4 0 15,4 4 0-15,4 4 0 16,5 5-129-16,6 5 0 15,3 6 0-15,3 6 0 16,0 5 0-16,-2 7-129 16,-2 10 129-16,-8 11-129 15,-4 6 129-15,-6 6 0 0,-10 8 0 16,-6 5 129-16,-7 2-129 15,-6 6 0-15,-3 0 0 16,-6-2 0-16,-8 0 0 16,-3 0-258-16,-1-6 258 15,-1-2 0-15,2-4 0 16,2-6 0-16,4-4 129 15,4-4 0-15,7-5 0 16,1-5 129-16,11-2-129 16,4-3-129-16,4-1 129 15,5-4 129-15,4 1-129 16,0-5 0-16,0 1 0 15,-3-3 0-15,-3-2 0 0,-2 0 0 16,-5-2-129-16,-6 1-258 16,-10-1-129-1,0 0-516-15,0-15-1032 16,0 15-2967-16,0-20-516 0,-4 4 0 15,0-2-516-15</inkml:trace>
  <inkml:trace contextRef="#ctx0" brushRef="#br0" timeOffset="495204.3241">24307 9288 6321 0,'42'7'5160'0,"-18"9"-387"16,-4-4-258-16,0 6-4386 0,10 7-129 16,-1 2 129-16,1 9-129 15,-10 8 0-15,1 7 258 16,-9 7 0-16,-4 6 258 15,-8 1-258-15,-9 7 258 16,-10-2-258-16,-5 5 0 16,-5-9 0-16,-3-2-258 15,0-5-258-15,-9-16-1677 16,4-2-2580-16,1-3-645 15,-2-19-516-15,8-9 258 16</inkml:trace>
  <inkml:trace contextRef="#ctx0" brushRef="#br0" timeOffset="505545.9156">10481 17299 774 0,'0'0'3999'16,"-13"-11"-774"0,13 11-1032-16,0 0 0 15,-6-18-387-15,6 18-258 16,0 0-258-16,0 0-516 0,6-7 129 15,3 7-387-15,-9 0 129 16,19 0 0-16,-6-1-258 16,4 1 129-16,2 3-258 15,4 0 258-15,4 3-129 16,4-4 0-16,2 2-129 15,6 1 0-15,0-2 129 16,6-3-129-16,0 0 0 16,2-1-258-16,1-2 258 15,-1 2-129-15,0-3-129 16,-1-2 129-16,-3 0-258 15,-6 5 0-15,0-2-129 16,-9 1-258-16,-1 2-516 0,-16-3-2580 16,1 3-1290-16,-12 0-516 15,0 0-129-15</inkml:trace>
  <inkml:trace contextRef="#ctx0" brushRef="#br0" timeOffset="505948.9386">11000 17021 7740 0,'34'45'5031'0,"-9"-24"-258"16,0 0-129-16,1 4-4515 16,6 3 0-16,-3 0-129 15,1 4 258-15,-3-1-129 16,-5 10 0-16,-5-3 0 15,-5 13 0-15,-9-14-129 0,-6 9 258 16,-13-3-258 0,-10 7-129-16,-4-2-1161 15,-12 4-3483-15,-5-12-129 16,1-11-129-16,0 21-516 0</inkml:trace>
  <inkml:trace contextRef="#ctx0" brushRef="#br0" timeOffset="509000.1131">11694 16793 4644 0,'8'48'4773'0,"-6"-26"-387"16,3 9-258-16,-1-6-3999 15,1 11-129 1,1-1 0-16,1-3 0 16,1 9 129-16,2-7-129 0,3 5 0 15,0-9 0-15,3 5 0 16,-2-15-129-16,6 3 258 15,-4-15-129-15,4-8 0 16,-3 0 0-16,0-5 258 16,-2-11-258-16,0-8 129 15,0 1 0-15,-2-7-129 16,-2 2 129-16,0-1 0 15,-3 1 129-15,2-6-129 16,-4 8 129-16,2-3-129 16,-4-1 129-16,0-1-129 15,0 2 0-15,1-1-258 16,-1 6-129-16,-1-1-129 0,5 11-903 15,-8-12-1161-15,2 12-2193 16,-2 14-387-16,8-19 0 16</inkml:trace>
  <inkml:trace contextRef="#ctx0" brushRef="#br0" timeOffset="509617.1481">12196 17093 3354 0,'0'0'4644'16,"-8"16"-516"-16,8-16-1548 16,-19 9-1806-16,18 0-129 0,1-9-129 15,-5 26 0-15,2-9-129 16,3 5-129-16,0 1-129 15,0 5 0-15,4-9 0 16,3-1 129-16,3-4-258 16,0-2 258-16,1-12-129 15,5-5 129-15,-1-12-129 16,2-2 0-16,-1-7 0 0,-2-7-129 15,-1 3 129 1,-4-6-129-16,-3 4 0 16,-5 4-129-16,-1 6 129 15,-4 2 0-15,-8 9-258 16,-4 3-387-16,3 8-1290 0,-4 2-2709 15,-5 0 0-15,8 3-387 16</inkml:trace>
  <inkml:trace contextRef="#ctx0" brushRef="#br0" timeOffset="510203.182">12176 16565 1161 0,'-7'16'3096'16,"13"-16"-1677"-16,-6 0-645 16,13-8 387-16,4 8 258 15,-3-11 516-15,9 10-129 16,-5-12 129-16,11 13-516 0,-10-10-258 15,10 10-645 1,-6-2-387-16,1 2-129 16,0 4-774-16,-11-4-1677 15,-1 1-2193-15,4 6-129 0,-16-7 129 16</inkml:trace>
  <inkml:trace contextRef="#ctx0" brushRef="#br0" timeOffset="510756.2136">11705 17469 1935 0,'7'11'3870'0,"-7"-11"387"0,13 4-516 15,-1-9-3354 1,-1 0 0-16,7 5 129 0,-2-1 0 16,11 1 129-16,-5 0 129 15,12 1-129-15,-4-1 129 16,8 3-387-16,-1-3-129 15,4 0-129-15,-4 0 0 16,4 2-258-16,-3-2 129 16,-1-1-258-16,0 1-258 15,-11 0-1290-15,2-4-2451 0,1 2-645 16,-14-7 129-16</inkml:trace>
  <inkml:trace contextRef="#ctx0" brushRef="#br0" timeOffset="511329.2464">11837 17665 1032 0,'0'0'3612'0,"0"0"387"0,14 0-2709 16,-2 10-258-16,-12-10 129 15,24 0-129-15,-15 0 0 16,6 12 0-16,-5-12-516 16,2 8 0-16,-1-5 0 15,-1-6-258-15,-10 3 0 16,16 0-129-16,-16 0-129 15,9-5-129-15,-9 5 129 16,0 0 0-16,0 0 0 0,8-10 0 16,-8 10-129-16,0 0 129 15,0 0 258-15,0 6-129 16,0 6-129-16,0 1 258 15,0 6-129-15,0-19 129 16,0 53 387-16,0-53-387 16,1 56-129-16,-1-56 129 15,0 0-387-15,1 77-774 16,-1-77-2064-16,0 0-1548 15,0 0-645-15,0 0 387 16</inkml:trace>
  <inkml:trace contextRef="#ctx0" brushRef="#br0" timeOffset="511612.2626">11730 18033 8127 0,'0'0'4902'16,"0"0"0"-16,49 15-258 16,-49-15-4644-16,0 0 129 15,61-26 0-15,-61 26 129 16,0 0-258-16,55-9 0 15,-55 9 0-15,0 0 0 16,54 0-129-16,-54 0-387 16,0 0-1032-16,46 20-2193 15,-46-20-1290-15,0 0-129 16,0 0-258-16</inkml:trace>
  <inkml:trace contextRef="#ctx0" brushRef="#br0" timeOffset="512400.3076">12223 18004 2322 0,'0'0'3612'16,"0"0"516"-16,0 0-2322 16,0 0-903-16,0 0-258 15,0 0 387-15,0 0 0 16,0 0 0-16,0 0-387 0,0 0-129 15,-9 52-129 1,9-52 0-16,0 0-258 16,0 0 0-16,0 50-387 15,0-50 645-15,0 0-516 0,0 0-129 16,13 53 258-16,-13-53-387 15,0 0 129-15,0 0 258 16,0 0 129-16,0 0-645 16,0 0 387-16,48-10 0 15,-48 10-516-15,0 0 129 16,9-54 129-16,-9 54-774 15,0 0 645-15,0-69 387 16,0 69-129-16,0 0 258 16,0 0-129-16,-17-51 0 15,17 51 0-15,0 0-774 16,0 0-1419-16,0 0-1935 15,0 0 129-15</inkml:trace>
  <inkml:trace contextRef="#ctx0" brushRef="#br0" timeOffset="512914.337">12262 17628 1806 0,'6'18'4128'16,"-6"-18"774"-16,0 0-516 16,14 5-3096-16,-14-5-645 15,14-3 258-15,-14 3-129 0,21-9-129 16,-21 9 0-16,29-11-129 15,-15 6-645-15,4 5-258 16,6 0-1935-16,0 3-2451 16,-6 0 129-16,3-3-516 15</inkml:trace>
  <inkml:trace contextRef="#ctx0" brushRef="#br0" timeOffset="514042.4015">12830 17419 3612 0,'40'30'5289'0,"-14"-24"-903"15,-5-6 129-15,4-1-3870 16,0-8-645-16,4 5 0 16,-5-4-516-16,6 6 129 15,-11-4-516-15,7 6-1161 0,-11 0-2193 16,-4 2-258-1,4-2-387-15</inkml:trace>
  <inkml:trace contextRef="#ctx0" brushRef="#br0" timeOffset="515352.4765">12820 17225 645 0,'3'22'4128'16,"-3"-22"129"-16,0 0-387 15,12 4-3483-15,-12-4-387 16,11-3 0-16,-11 3 129 15,10-11 0-15,-10 11 258 16,12-3-129-16,-12 3 0 16,12-3 129-16,-12 3 0 15,13 0-129-15,-13 0 0 16,13 0 0-16,-13 0 0 15,18 5 0-15,-8-3 129 16,2 5-129-16,-1-7-129 16,4 4 258-16,-3-2 0 0,4-1 129 15,-2-1-258-15,3 0-129 16,-3 0 129-1,3 0-129-15,-4-1-129 16,2 1 0-16,-2-1-129 0,-13 1-258 16,21 0-516-16,-21 0-1290 15,0 0-2322-15,12-1-387 16,-12 1 129-16</inkml:trace>
  <inkml:trace contextRef="#ctx0" brushRef="#br0" timeOffset="528420.2239">13429 17358 2322 0,'1'16'4386'16,"-1"-16"-387"-16,0 0-903 15,13-3-2709-15,-1-6 129 16,-5-8 129-16,5 11-129 16,-6-6 258-16,7 6 0 15,-13 6 0-15,21-10 0 16,-21 10-258-16,22-1 0 15,-10 1-129-15,6 0 129 0,-1 0-258 16,5 1 0-16,1-1 0 16,3 1 0-16,1-1-129 15,0 0-258-15,4 0 129 16,-6-1-387-16,1 1-129 15,-8 0-1290-15,1-1-2967 16,-2-3-387-16,-17 4-129 16</inkml:trace>
  <inkml:trace contextRef="#ctx0" brushRef="#br0" timeOffset="529604.2916">14422 16561 2322 0,'0'0'4902'0,"-11"-2"-387"16,11 2 0-16,-6 13-3483 16,1-1-774-16,4 7-129 15,0 3 129-15,1 8 0 16,0 5 129-16,0 5-129 15,0 5-129-15,0 7 129 16,0-9-129-16,0 0 0 0,0-4-387 16,0-3 258-16,0-5 0 15,-4-6-129-15,0-10 0 16,4-15-129-16,-14 16 0 15,4-16-387-15,10 0-129 16,-18-9-258-16,15-1-516 16,-9-17-516-16,11 11-129 15,-5-16-387-15,6 6-129 16,0-15 387-16,9 5 774 15,-1-7 645-15,6 1 775 16,1 0 385-16,4 0 646 16,2 1 387-16,6 3 387 15,-2 6 0-15,0 4 129 0,5 11-516 16,-6-1 0-16,5 14-258 15,-9-1 0 1,4 13 129-16,-12 2-258 16,2 12-129-16,-9-2-258 0,2 9 0 15,-7-4 0-15,-3 5-129 16,-9-3-129-16,-2 0 0 15,-6-5 0-15,1 1-129 16,-5-8 129-16,1-2 0 16,2-4 0-16,0-2-129 15,2-7 129-15,7 0 129 16,2 0-129-16,10 0 0 15,0-11 0-15,5 11 129 16,11-2-129-16,4 2 0 16,4 2 0-16,6 11 0 15,2-8 129-15,2 13-129 16,0-4-129-16,-1 3-129 0,-6 2 0 15,-4-4-258-15,1 5-516 16,-24-20-2064-16,13 10-2193 16,-13-10-258-16,0 0-387 15</inkml:trace>
  <inkml:trace contextRef="#ctx0" brushRef="#br0" timeOffset="529885.3077">14750 16284 6321 0,'12'7'5418'15,"-12"-7"-645"-15,5 16-258 16,-5-16-4257-16,0 15-258 16,-4-3 129-16,2 8-387 15,0 2-516-15,-8 3-2967 16,3-3-1161-16,5 3-387 15,-5-2-129-15</inkml:trace>
  <inkml:trace contextRef="#ctx0" brushRef="#br0" timeOffset="530163.3236">14833 16733 5289 0,'24'3'5547'15,"-11"-3"-774"-15,4 0 0 16,11 0-4257-16,-8-1-258 0,5-1-258 15,0-5 0 1,-4 4-258-16,4 3-516 16,-12-2-1935-16,0-2-2193 15,3 0 0-15,-11-6-516 0</inkml:trace>
  <inkml:trace contextRef="#ctx0" brushRef="#br0" timeOffset="530384.3363">14957 16500 8127 0,'0'40'4773'16,"3"-13"0"-16,-2 5-2064 15,1 6-2580-15,1 4 0 16,0 2 0-16,0 1-129 15,-2-2-129-15,-1 1-258 0,4 3-1419 16,-4-6-2709-16,-3-17-516 16,3 0-258-16</inkml:trace>
  <inkml:trace contextRef="#ctx0" brushRef="#br0" timeOffset="530717.3553">15085 16845 5547 0,'35'-4'5289'16,"-22"-4"-645"-16,2-3-129 16,6-5-4257-16,-10-7-129 0,0 2-129 15,-1-3 0-15,2 2-129 16,-5 7 129-16,0 2 129 15,-7 13 0 1,0 0 0-16,12-3-129 0,-12 3 129 16,0 24-129-16,0 7 129 15,-5 0 0-15,1 14 0 16,-1-1-129-16,-2 3 0 15,1 1 0-15,-5 6 129 16,4-11-387-16,-2-5 0 16,4 5-1161-16,-12-16-3096 15,2-9-258-15,1-4-387 16,-3-11 259-16</inkml:trace>
  <inkml:trace contextRef="#ctx0" brushRef="#br0" timeOffset="530947.3685">15274 16375 6450 0,'33'0'4902'0,"-16"15"-903"16,-17-15-1548-16,0 0-6837 15,9 11-774-15,-9-11-129 16</inkml:trace>
  <inkml:trace contextRef="#ctx0" brushRef="#br0" timeOffset="531612.4065">15462 16698 1806 0,'7'15'5031'16,"-7"-15"-516"-16,0 21 0 16,0-8-2838-16,-1 1-1419 15,1 8 0-15,-2-1 129 0,2 2-129 16,0-1 0-16,0 6-129 15,0-11 129 1,0 2-129-16,0-19-129 16,0 0 0-16,11 2-129 0,-7-11 0 15,2-9 0-15,0-10-129 16,1 4 0-16,0-4 129 15,5 2 129-15,-4 5-258 16,1 0 516-16,-9 21-258 16,15-13 129-16,-15 13 0 15,10 13 129-15,-3 5 0 16,-6 5 0-16,7 1 129 15,-4-2 0-15,4 2 129 16,-3-6-258-16,6-6 129 16,-11-12-129-16,21 9 0 15,-11-11-258-15,0-6-258 16,1 0-516-16,-8-16-774 0,13 10-2322 15,-9-5-1161-15,-4-1-258 16,4 1 130-16</inkml:trace>
  <inkml:trace contextRef="#ctx0" brushRef="#br0" timeOffset="531928.4246">15833 16522 3612 0,'6'8'5031'16,"-6"3"-516"-16,0 13 129 0,3 1-3999 16,-3 0-129-16,0 10 0 15,-4-2-129-15,3 6 0 16,-6-5 0-16,6 4 0 15,-2-8-129-15,2 0 0 16,1-3-129-16,0-2 129 16,4-4-129-16,6 0 0 15,1-10 0-15,3-1-129 16,4-2-258-16,-4-1-516 15,11 2-1677-15,-4-9-2322 16,-6-9-387-16,-1-6-258 16</inkml:trace>
  <inkml:trace contextRef="#ctx0" brushRef="#br0" timeOffset="532139.4366">16070 16392 8127 0,'0'0'5031'0,"9"3"-129"16,-9-3-387-16,-6 26-4515 16,-1-9-258-16,-3 7 0 15,-6-4-1419-15,5 3-2967 16,-2 5-387-16,-8-2-516 0,1 1 388 15</inkml:trace>
  <inkml:trace contextRef="#ctx0" brushRef="#br0" timeOffset="532544.4598">14357 17233 7224 0,'21'18'5289'0,"12"-18"-387"16,7 1-129-16,9-2-4644 15,10 1-129-15,11 0 129 16,7 0 129-16,4 4-129 15,2 8 0-15,5 1 0 16,2-7-129-16,1 3 129 16,-4-5-258-16,-1-4 0 15,-7 0-387-15,-4 0-258 16,-13-11-387-16,-1 8-1161 15,-23-3-2580-15,-12-4 0 16,-8 6-516-16</inkml:trace>
  <inkml:trace contextRef="#ctx0" brushRef="#br0" timeOffset="533289.5024">14820 17476 4773 0,'9'30'4773'16,"2"-21"-258"-16,-10 8-129 16,2 2-4386-16,2 6-387 15,0-7 774-15,2 9-258 0,-2 9 258 16,-5-36-129-16,13 67 129 15,-13-67 0-15,11 75 387 16,-11-75-387-16,9 75 387 16,-9-75-129-16,8 73-258 15,-8-73-129-15,3 65 129 16,-3-65-258-16,0 0-258 15,4 55 258-15,-4-55-387 16,0 0-129-16,0 0 387 16,0 0 0-16,0 0-387 15,0 0 387-15,0 0-258 16,0 0 0-16,0 0 258 15,-15 52-645-15,15-52 516 0,0 0-387 16,0 0 387-16,0 0-129 16,0 0 774-16,0 0 0 15,0 0-129-15,0 0 258 16,-18-56 0-16,18 56 387 15,0 0-516-15,12-56 258 16,-12 56-387-16,0 0-258 16,27-65 129-16,-27 65 387 15,23-43-387-15,-9 9-387 16,-1 6 258-16,3 8-258 15,-2-5 0-15,-1-1 258 16,0 1-387-16,-3-1 129 0,-2-1-387 16,1 8 516-16,-5-5-129 15,3-5 129-15,-5 12-258 16,-1-2 129-1,0-7-129-15,-1 5 129 16,0 7-129-16,0-1-387 0,0 15-774 16,-2-14-3483-16,2 1 0 15,0 13-774-15,0-17 129 16</inkml:trace>
  <inkml:trace contextRef="#ctx0" brushRef="#br0" timeOffset="534044.5456">16330 17257 6708 0,'45'27'5160'0,"-19"-19"0"16,8-3-774-16,0 2-3612 15,3-7-774-15,3-5 129 0,5 5-258 16,-4 0 0-1,1 0-516-15,-10 0-774 16,6 9-1806-16,-9-9-1677 16,-5 0-129-16,-7 2-387 0</inkml:trace>
  <inkml:trace contextRef="#ctx0" brushRef="#br0" timeOffset="534294.5599">16371 17462 9933 0,'17'30'5289'0,"8"-24"-645"16,7 9-1419-16,6-15-3096 0,8 0-258 15,4 0 0-15,3-2-258 16,4 5-1161-16,-10 2-3354 16,3-5 0-16,-4 6-774 15,-7-6 387-15</inkml:trace>
  <inkml:trace contextRef="#ctx0" brushRef="#br0" timeOffset="536404.6806">17347 17479 4902 0,'0'11'5160'16,"0"-11"-645"-16,9 1 129 16,-9-1-4257-16,18-3-129 15,-2 2 129-15,8 1 0 16,0 0-129-16,6 0 129 15,4 2-129-15,6-2-258 16,2 0-129-16,-4-2-1161 16,7-14-3096-16,-3 3-903 15,-5 3 129-15,0-2-128 16</inkml:trace>
  <inkml:trace contextRef="#ctx0" brushRef="#br0" timeOffset="537516.7442">18052 17548 7611 0,'-9'39'5418'0,"15"-23"-387"16,5 2-129-16,1-2-4386 16,8 8-516-16,-20-24 258 15,45 94-129-15,-22-43-129 16,2 6 129-16,-2-3 0 15,-3 4 0-15,-2-8-258 0,-18-50 129 16,32 81 0-16,-32-81 0 16,0 0 0-16,0 0 0 15,0 0 0-15,0 0 0 16,46-17 0-16,-41-25-129 15,2-14 0-15,-2-7 0 16,3-13-387-16,1-6 258 16,-1-6-129-16,4-10 0 15,-4 6-129-15,4-2 387 16,0 2-129-16,-1 0 0 15,0 13 387-15,1 2-258 16,-4 13 258-16,1 3-258 16,-4 4 129-16,2 5 0 0,-3 11 0 15,-3 4-129-15,-1 2 258 16,0 10-129-1,0 4 129-15,0 4-129 16,0 6 0-16,0 11 129 0,0 0-129 16,0 0 258-16,0 0-258 15,9-7 129-15,3 7-129 16,7 0 258-16,7 4-129 15,11-1 0-15,11 0 0 16,12 1-129-16,14-4 129 16,13 1 129-16,13 1-258 15,12-2 129-15,11-4-129 16,6-6 129-16,7-4-258 15,3-4 129-15,0 3-129 16,-3 0-129-16,-5-1 129 16,-13 2-258-16,-8 10-258 15,-23-7-516-15,-4 21-1935 0,-26-1-1806 16,-20 7-387-16,-16 2 0 15</inkml:trace>
  <inkml:trace contextRef="#ctx0" brushRef="#br0" timeOffset="537899.7661">18690 16775 3870 0,'-11'27'5289'15,"12"-11"-516"-15,8 3 0 16,6 5-4386-16,-7 0 0 16,1 10-129-16,-1 2-129 15,-3 8 129-15,-1 0-129 16,-3 2 0-16,-1-4-258 15,-1-4 129-15,-3-10-258 16,-1-5-129-16,2-7-387 0,-9-16-774 16,12 0-1161-16,-12-19-1419 15,6-10-774-15,0-6 129 16</inkml:trace>
  <inkml:trace contextRef="#ctx0" brushRef="#br0" timeOffset="538213.7838">18672 16938 1161 0,'13'-71'4515'0,"-1"41"0"15,5 0-1290-15,13 20-1032 16,-7-10-903-16,14 20-258 15,-7 0-258-15,10 13-129 16,-6-1-129-16,3 6-258 16,-7 2-129-16,-6-1-129 15,-3 1-258-15,-9-3 258 0,-7-6-129 16,-5 0 129-16,-13-4 0 15,-3-1 0-15,-5-5 258 16,3 0 0 0,-6-1 0-16,6 0 0 0,0 0-129 15,18 0 129-15,-14 1 0 16,14-1-129-16,6 16-129 15,8-3 258-15,3 5-258 16,6 3 129-16,4-1-516 16,-2-3 0-16,5 8-774 15,-17-10-2322-15,6-6-1419 16,-2-8-516-16,-17-1 0 15</inkml:trace>
  <inkml:trace contextRef="#ctx0" brushRef="#br0" timeOffset="538433.7966">19139 16607 5805 0,'13'55'5418'0,"-8"-26"-645"15,1-1-129-15,-2-7-4773 16,1 3-387-16,-2-6-258 16,8 15-2580-16,-4-15-1290 15,-7-4-645-15,1 0 387 16</inkml:trace>
  <inkml:trace contextRef="#ctx0" brushRef="#br0" timeOffset="538647.8089">19214 16933 3354 0,'55'36'5031'16,"-23"-26"-387"-16,8-2-258 15,-6-1-3612-15,3-7-903 16,-3-3-129-16,2-2-516 15,-14-13-1935-15,-6 2-1806 16,1 1-387-16,-13-9 129 16</inkml:trace>
  <inkml:trace contextRef="#ctx0" brushRef="#br0" timeOffset="538829.8193">19437 16727 4644 0,'-17'16'4773'0,"15"-3"129"15,2 1-1935-15,10 11-2064 16,-5-2-258-16,4 13 0 15,-5-4-129-15,4 8-129 16,-4-8-387-16,0-2-387 16,3 8-1161-16,-9-15-1806 15,2-9-1419-15,0-14-387 16,0 10 258-16</inkml:trace>
  <inkml:trace contextRef="#ctx0" brushRef="#br0" timeOffset="539079.8336">19529 16943 2451 0,'21'-44'3225'0,"-4"33"-258"0,-5-5-516 15,10 16-387-15,-11-9-516 16,10 15-258-16,-10-5-258 16,6 13-387-16,-9-1 129 15,3 9-129-15,-9 0-129 16,3 9 0-16,-5-4-258 15,0 11 129-15,-6-9-129 16,0 11 129-16,-4-6-129 16,1-2 0-16,-3-7-516 15,-3-2 0-15,7 4-1161 16,-10-13-3225-16,5-10-387 16,0-4-516-16</inkml:trace>
  <inkml:trace contextRef="#ctx0" brushRef="#br0" timeOffset="539266.8443">19678 16613 7353 0,'37'24'5160'0,"-25"-10"-645"16,4 12-774-16,-16-13-6837 15,5 8-2064-15,-1 4-129 16,-1 1-387-16</inkml:trace>
  <inkml:trace contextRef="#ctx0" brushRef="#br0" timeOffset="539693.8687">19860 16888 5934 0,'7'66'5160'0,"-5"-39"-258"16,-2 0-129-16,-6-6-4773 15,3 6 0-15,3-6-129 16,0 2 258-16,0-4 0 0,0-4 129 16,0-15-387-16,0 0 258 15,0 0-129 1,0 0 0-16,4-19-129 15,1-5 129-15,2-1 0 0,0-2 0 16,1-1 0-16,2-2 0 16,2 6-129-16,-1 5 129 15,-1-1 129-15,1 9-129 16,0 11 129-16,-11 0 0 15,16 18 0-15,-7 2 0 16,-2 3 387-16,2 0-258 16,-2 3-129-16,1 2 0 15,1-9-258-15,-2-6 0 16,3 1-645-16,-10-14-645 15,17 9-2064-15,-17-9-1677 16,16-13-258-16,-9-4 129 16</inkml:trace>
  <inkml:trace contextRef="#ctx0" brushRef="#br0" timeOffset="539964.8842">20214 16782 4128 0,'26'-49'4773'16,"-18"37"-1290"-16,-7-8-1290 15,11 23-903-15,-12-3 0 16,1 29 0-16,-3-3-258 15,2 17 0-15,-8-7-258 16,8 10 258-16,-8-1-645 16,8 0 129-16,-3-9-258 15,3 0 129-15,2-13-258 16,5-1 129-16,3-8-258 0,2-2 129 15,2-7-129-15,2-4 0 16,1-1-387 0,-1-1-258-16,9 1-1548 15,-8-11-2838-15,2 0-258 0,-4-9-387 16</inkml:trace>
  <inkml:trace contextRef="#ctx0" brushRef="#br0" timeOffset="540197.8976">20455 16627 5934 0,'-11'50'5031'0,"5"-30"-516"15,6 6-129-15,-2-10-4515 0,2 6-387 16,0-3 129-16,0 8-258 16,-1-10-774-16,-1 1-2967 15,2 3-258-15,-3-10-387 16</inkml:trace>
  <inkml:trace contextRef="#ctx0" brushRef="#br0" timeOffset="540676.925">18805 17411 4257 0,'41'12'4902'15,"-12"-12"129"-15,13 0-516 16,10-11-3999-16,3 5 0 16,18-5 0-16,5-3 0 15,15 8 0-15,6-6 129 16,13 2-258-16,7-5-129 15,6 4 0-15,3-6-258 16,-4 6 0-16,-3 2-129 16,-11-5-387-16,-10 11-1161 15,-22-4-3096-15,-14 3-258 16,-21-3-516-16,-20 4 388 15</inkml:trace>
  <inkml:trace contextRef="#ctx0" brushRef="#br0" timeOffset="541092.9488">18900 17741 4773 0,'0'0'5031'0,"-5"0"-387"0,5 0-129 16,-29 7-4257-16,9-6-516 15,-9 6 387-15,29-7-387 16,-59 53 258-16,59-53 258 15,-66 85-258-15,66-85 129 16,-53 88 387-16,36-37-129 16,9 3-258-16,8-54 258 15,3 68-645-15,-3-68 258 16,0 0 129-16,71 31-1935 15,-71-31-2967-15,58-16-258 16,-58 16-516-16</inkml:trace>
  <inkml:trace contextRef="#ctx0" brushRef="#br0" timeOffset="541376.965">18715 17883 6063 0,'-34'52'5805'0,"34"-52"-1032"16,0 0-129-16,56-12-2064 15,-56 12-2838-15,68-11 258 16,-68 11 0-16,71 0 0 16,-71 0 0-16,56 4 0 15,-56-4 129-15,0 0-387 16,49 44 258-16,-49-44 0 0,0 0 129 15,6 58-129-15,-6-58 0 16,-4 53 0-16,4-53-645 16,0 0-1032-16,-18 56-2709 15,18-56-1161 1,0 0-129-16,0 0 1 0</inkml:trace>
  <inkml:trace contextRef="#ctx0" brushRef="#br0" timeOffset="541606.9782">19111 17397 5934 0,'23'43'5289'16,"-16"-18"0"-16,0 0-903 15,-4-1-3612-15,-1-1-387 0,-2 13-774 16,2 2 258-16,-5 0-1419 16,-1-5-2967-16,0-6-645 15,-5-3 129-15,1-13-257 16</inkml:trace>
  <inkml:trace contextRef="#ctx0" brushRef="#br0" timeOffset="541791.9887">19167 17806 9288 0,'65'67'5160'0,"18"-31"0"15,-83-36-903-15,88 2-5934 16,-88-2-1806-16,72-10-1806 15,-39-6 258-15,-8-4-1161 16</inkml:trace>
  <inkml:trace contextRef="#ctx0" brushRef="#br0" timeOffset="542006.001">19457 17708 4257 0,'-24'28'5547'0,"24"-28"-645"15,-12 22 0-15,12-22-1935 16,0 0-2838-16,0 0-129 0,-1 54-129 15,1-54 258-15,-7 67-129 16,7-67-387-16,-12 83-516 16,12-83-1419-16,-8 73-2064 15,8-73-258-15,0 0 129 16,-7 50 387-16</inkml:trace>
  <inkml:trace contextRef="#ctx0" brushRef="#br0" timeOffset="542273.0162">19471 17979 3870 0,'53'-71'2967'16,"-31"42"0"-16,6-6-258 15,-4 11-129-15,4-2-645 16,-13 15-1161-16,9-13-387 0,-11 24 129 16,-1-1-129-16,-12 1 0 15,11 0-129 1,-11 0 129-16,0 0 645 15,-4 58-258-15,4-58-387 0,-11 56 129 16,11-56 129-16,-12 68-129 16,12-68-516-16,-14 71 645 15,14-71-1032-15,-13 52 387 16,13-52 0-16,0 0-1419 15,-33 80-3870-15,33-80 0 16,0 0-516-16,-53 11 129 16</inkml:trace>
  <inkml:trace contextRef="#ctx0" brushRef="#br0" timeOffset="542488.0285">19711 17399 7998 0,'37'31'5031'0,"-21"-16"0"16,-2-1-516-16,5 1-4902 15,-6 7-645-15,-12 1-1548 16,3 6-2193-16,0 6-774 15,-4-15 387-15</inkml:trace>
  <inkml:trace contextRef="#ctx0" brushRef="#br0" timeOffset="542969.0561">19933 17713 4257 0,'9'54'5547'0,"-9"-54"-903"0,0 0 258 0,0 54-3225 0,0-54-1290 0,0 0-129 0,-9 66 387 0,9-66-258 0,0 0-258 16,0 0 645-16,-3 52-516 15,3-52-129-15,0 0-258 0,0 0 258 16,5-36-258-16,3 10 0 16,-1-7 0-16,1-3-129 15,4 11 0 1,-2 0 0-16,2 3 258 0,1 15 0 15,-1 2 129-15,1 5-129 16,-2 11 129-16,-11-11-258 16,23 52 516-16,-23-52 129 15,0 0-258-15,40 68 516 16,-40-68-387-16,0 0-258 15,41 65 129-15,-41-65 516 16,0 0-645-16,0 0 0 16,54-3-129-16,-54 3 258 0,21-36-387 15,-17 10-387 1,12 8-1419-16,-16 1-3225 15,8-13-129-15,-4 2-516 16,1 8-129-16</inkml:trace>
  <inkml:trace contextRef="#ctx0" brushRef="#br0" timeOffset="543609.0926">20657 17665 4773 0,'17'-1'5031'0,"-15"-18"-645"16,-3 2 129-16,-7 2-4644 15,3-7 387 1,-6 10-516-16,-2 6 387 0,0 1 129 15,-3 2-129-15,-5 12 387 16,-3 7-258-16,-1 0 258 16,-1 11-387-16,-3 4 387 15,29-31-258-15,-53 66 516 16,53-66-387-16,-42 73 0 15,42-73-258-15,-19 82 258 16,19-82 258-16,5 63-258 0,-5-63 258 16,36 54-258-16,-36-54-129 15,55 34-129 1,-55-34 258-16,64 18-645 15,-64-18-387-15,63 16-516 16,-63-16-1548-16,0 0-2580 0,59 8-645 16,-59-8 0-16</inkml:trace>
  <inkml:trace contextRef="#ctx0" brushRef="#br0" timeOffset="543867.1074">20878 17342 8256 0,'0'0'4902'15,"0"10"129"-15,-11 4-645 16,-7 2-4515-16,0 14-387 16,-11 12-1161-16,2 2-2967 15,-6-1-774-15,-5 2 129 16</inkml:trace>
  <inkml:trace contextRef="#ctx0" brushRef="#br0" timeOffset="545568.2044">19877 17785 516 0,'11'-11'2967'15,"-11"11"0"-15,0 0-774 16,0 0-774-16,0 0-387 0,0-13 0 15,0 13-258-15,0 0-129 16,0 12 258-16,0-12-129 16,0 0-129-1,0 0 129-15,0 0-258 0,0 0 0 16,0 0 516-16,0 0-645 15,0 0 129-15,1 49-516 16,-1-49 258-16,0 0 0 16,0 0 0-16,0 0-258 15,0 0-387-15,-6 51 516 16,6-51-387-16,0 0 387 15,0 0-129-15,0 0-387 0,-3 49 387 16,3-49 0-16,0 0 0 16,0 0-258-1,0 0 387-15,0 0-258 16,0 0 129-16,0 49 0 0,0-49 0 15,0 0-129-15,0 0 129 16,0 0 0-16,0 0-258 16,0 0 129-16,0 0 129 15,0 0 0-15,0 0-129 16,0 0 129-16,0 0 0 15,0 0 0-15,0 0 129 16,0 0-129-16,0 0 0 16,0 0 0-16,0 0-645 15,0 0 645-15,0 0 0 16,0 0 0-16,0 0-129 15,0 0 129-15,0 0 129 16,0 0-258-16,0 0 774 0,46 24-645 16,-46-24 129-16,0 0-258 15,0 0-129-15,0 0 258 16,0 0-516-16,0 0 516 15,0 0 0-15,45-36 0 16,-45 36-387-16,0 0 774 16,0 0 258-16,0 0-645 15,20-55 258-15,-20 55 0 16,0 0 129-16,0 0-516 15,0 0 645-15,21-50-387 16,-16 36-645-16,-5 14 645 16,0 0-129-16,12-16-516 15,-7 0 129-15,-5 16 387 0,4-11-516 16,-4 11 129-16,4-10 258 15,-4 10 0-15,4-18 0 16,-4 18 129-16,1 8 0 16,-1-8-129-16,3-6 129 15,-3 6-129-15,0 0 129 16,0 0 0-16,0 0 0 15,0 0-258-15,9-12 0 16,-9 12-258-16,0 0 129 16,11 0-129-16,-11 0-129 15,0 0 0-15,5 8 0 16,-5-8 387-16,0 0 0 15,0 0 0-15,0 0 129 0,3 14 129 16,-3-14 129-16,0 0 258 16,0 0-258-1,0 11-129-15,0-11 0 16,0 0 0-16,0 0 516 0,0 0-516 15,0 0 258-15,12 49-516 16,-12-49 516-16,0 0-129 16,0 0 0-16,14 52 129 15,-14-52-387-15,0 0 129 16,0 0 0-16,29 49 129 15,-29-49-129-15,0 0-129 16,0 0-258-16,0 0-645 16,41 64-2451-16,-41-64-903 15,0 0-258-15</inkml:trace>
  <inkml:trace contextRef="#ctx0" brushRef="#br0" timeOffset="569889.5958">23426 13764 1935 0,'-58'-3'2967'0,"30"-3"-1806"16,-9 4-1161-16,-4-1 0 0,-2 1 258 15,-6-2 129-15,0 0 258 16,-5-1-258-16,3 4 258 15,-3-4-129-15,1 2-258 16,-1-1-129-16,3 0 0 16,-1 1-258-16,6 0 0 15,-1 2-129-15,2-1 0 16,-2 2 0-16,-1 3 129 15,2 7 129-15,-4 2-129 16,1 2 129-16,-3 7 0 16,5-1 129-16,-2 3 129 15,6 1 129-15,6 4-258 16,1 1 129-16,11 0-258 0,1 4 129 15,7 2-258-15,4 2 129 16,1 4-129-16,3 0 129 16,1 3-129-1,1 5 258-15,2-1-129 0,0 5 129 16,3 2 0-16,2 0 258 15,0 4-258-15,8 2 0 16,4 1 129-16,4 0-258 16,2 0 0-16,2 2 0 15,0-2-129-15,1 3 0 16,-6 0 129-16,-2-2-129 15,-4-3 0-15,-4 3-129 0,-2 1 258 16,-3-5 0-16,0 0 0 16,-7 0 0-1,3-4 0-15,0 1 0 16,-1 1 0-16,0 2 0 0,2-4 0 15,-2 2 258-15,-1 1-258 16,-4-4 0-16,2 1 129 16,-2-4-129-16,-2 1 0 15,-2-5 0-15,1 0-129 16,-2-5-129-16,-1-5 129 15,-1 3 0-15,-2-3 0 16,5-2 0-16,-3-2 0 16,2-5 129-16,3 2-258 15,3-7 516-15,-2 2-516 16,7-3 258-16,3-6 0 15,1 4 0-15,1-4 0 16,6-1 0-16,6 3 258 0,2-1-258 16,3-2 0-16,5 4 0 15,3-3 0-15,3 4 0 16,2-4 129-16,4 6-129 15,-2-4 0-15,6 2 0 16,1 1 129-16,1-3-129 16,4-1 129-16,-2-2-129 15,5-1 129-15,1-2 0 16,4-1 129-16,-2-4-258 15,1-1 0-15,4 1 0 16,-1-2 0-16,1-1 129 16,0-1-129-16,2 0 0 15,-1-3 0-15,1 0 0 0,-1 3 0 16,1-3 129-16,2 0 0 15,-2 2-129-15,3 0 129 16,0-1 0-16,-1 3 129 16,4-2-258-16,-1 2 129 15,-1-1-129-15,-3 1 0 16,3-4 129-16,-2 0-129 15,0 0 129-15,1 0 0 16,-3-2 0-16,2-3 258 16,-3 0-258-16,0-2-129 15,-1 1 129-15,-1 1 0 16,-3-2-129-16,-5 1 0 15,-1 2-129-15,-2-2 0 0,-7-1 129 16,-2 3-129-16,-4 2 129 16,-4-1 0-1,-1 1 129-15,-2-1-129 16,0-5 129-16,-3 5 0 0,3-3 0 15,1-4 0-15,0 0 0 16,1-1 258-16,-2-4-129 16,2 1 0-16,-2-4 258 15,0 4 0-15,-2-10-129 16,-1 5 258-16,-1-8-258 15,0 3 258-15,-2-7-258 16,5 2-129-16,-2-7-129 16,1-2 258-16,-2 2-258 15,6-4 129-15,-7-3 129 16,2 7 0-16,-2-6-258 15,1 3 258-15,-6-1-129 16,0 5 0-16,-2-6 0 0,1 3-129 16,-2-3 129-16,1-6-258 15,0-3 129-15,0 0-129 16,2 0 0-16,0 0 0 15,1-4 0-15,-2 2-129 16,2-1 129-16,-2 7 129 16,0-1 0-16,-5 1 0 15,4-2 0-15,-3 3 0 16,-1-5 129-16,0 1-129 15,1 0 258-15,2-4-258 16,-6 0 0-16,-1-1-258 16,-3 2 258-16,-1-4-129 15,0 5 129-15,-4-2-129 0,-7 1 0 16,-5 4-129-16,1-1 0 15,-1 4 129-15,-5 0-129 16,5 1 129-16,-3-1-258 16,0 3 258-16,3 1-129 15,-5-2 129-15,3 3 0 16,-6-2 0-16,-1 4 0 15,-6 0 0-15,-1 0 129 16,-5 0-258-16,0 3 258 16,-3 1-129-16,-1 1-129 15,-2-3 129-15,-1 4-129 16,-1-2 0-16,1 3-258 0,-2 0 258 15,-1 2-258-15,-3 3 258 16,-1 2 0-16,-5 1-129 16,-3 5 129-1,2 0 129-15,-2 3 0 0,-4 2 0 16,-2 6 129-16,-2-3-258 15,-2 4 129-15,-5 5-129 16,-3 1 0-16,-4 0 129 16,-2 3 0-16,-2 2-129 15,1 5 129-15,1-2 0 16,1 5 0-16,6-1-258 15,1 3-645-15,-5-5-2709 16,0-4-903-16,5 1-516 0,-8-13 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43:02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17169 4478 2709 0,'-15'17'4902'16,"15"-17"-129"-16,25 16-258 15,7-8-4515-15,10 0 129 16,8 0 258-16,7-5-258 15,6 0 0-15,0-1-258 16,2-2-516-16,1 0-645 16,-12-8-516-16,-1 7-516 15,-16-10-516-15,-2 4-1032 16,-7 7-902-16</inkml:trace>
  <inkml:trace contextRef="#ctx0" brushRef="#br0" timeOffset="277.0158">17261 4977 6708 0,'58'26'5289'0,"-21"-26"-258"16,5 0-645-16,-2-4-4515 16,7-2 0-16,-1-6 0 15,-1 5-129-15,-5-5 0 0,-5 5 129 16,-3 0 0-16,-2 5-387 15,-7-7-1290-15,1 4-2967 16,0 5-129-16,-10 0-387 16</inkml:trace>
  <inkml:trace contextRef="#ctx0" brushRef="#br0" timeOffset="1224.07">18097 5195 2451 0,'37'47'4902'0,"-17"-27"-387"15,9 14-258-15,-2 3-4257 16,-3 4-129-16,0 4 129 0,-2 8 0 16,-2 6 0-16,-2-2 258 15,0 6 129-15,-5-9 0 16,5 0-129-16,-3-6 129 15,2-4 0-15,-4-11 0 16,4-7 0-16,-6-9 0 16,4-9-129-16,-5-9 0 15,3-12 0-15,-1-19 0 16,0-10 0-16,-3-16 0 15,3-17 0-15,-1-18-129 16,3-18 129-16,-2-12-129 16,0-12 0-16,-2-8 129 15,5-6 0-15,-6-9-129 0,3 2-129 16,2 3 129-16,0 4-258 15,0 7 0-15,-1 7 129 16,3 6 0-16,0 7-258 16,1 14 0-16,2 10 129 15,-2 9 0-15,0 13 129 16,1 8 0-16,1 9-129 15,-3 10 129-15,0 4-129 16,-1 9 129-16,1 8 258 16,1 5-258-16,-1 2 258 15,3 7-258-15,0 3 516 16,5 5-516-16,5 6 387 0,4 2-258 15,7 2-387-15,6 3 387 16,8 1-387-16,13 1 387 16,12 2-258-1,8-5 258-15,12 0-258 0,7-6 387 16,10 3-129-16,9-3 129 15,3 0-129-15,1 0 0 16,0-4-129-16,-2-5 0 16,-2 6 387-16,-5-6-516 15,-8 3 387-15,-9-2-516 16,-11 0 258-16,-7 5-645 15,-22-6-645-15,2 10-645 16,-35-5-1677-16,-2 4-1290 0,-28 0-258 16,0 10 129-1</inkml:trace>
  <inkml:trace contextRef="#ctx0" brushRef="#br0" timeOffset="1816.1039">19866 3871 4644 0,'-42'-67'3999'15,"32"32"129"-15,-14-19-645 16,12 11-4257-16,-5-6 129 16,8 17 258-16,-2-1-129 0,1 10 645 15,10 23 258-15,-13-3 387 16,13 22-129-16,-3 10 129 15,3 20-258-15,-3 6-129 16,0 20 0-16,-5-1-258 16,-3 7 0-16,-1-4 129 15,-2-1-129-15,-1-9 129 16,2-7-129-16,1-16 0 15,4-8 129-15,3-10 0 16,5-9 0-16,0-17 0 16,9 10-129-16,-1-10 0 15,5-4 0-15,3-5-129 16,1 0 0-16,1-4 129 0,2 5-129 15,3 1 129-15,5 4 0 16,1 3 0-16,2 7 129 16,4 2 129-1,8 9 129-15,-1-2-258 0,10 3 0 16,-1-2 0-16,4 1-129 15,-2-7 0-15,0-2-129 16,-4-8 0-16,-7-3-258 16,-5-10-258-16,-9-10-258 15,-3 1 0-15,-16-16-387 16,7 6-774-16,-16-11-1548 15,0 2-1548-15,0 0 0 16</inkml:trace>
  <inkml:trace contextRef="#ctx0" brushRef="#br0" timeOffset="2060.1178">20538 3444 9933 0,'0'25'5160'15,"-8"-3"-645"-15,0 15-1161 16,-13-25-6063-16,12 37-1032 15,-16-9-516-15,8 9-1290 16,-7-3-129-16</inkml:trace>
  <inkml:trace contextRef="#ctx0" brushRef="#br0" timeOffset="2548.1457">19440 4796 258 0,'78'21'4128'16,"-36"-19"129"-16,18 2-903 15,6 5-1935-15,-3-9-258 0,17 4 0 16,-1-4 0-16,13 0-129 16,-1-6 0-1,13 5-258-15,-10-10-516 16,1 5 0-16,-4-6-258 0,-8 0-258 15,-11 2-387-15,-16-5-903 16,-5 8-1935-16,-18 1-1419 16,-16-5-258-16</inkml:trace>
  <inkml:trace contextRef="#ctx0" brushRef="#br0" timeOffset="3116.1782">19935 5388 2580 0,'8'13'4128'0,"-8"-13"-387"15,0 0 0-15,12-5-4644 16,-12 5 516-16,4-17-129 15,-4 7 387-15,0-3 387 16,0 0 516-16,-10-3 0 16,0 4 0-16,-8-3-129 15,-2 8-129-15,-9-4 0 0,0 10-129 16,-7 1-129-16,0 6 0 15,-4 13-129-15,-1 10-129 16,1 5 0-16,1 7-129 16,5 8 258-16,2 5-129 15,6-3 129-15,8 8 0 16,8-6 0-16,10 1 129 15,9-9 0-15,15-2 129 16,6-10-129-16,11-2-129 16,3-3 0-16,7-6 0 15,-1-8 0-15,0-3 0 16,-2-5 0-16,-2 0-129 15,0-5-258-15,-13-4-258 0,3-1-516 16,-14-17-258-16,7 12-645 16,-17-19 0-1,9 11-258-15,-13-15-516 16,7 4-1419-16</inkml:trace>
  <inkml:trace contextRef="#ctx0" brushRef="#br0" timeOffset="3374.193">20425 5192 5160 0,'6'-17'5160'0,"-6"17"-645"15,0 21-774-15,-22-1-3354 16,10 23-4128-16,-21-2-1935 15,-1 13 0-15</inkml:trace>
  <inkml:trace contextRef="#ctx0" brushRef="#br0" timeOffset="41543.3761">2665 6497 1677 0,'-29'31'0'16,"12"-12"-258"-16,0 1-129 16,-4 7 258-16,1 2-129 15,-5 4 129-15,1 8 129 16,-5 6 0-16,-1 8 129 0,-5 6-129 15,3 16 258-15,-3 11-258 16,0 12 129-16,-2 14 0 16,1 8 129-16,2 10-129 15,-2 6 0-15,6 7 0 16,1 4 0-16,1-3 129 15,6 1-129-15,4-1 129 16,1 3-129-16,7-4 129 16,1 0-129-16,5-3 0 15,4-1 0-15,4 5 0 16,6-7 258-16,6 0-129 15,8-3-129-15,10-7-129 16,8-3 129-16,7-6-129 0,9-7 0 16,12-10 0-16,6-5 0 15,8-14-129 1,7-8 129-16,1-7 129 15,0-12 129-15,3-11 0 0,-1-13 0 16,-3-15 387-16,-4-11-129 16,-5-16 387-16,-2-18-129 15,-6-20-129-15,-4-17 129 16,-4-24 129-16,-2-12-258 15,-7-23-129-15,0-13 0 16,-6-18-129-16,1-12-258 16,-5-12 258-16,-4-4-258 15,-6-15 129-15,-9-2 258 0,-5-13-387 16,-9-4 129-1,-10-6-129-15,-4 0 0 16,-17-3 0-16,-5 8 129 16,-11 8 0-16,-2 20-129 0,-11 13 129 15,0 18 129-15,-7 19 258 16,1 20-387-16,-4 18 0 15,1 19-258-15,-2 14 129 16,-5 15-516-16,4 17-258 16,-4 8-903-16,5 17-1548 15,2 12-1548-15,-3 9-387 16</inkml:trace>
  <inkml:trace contextRef="#ctx0" brushRef="#br0" timeOffset="43242.4733">5755 6252 516 0,'-13'37'3354'0,"6"-26"-258"15,9 12-3612-15,-2 2-258 16,6 8 0-16,-1 6 129 15,1 9 387-15,-1 1 258 16,-1 8 129-16,0 4 129 16,1 1 258-16,3 6-129 15,-1 3 258-15,3 4-129 0,-3 0 0 16,3 7 0-16,-2 0-258 15,3 1 129-15,-5 4-129 16,-1 0-129-16,-3 2 258 16,-2 3-387-16,0-5 0 15,-3-4 0-15,-3 2 129 16,-5-6-129-16,1-1 0 15,-2-4 0-15,0-8 0 16,3-5 0-16,-1-8 0 16,1-3 129-16,4-11-129 15,-2-5 129-15,2-7 0 16,-1-6 258-16,-1-6-129 15,7-15 129-15,-24 11 129 0,10-11-129 16,-7-4 129-16,-2-7-258 16,-7-8 0-16,-2-4-129 15,-5-6 129-15,-4-1-516 16,2 3 258-16,-5-8 0 15,2 5 0-15,-1 0 0 16,-1 5 0-16,5 4 0 16,0 4-129-16,4 7 129 15,-1 2 0-15,4 8 0 16,2 4-129-16,1 8 129 15,7 7 0-15,0 7 0 16,3 6 129-16,3 7-129 16,5 11 129-16,5 6 129 0,0 6-129 15,6 10 0-15,0 7 0 16,3 9 0-1,2 6-129-15,3 6 129 16,-4 2 0-16,3 3 258 0,-2 4-258 16,-1-1 0-16,0 0 129 15,2-1 0-15,-1-5-129 16,1-5 258-16,2-4-258 15,3-4-129-15,1-12 258 16,3-1-258-16,6-6 129 16,6-7 0-16,5-3 0 15,10-4 0-15,9-1 0 16,7-6 129-16,8-7-258 15,7-6 129-15,7-9 0 16,10-4 0-16,2-12 0 16,5-9 0-16,1-5 0 15,5-15 0-15,-4-11 129 0,5-8-129 16,-5-12 129-16,0-10 129 15,-5-16-258-15,-1-4 129 16,-6-19-129-16,-2-9 0 16,-6-18 129-16,-4-9 0 15,-3-16-258-15,-4-11 0 16,-5-9 0-16,-5-3 129 15,-8-3-129-15,-5 1 129 16,-8 3-129-16,-9 6 0 16,-10 5 129-16,-7 3 0 15,-10 1-129-15,-2-8 0 16,-10-3 0-16,-1-1 0 15,-6-6-129-15,-1 3 0 0,-6 6 258 16,-1 12-129-16,-3 11 0 16,-8 20 129-16,-4 18 0 15,-5 19 0-15,-8 15 0 16,-6 14 0-16,-4 8 0 15,1 7 0-15,-3 7-129 16,0 2 0-16,2 6 0 16,1 3 0-16,2 9 129 15,2 3-258-15,1 8 129 16,0 4 0-16,-1 10-258 15,-6 8 129-15,3 8-258 16,0 3-258-16,4 14-387 0,-8-2-2580 16,5 9-1290-1,9 9-645-15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45:28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23269 6756 645 0,'-51'12'1032'0,"23"-1"387"15,0 5-258-15,1 4 258 16,-4 6-258-16,5 8-387 0,-2 4-129 16,-2 9-387-16,-2 4-129 15,1 8 129-15,-1 6-129 16,-2 3-129-16,2 7-129 15,-1 2 129-15,0 4 129 16,4 3-129-16,0 2 0 16,1 1 0-16,2-1 0 15,2 5 0-15,3-6 0 16,-1 3 0-16,1-2 129 15,-2-2-129-15,3 2 258 16,2 5-129-16,-1 0 129 16,1 3-129-16,-2 5 0 15,2 1 129-15,-1 4-129 0,2 4 129 16,0-6 0-16,1 2 0 15,2 0-129-15,1 0 0 16,2-3 258-16,-1 1-258 16,6-1 0-16,-1 2-129 15,0 2 129-15,2 2-129 16,2 1 0-16,1 5 0 15,-1 2 0-15,2 2 0 16,-2 3 0-16,2 3 0 16,0 3 0-16,-1-2 0 15,0-1 0-15,2-2 129 16,-2-4-129-16,2-2 129 15,0-3-129-15,0-4 0 0,2-9 0 16,3-2 0-16,-1-10 0 16,2-1 0-1,2-5-129-15,4-5-129 16,1-5 0-16,3-4-258 0,4 1 129 15,2-7-129-15,5 4 129 16,2-4-258-16,4 0 258 16,5-5 0-16,3 0 129 15,1-6 0-15,7-1-129 16,-2-5 129-16,9 0 129 15,-2-7 0-15,2-3-129 16,1-6 129-16,0-4 258 16,-3-6-129-16,1-7 387 15,-1-6-129-15,-6-8 129 16,4-12 0-16,-5-9-129 15,-1-10 129-15,1-7 0 16,2-8 0-16,3-9-258 0,-1-5 129 16,3-8 0-16,-4-4 0 15,3-9-129-15,-4-2 129 16,-3-7-129-16,-1-7 0 15,-7-11 387-15,3-4-129 16,-6-15 258-16,2-4-129 16,-4-20 387-16,3-8 0 15,-2-16-258-15,5 1 129 16,-6-12-258-16,1-2-129 15,1-1-129-15,-4 0 0 16,-5 1-129-16,-1 5 258 16,-8-5 0-16,2 4-129 15,-9-7 129-15,2 6 0 0,-7-5 0 16,2 7 0-16,-4-4-129 15,3 6 0-15,-6 3-258 16,3 5 129-16,-3 2 0 16,-3 5-129-16,-6 4 129 15,-5 7-129-15,-2 6-129 16,-8 12 129-16,-6 8 129 15,-7 15-129-15,-7 11 0 16,-7 12-129-16,-3 9 129 16,-4 12-129-16,-7 9 258 15,-1 10-129-15,2 10-129 16,-3 3-129-16,3 12-129 0,-1 2-258 15,9 16-774-15,-9-7-1677 16,2 11-2193-16,7 8-129 16</inkml:trace>
  <inkml:trace contextRef="#ctx0" brushRef="#br0" timeOffset="33868.9372">1201 8372 1677 0,'-6'-14'3483'0,"6"14"-258"15,-7-18-774-15,-2 5-387 16,9 13-129-16,-8-17-258 15,8 17-645-15,-2-12-516 16,2 12 0-16,0 0-129 16,0 0-129-16,2 8-129 15,3 8-129-15,2 4 0 16,5 8 0-16,0 10 129 15,6 7-129-15,0 6 0 16,5 5 0-16,-2 7 0 0,4 2 0 16,1 2 0-16,-1-2-129 15,2-4 0-15,-3-7 0 16,-1-3 0-16,-2-9 129 15,-2-7-258-15,-3-10 258 16,-3-7 0-16,-4-4 0 16,-9-14 129-16,11 0 0 15,-8-12 129-15,-2-10 0 16,-1-13 129-16,0-5-129 15,0-12 129-15,0-3-129 16,0-5 0-16,0 1 0 16,1 0-129-16,6 5-129 15,-5 7 0-15,6 4-129 0,-2 10 129 16,1 4 0-16,-1 6-258 15,0 7 129-15,-1 3 129 16,-5 13-258-16,6-12 0 16,-6 12-129-16,0 0-516 15,0 0-1935-15,0 0-1677 16,0 0-774-16,5 7 258 15</inkml:trace>
  <inkml:trace contextRef="#ctx0" brushRef="#br0" timeOffset="35365.0228">1903 8492 2193 0,'-21'-17'4257'15,"-2"10"258"-15,10 6-3225 0,13 1 258 16,-17 17-645-16,11 6-258 15,-2 5 0-15,4 9-129 16,-2 5-129-16,5 3-258 16,-2 3 129-16,3 1-258 15,0 1-129-15,2-11-258 16,6 7-903-16,-4-16-1677 15,-2-9-1419-15,14 2-516 0</inkml:trace>
  <inkml:trace contextRef="#ctx0" brushRef="#br0" timeOffset="35765.0456">1969 8601 1548 0,'32'-10'3999'0,"-6"7"-387"16,-5 2-2064-16,0 0-258 16,0 1-516-16,0 2-258 15,-1 7 129-15,-2-6-387 16,-3 7-129-16,-4-4 129 15,-3 5-129-15,-8-11 258 16,2 22-387-16,-4-8 129 0,-8 4-516 16,-4 5 387-16,-3 1-129 15,-2 1-129-15,-3-1 129 16,3 2-129-16,1-5 258 15,5-1 0-15,2-4 129 16,7-3 0-16,4-13 129 16,8 17 0-16,8-11 258 15,2-6-258-15,6 2 0 16,1-2-258-16,3 0-258 15,-3 0-774-15,-5-6-1548 16,-8-6-1806-16,3 10-129 16</inkml:trace>
  <inkml:trace contextRef="#ctx0" brushRef="#br0" timeOffset="35980.0579">1973 8705 129 0,'25'20'3483'16,"-25"-20"129"-16,34 4-3096 16,-9 0-258-16,-4-2-516 15,4-2-516-15,-2-3-645 16,5-4-258-16,-6-8-258 15,6-2 258-15</inkml:trace>
  <inkml:trace contextRef="#ctx0" brushRef="#br0" timeOffset="36230.0722">2314 8404 1935 0,'4'-22'3096'0,"12"25"0"16,-7 5-1032-16,7 10-129 15,0-3-129-15,9 13-129 16,-7-7-129-16,10 14-516 15,-7-8 129-15,4 9-516 16,-6-5 0-16,-1 7-129 0,-7-8-129 16,1 8 0-1,-11-6-258-15,-1 0-129 16,-1 0-129-16,-10-2-516 15,7 5-1419-15,-5-8-2709 16,-5-9-387-16,6 1-258 0</inkml:trace>
  <inkml:trace contextRef="#ctx0" brushRef="#br0" timeOffset="36429.0836">2643 8605 2709 0,'57'-22'4902'15,"-31"10"-258"-15,9 12-258 16,-4-3-3999-16,-4 2-258 16,-2 1-516-16,-1 0-1032 0,-8 5-1419 15,-7-5-1548-15,7 13-516 16</inkml:trace>
  <inkml:trace contextRef="#ctx0" brushRef="#br0" timeOffset="36621.0945">2768 8647 774 0,'20'25'4515'0,"-7"-19"129"16,17 11-258-16,2-1-3225 15,-3-4-516-15,3 0-129 16,-3-1-516-16,-3-6-645 0,3 5-1161 15,-7 1-2193-15,-11-11-645 16,9 3 0-16</inkml:trace>
  <inkml:trace contextRef="#ctx0" brushRef="#br0" timeOffset="38507.2025">3313 8304 1 0,'-7'-12'4127'0,"7"12"-1289"16,0 0-645-16,0 0-516 15,0 0-516-15,0 0-258 0,0 0-387 16,-4 23-129-16,4-3-129 15,8 8-129-15,-1 12 129 16,5 7-258-16,-1 5 129 16,4 0-129-16,-1-1 0 15,5-3 0-15,-5-6 0 16,2-8 0-16,-4-10 129 15,2-13 0-15,-3-10 129 16,1-6 0-16,-3-15 0 16,3-10 129-16,-1-11-258 15,2-4 387-15,-4-10-387 16,3-1 0-16,-5-3 0 15,3 2 129-15,-6 7-258 0,0 7 129 16,0 7-129-16,-3 6-258 16,0 18-645-16,-1 12-1548 15,-6-6-2064 1,9 24-516-16,-3 4 775 0</inkml:trace>
  <inkml:trace contextRef="#ctx0" brushRef="#br0" timeOffset="38898.2245">3712 8723 3354 0,'-12'51'3999'0,"7"-19"-2838"16,1 1-129-16,3-1-258 15,1-3 129-15,2-7 0 16,13-1 0-16,-3-17-129 15,8-4 129-15,-2-18 129 16,7-3 129-16,-3-16-387 16,4 3 0-16,-9-11-129 15,-1 6-258-15,-8-3 129 16,-4 10-129-16,-7 5-129 15,-9 9-129-15,-9 7 0 16,-4 6-129-16,-5 5-258 16,-2 7 0-16,4 9-516 0,-5-7-1032 15,13 2-2967-15,4 4 0 16,5-13-774-16</inkml:trace>
  <inkml:trace contextRef="#ctx0" brushRef="#br0" timeOffset="39303.248">3761 7978 4257 0,'0'0'5031'16,"9"0"-387"-16,2 0-3741 15,7 1 129-15,1-1-129 16,9 0-129-16,1-2-258 0,6 0 0 16,1-5-516-16,1 0-129 15,0-1-645 1,-6-9-645-16,1 6-2451 15,-4 1-774-15,-15-8-516 0</inkml:trace>
  <inkml:trace contextRef="#ctx0" brushRef="#br0" timeOffset="39491.2588">3939 7830 1806 0,'-16'35'4515'0,"10"-19"129"15,8 11-3096-15,4 11-516 16,-6 4-129-16,4 4-258 15,-4 3-387-15,2-1-387 16,2 6-1548-16,2 1-2451 16,-8-16-258-16,7 4-129 0</inkml:trace>
  <inkml:trace contextRef="#ctx0" brushRef="#br0" timeOffset="40569.3203">4249 8495 3225 0,'8'19'2451'16,"-5"-6"-1161"-16,8-3 0 16,1-5 0-16,6 2 129 15,0-7-387-15,4 0-129 0,-2-2-387 16,4-5 129-16,-3-11-387 15,1 0 0-15,-3-3-258 16,-1-2 0-16,-3-2-129 16,-6 1 129-16,-4 0 129 15,-3 2-258-15,-4 4 258 16,-6 4-129-16,-3 2 129 15,-3 5 0-15,-3 3 129 16,-3 4 0-16,0 4-129 16,1 9 129-16,-1 2 0 15,4 11 258-15,-2 2-129 16,3 12 129-16,2-3 0 15,9 9 0-15,-3-4 0 0,7 5-129 16,0-6 129-16,11 2-258 16,1-12-129-16,8-1-129 15,0-9 0 1,3-7-258-16,6 1-258 0,-4-15-903 15,12 0-2580-15,-2 0-903 16,-8-14-387-16</inkml:trace>
  <inkml:trace contextRef="#ctx0" brushRef="#br0" timeOffset="41235.3585">4524 8125 2451 0,'27'-8'4386'0,"-5"1"-1032"15,-3 3-2064-15,-2-2-387 16,4 6-258-16,-4-3-387 16,3 2-387-16,0 1-1032 15,-3 8-2451-15,-8-11-645 16,14 5 130-16</inkml:trace>
  <inkml:trace contextRef="#ctx0" brushRef="#br0" timeOffset="41818.3918">4885 7854 1161 0,'6'23'3999'16,"-6"-23"0"-16,3 27-3612 16,6-4 0-16,-1 10 0 15,4-1 0-15,-2 5-129 16,2-1 0-16,0 2-387 15,-3-6 258-15,-1-4 0 16,-1-6 0-16,-2-7 129 16,-5-15-129-16,0 0 129 15,0 0 0-15,0 0 129 16,-4-15-129-16,0-5-129 0,3-4 0 15,1-3 0-15,1 1 0 16,6-8 129-16,2 4-129 16,6-1 0-16,0 2-129 15,4 0 129-15,-2 2-129 16,-1 1 129-16,-3 0-387 15,-1 7-774-15,-3 1-2064 16,-9-7-1548-16,3 14 258 16</inkml:trace>
  <inkml:trace contextRef="#ctx0" brushRef="#br0" timeOffset="42430.4269">5258 7782 3483 0,'13'0'4644'16,"9"-14"-3225"-16,-4 14-129 16,-4 0-258-16,8 2 0 15,-4 2-129-15,4 5-387 16,-8 0-387-16,3 4 129 0,-7-1-129 15,-3 4-129 1,-7 3 258-16,-3 2-258 16,-5 6 0-16,-8-1-258 15,-2 6 258-15,-3-2 0 0,2 4-129 16,2-2 129-16,5 2 0 15,6-4 129-15,6-5 129 16,6-1-129-16,10-6 0 16,6 1 0-16,6-8-129 15,1-2 0-15,0-4-129 16,1-5-774-16,-1 0-2193 15,3 3-1419-15,-19-9-129 16</inkml:trace>
  <inkml:trace contextRef="#ctx0" brushRef="#br0" timeOffset="42653.4396">5238 7999 1548 0,'5'18'4386'15,"24"3"516"-15,-9-10-3612 16,1-6-129-16,7 4-129 16,-5-7 0-16,4 7-516 15,-2-7-516-15,-4-1-1161 16,2-1-2709-16,2 11-1032 15,-12-11 387-15</inkml:trace>
  <inkml:trace contextRef="#ctx0" brushRef="#br0" timeOffset="43501.4881">5751 8468 1806 0,'4'0'4902'15,"13"0"-516"-15,3 0-2967 16,-2-2-129-16,13 2-387 15,-4-3 129-15,6 3-516 16,3 0-129-16,-3 3-387 16,4 2-129-16,-3-4-645 15,3 6-903-15,-5-1-2838 0,-10-8-129 16,8 0-129-16</inkml:trace>
  <inkml:trace contextRef="#ctx0" brushRef="#br0" timeOffset="43697.4992">5992 8318 2580 0,'-22'57'4386'0,"21"-15"0"16,-9-3-3354-16,6 2-645 15,4 5-129-15,2-1-516 16,3 1-1548-16,-1-9-2193 16,13 10-387-16</inkml:trace>
  <inkml:trace contextRef="#ctx0" brushRef="#br0" timeOffset="44142.5248">6335 8255 1677 0,'15'-46'4644'0,"-14"26"129"16,11 12-387-16,-2 12-3612 0,-3 10 0 16,5 16-387-16,0 8-129 15,2 12 129-15,2 3 0 16,4 7-387-16,-3-5 129 15,4-1-129-15,-4-12 258 16,4-7-129-16,-4-12 258 16,3-12-258-16,-4-12 129 15,5-17 258-15,-1-16-258 16,3-8 0-16,-3-10 0 15,3-8-129-15,-2-9 0 16,3-1-129-16,-4 1 0 16,1 4-129-16,-7 12 0 15,-2 6-387-15,1 17-387 0,-10 6-1419 16,-3 24-2580-16,12 9-129 15,-12 20-516 1</inkml:trace>
  <inkml:trace contextRef="#ctx0" brushRef="#br0" timeOffset="44537.5473">6888 8601 3612 0,'-16'0'4515'16,"13"12"-129"-16,-10 6-3483 0,4 0-258 15,6 8-387-15,2-1 129 16,1 4 258-16,1-7-129 16,13-1 258-16,-3-8-258 15,10-5 129-15,-5-8 0 16,8-5-129-16,-7-14-129 15,2 0 0-15,-8-8 0 16,1 1-129-16,-11-2-129 16,-1 1 0-16,-6 2-258 15,-7 6 258-15,-5 3-258 16,-5 2-258-16,6 14-1032 15,-11-4-2709-15,7 2-645 0,8 2-774 16</inkml:trace>
  <inkml:trace contextRef="#ctx0" brushRef="#br0" timeOffset="44878.5669">7005 7807 774 0,'-13'-10'4515'0,"13"10"387"15,0 0 0-15,4-14-4128 16,16 14 0-16,-2-1-387 15,11 1 0-15,1 0-258 16,1 0-1419-16,6-3-2838 16,1 6-645-16,-9-3-129 15</inkml:trace>
  <inkml:trace contextRef="#ctx0" brushRef="#br0" timeOffset="45739.6161">7430 8377 1419 0,'22'15'4515'15,"7"-7"0"-15,0-2-2838 16,-2-6-258-16,11 0-129 16,-9-2-387-16,9-1-129 15,-10-8-516-15,2 0 129 0,-6-3-129 16,-3-2-129-16,-8-2-129 15,-5-4 129 1,-5-1-129-16,-3 1 0 16,-8 1 129-16,-7 2-258 0,-4-1 258 15,-4 6-129-15,-3 7 0 16,-2 7 129-16,-1 2 0 15,0 15 0-15,0 7 258 16,5 10-129-16,3 10 0 16,9 9 129-16,0 1-129 15,8 6 0-15,4-4 0 16,11-2-129-16,6-3-129 15,3-9-258-15,9-6 0 16,-1-17-903-16,10-1-2838 16,0-5-903-16,-5-13-516 15</inkml:trace>
  <inkml:trace contextRef="#ctx0" brushRef="#br0" timeOffset="47632.7241">7916 7638 2709 0,'7'5'4773'0,"-7"6"-3096"16,5 10 129-16,-1-3 129 15,8 17-258-15,-7-9-258 16,7 15-387-16,-4-6-387 16,4 3-258-16,-3 0 129 0,0-5-387 15,-1-5-129-15,0-3 0 16,-5-4 129-16,4-6 0 15,-7-15 0 1,3 15 0-16,-3-15 0 0,0 0 0 16,0 0 0-16,-1-14-129 15,-1 1 129-15,0-3-129 16,2-4 129-16,0 1-258 15,0-5 258-15,7 0 0 16,1-3 0-16,2 2 0 16,5-6-129-16,2 1 129 15,-1-2 0-15,1-3-129 16,-1 0 0-16,-3 0 129 0,0 3-258 15,-5 3 258 1,-1 5-129-16,-5-1-258 16,2 10-387-16,-4-1-387 15,0 16-1677-15,0 0-2193 0,0 0-387 16,0 13 129-16</inkml:trace>
  <inkml:trace contextRef="#ctx0" brushRef="#br0" timeOffset="48397.7682">8400 7693 1032 0,'-10'0'1935'0,"10"0"-258"15,0 0-387-15,-12-1 129 16,12 1-258-16,0 0 129 16,0 0 0-16,0 0-129 15,0 0 129-15,0 0-258 16,16-5 0-16,-16 5 0 15,21-4-258-15,-9-1-129 16,5 5 0-16,3-3-258 16,1 3-129-16,-3 0-129 15,2 0 0-15,-5 3 0 0,-1 1-129 16,-4 4 0-16,-10-8 0 15,6 23 0 1,-6-8 129-16,-8 4 0 16,-4 2-129-16,-1 1 129 0,-3 1-129 15,0 1 129-15,2 2-258 16,2-5 258-16,4-1-129 15,5 0 0-15,3-1 0 16,0-1 0-16,7-1 0 16,3 0-129-16,2-3 129 15,3 2 0-15,-1-1-129 16,2-1 129-16,-4-7-129 15,0 3-129-15,-2-6 0 16,-10-4-258-16,11 3-387 16,-11-3-774-16,0 0-1419 15,0-11-1935-15,0 11 0 16</inkml:trace>
  <inkml:trace contextRef="#ctx0" brushRef="#br0" timeOffset="48813.7917">8304 7854 4128 0,'0'-13'4773'0,"17"12"-2967"15,-17 1-129-15,15-5 258 16,-15 5-258-16,22 0-129 15,-10-5-258-15,9 5-387 16,-4 0-258-16,15 5 0 16,-6-5-129-16,6 7 0 15,-3-4-387-15,5 2 0 16,-6-1-129-16,1-1 129 15,-4 1 0-15,-4-2-258 16,-3-1 129-16,-4-1-129 16,-1 0-258-16,-13 0-129 15,15-3-258-15,-15 3-903 0,0 0-2580 16,12-9-645-16,-12 9-774 15</inkml:trace>
  <inkml:trace contextRef="#ctx0" brushRef="#br0" timeOffset="62249.5605">1458 9882 3870 0,'-14'-28'4386'15,"2"9"-258"-15,12 19-2580 16,-9-13-645-16,9 13-258 15,0 0-129-15,0 0 129 16,3 18-387-16,4 2-129 16,5 14 129-16,3 5 0 0,5 14-129 15,-1 6 0-15,5 5-129 16,2-1 0-16,2 0-129 15,-3-8 387 1,0-3-258-16,-1-16 129 0,-3-10 258 16,-4-16 0-16,2-10 0 15,-5-10 0-15,-1-14-129 16,-5-12 129-16,3-9-129 15,-3-8-129-15,1-5-129 16,-2 1-129-16,-2 2 129 16,1 6-129-16,0 6 0 15,-1 10-129-15,-1 7-387 0,7 19-1032 16,-11 7-2838-16,0 0-258 15,18 10-258 1</inkml:trace>
  <inkml:trace contextRef="#ctx0" brushRef="#br0" timeOffset="62565.5785">2103 10037 1677 0,'-15'-12'4257'0,"15"12"0"0,-19 3 0 15,10 11-3612-15,2 7-516 16,2 7 129-16,1 4-258 16,1 5 129-16,2 6-129 15,1-4-258-15,3 1-258 16,6-3-1032-16,-1-5-1419 15,-4-14-1290-15,13 6 0 16</inkml:trace>
  <inkml:trace contextRef="#ctx0" brushRef="#br0" timeOffset="62941.6">2193 10040 1419 0,'11'3'4257'0,"-1"-2"129"15,-10-1-129-15,15 0-3870 16,2 3 129-16,0 0 0 16,5 3-258-16,-1-1 258 15,2 1-258-15,-1 1-129 16,-3-1-129-16,-2 3 258 15,-5-2-129-15,-12-7-129 16,13 19 129-16,-13-19-129 16,-4 19 129-16,-5-8-129 15,-2 3 0-15,-3 1 0 0,2 1-129 16,0 1 129-16,3-1 0 15,6 1-129 1,3 1 129-16,3-1-129 16,8-5 258-16,6 3-129 0,1-4 0 15,3-3-258-15,-4-4-645 16,6 2-903-16,-6 2-2193 15,-17-8-516-15,19 0 129 16</inkml:trace>
  <inkml:trace contextRef="#ctx0" brushRef="#br0" timeOffset="63161.6126">2230 10175 3096 0,'22'12'3870'15,"-8"-12"0"-15,6 1-3483 16,6 1-129-16,1 1-258 16,0 0-129-16,2-3-258 15,-3 0-1032-15,-2-1-903 16,5 1-1548-16,-17-19 517 15</inkml:trace>
  <inkml:trace contextRef="#ctx0" brushRef="#br0" timeOffset="63446.6289">2672 9905 1161 0,'33'37'3999'0,"-12"-13"-1032"16,-1 1-645-16,5 5-258 15,-7-4-258-15,7 9-258 16,-12-6-258-16,6 7-258 16,-10-11-129-16,0 10-258 15,-9-6-129-15,0 7-258 16,-6-6 0-16,-7 3-129 15,-5 1-258-15,-4-6-645 16,6 10-2064-16,-1-4-1806 16,-3-13-387-16,7 4-129 0</inkml:trace>
  <inkml:trace contextRef="#ctx0" brushRef="#br0" timeOffset="64289.677">3181 10086 3483 0,'-16'0'4257'0,"16"0"-129"16,0 0-3096-16,8 4-387 15,2-4 0-15,10 2-129 16,-4-2-129-16,5 1-258 0,3 3-903 15,-3-4-903 1,1 0-1548-16,3 8-1290 16,-13-9 258-16</inkml:trace>
  <inkml:trace contextRef="#ctx0" brushRef="#br0" timeOffset="64489.6886">3198 10200 1935 0,'4'21'4515'0,"22"1"258"16,-9-19-387-16,3-1-3354 16,13 4-516-16,0-1-645 15,-3-5-645-15,5 3-1290 16,-5 4-2064-16,-10-9-774 15,9 2 387-15</inkml:trace>
  <inkml:trace contextRef="#ctx0" brushRef="#br0" timeOffset="65275.7335">3698 9914 903 0,'-8'-10'4257'15,"8"10"0"-15,0 11-903 16,0-11-2580-16,1 28 0 16,0-2-258-16,7 15 0 15,-1 7-129-15,2 8-258 16,3 7 129-16,0 2-258 0,5 2 129 15,0-7-129-15,3-8 0 16,-3-14 258-16,3-11 0 16,0-13 0-16,-2-17 0 15,2-11 129-15,-3-19 0 16,3-6 129-16,-5-14-129 15,2-2 0-15,-6-7-258 16,1 0 0-16,-1 5-129 16,-3 7-129-16,-2 10-387 15,-4 2-774-15,5 15-2451 16,-7 23-1161-16,0 0 0 15</inkml:trace>
  <inkml:trace contextRef="#ctx0" brushRef="#br0" timeOffset="65624.7534">4183 10310 258 0,'1'32'3225'0,"-6"-23"258"15,4 12-3612-15,1 3 516 16,0-1 129-16,0 0 645 16,5-7 129-16,7 2 0 15,0-16 129-15,8 1-129 0,-3-13-129 16,8-6-258-16,-7-16 129 15,10 2-516 1,-10-10 258-16,2 4-387 16,-8-4-129-16,1 10 0 0,-13 0 0 15,-4 12 0-15,-10 9-129 16,-9 9 0-16,-4 6-129 15,-8 10-258-15,4 14-516 16,-12-10-1290-16,6 5-2709 16,10 8-129-16,-1-16-258 15</inkml:trace>
  <inkml:trace contextRef="#ctx0" brushRef="#br0" timeOffset="65974.7735">4121 9615 903 0,'17'-18'4644'15,"3"18"129"-15,-7-11-387 0,3 7-3354 16,9 4-516-16,1 0 0 16,2 3-774-16,4 5-1806 15,3 5-2322-15,-12-9-387 16,11 15 258-16</inkml:trace>
  <inkml:trace contextRef="#ctx0" brushRef="#br0" timeOffset="66616.8103">4260 9460 258 0,'-6'-13'4644'0,"6"13"0"16,0 0-258-16,0 0-2322 15,-9 18-1548-15,9 4-258 16,4 9-387-16,-1 5-645 15,7 14-2193-15,2 8-1419 16,-7-3-129-16</inkml:trace>
  <inkml:trace contextRef="#ctx0" brushRef="#br0" timeOffset="75353.31">4684 10214 3225 0,'0'0'3483'16,"0"0"-2580"-16,0 0 0 0,0 0 387 15,4 15-129-15,-4-15 129 16,16 10 0-16,-16-10-129 16,25 9-129-16,-13-7-258 15,9 5-387-15,-5-4-258 16,6-1 0-16,-2 1 0 15,4-3-129-15,-4-4 129 16,2-4 0-16,0-5-129 0,1-3 129 16,-3-3-129-16,-1-3 129 15,1-2-129 1,-5 0 0-16,-2 3 0 15,-3 0 0-15,-7 3 0 0,1 1 258 16,-4 3-258-16,-1 3 129 16,-10 2-129-16,1 3 258 15,-5-1-129-15,-1 4 0 16,-1 1 0-16,1 2 0 15,-5 0 0-15,3 7-129 16,-1 4 129-16,3 4 129 16,-1 2-129-16,3 7 0 15,-1 3 0-15,3 3-129 16,3 4 129-16,1 5 0 15,0-2 0-15,7 3-129 16,1-1 129-16,0 0 0 16,1-1 0-16,10-4 129 0,-3-1-258 15,4-3 129-15,1-6-129 16,1-2 0-16,1-2-129 15,-2-3 0-15,3 0-387 16,-7-13-516-16,12 6-2580 16,-4-3-1290-16,-7-7-258 15,7 0-129-15</inkml:trace>
  <inkml:trace contextRef="#ctx0" brushRef="#br0" timeOffset="75867.3394">5052 9744 1 0,'0'11'4385'0,"0"-11"259"16,0 0-387-16,18-5-3612 15,-3 4-258-15,1-2 129 16,6 3-129-16,-2-1 0 16,1 1-387-16,2 0 0 15,-4 0 0-15,4 0-387 16,-8 0-903-16,5-7-1935 15,0 7-1419-15,-12-14 258 16</inkml:trace>
  <inkml:trace contextRef="#ctx0" brushRef="#br0" timeOffset="76485.3747">5469 9568 1935 0,'9'-10'2451'16,"-9"10"-1032"-16,8-15 0 15,-8 15-387 1,10-12 0-16,-10 12-129 0,0 0 0 15,8-14-129-15,-8 14-258 16,0 0 129-16,7 10-258 16,-7 2 129-16,0 6-129 15,0 3-129-15,0 8 258 16,-1 8-258-16,1 3 0 15,-6 3 0-15,5 3-129 16,-5-2 0-16,0-1 0 16,-1 1-129-16,-3-5 258 0,2-6-258 15,-5-7 0 1,4-2-516-16,-6-10-774 15,5-3-1935-15,3 5-1290 16,-11-16 0-16</inkml:trace>
  <inkml:trace contextRef="#ctx0" brushRef="#br0" timeOffset="76697.3867">5395 9252 2709 0,'33'-26'3999'16,"-29"13"-258"-16,-4 13-3741 15,17 0-387-15,-17 0-774 0,13 22-2838 16,-13-22 129-16</inkml:trace>
  <inkml:trace contextRef="#ctx0" brushRef="#br0" timeOffset="77441.4294">5735 9996 1032 0,'6'22'4515'16,"-6"-22"-129"-16,0 0-2451 0,-3-7-516 15,3 7 0-15,-1-29-258 16,1 8-258-16,-2-12-258 16,2-2-258-16,-5-7 0 15,5-1 0-15,-3-7-129 16,2 1-258-16,0 0 129 15,1 1-129-15,0 3 129 16,0 4-129-16,1 4 129 16,7 2-129-16,-5 3 129 0,6 3-129 15,-4 4 129 1,4 4-129-16,1 4 0 15,-1 6 0-15,1 4 0 16,-10 7-129-16,18 0 129 0,-18 0-258 16,19 23 258-16,-12-5-129 15,1 1 0-15,-3 1 129 16,0 3-129-16,-2 0 129 15,-3-1 0-15,0-3 0 16,-4 1-129-16,-4-1 129 16,-2 2-129-16,-1-6 129 15,0 0-258-15,11-15 258 16,-15 18-129-16,15-18 0 15,0 0 129-15,0 0-129 16,0 0 0-16,0 0 129 16,6-5 0-16,-6 5-129 0,20 0 129 15,-9 0-129-15,0 5 129 16,-11-5 0-16,15 20 0 15,-11-2 0-15,-3 0 0 16,-1 0 129-16,0 2-129 16,-6-1 129-16,-2 2-129 15,-2-2 0-15,1 1 0 16,0-7 129-16,1 0-258 15,8-13-258-15,-12 21-774 16,12-21-2451-16,-12 1-903 16,12-1-516-16</inkml:trace>
  <inkml:trace contextRef="#ctx0" brushRef="#br0" timeOffset="77861.4534">5991 9355 3483 0,'38'8'4515'0,"-20"-3"-3225"16,-1-2 129-16,4 7-129 15,-7-7-129-15,5 8-129 16,-19-11-129-16,21 13-258 0,-21-13-258 16,11 14 129-16,-11-14-258 15,0 18 0 1,-7-5-129-16,-3-1 129 15,1 6-258-15,-4 2 0 0,1 3 0 16,3-2 129-16,2 2-129 16,5 1 0-16,2-3 0 15,1 1 129-15,7-1-129 16,5-6 129-16,3-1-129 15,1-1 0-15,0-2-258 16,-1-7-129-16,2 5-645 16,-7-9-1032-16,1-9-2193 15,1 9-774-15,-12-13 258 16</inkml:trace>
  <inkml:trace contextRef="#ctx0" brushRef="#br0" timeOffset="78094.4664">6038 9553 1032 0,'0'0'4773'0,"11"7"258"15,0-7-2967-15,12 0-129 16,-11-2-258-16,13 2-387 15,-9-1-129-15,5 1-516 16,-4 0-516-16,2 0-258 16,-1 10-903-16,-7-8-2064 15,-2 0-1677-15,8 9-387 16,-17-11 129-16</inkml:trace>
  <inkml:trace contextRef="#ctx0" brushRef="#br0" timeOffset="78514.4907">6343 10067 1161 0,'36'-20'4773'16,"-11"20"0"-16,-12-8-387 16,12 4-3741-16,-1 4-258 0,-6 0 0 15,2 1-387 1,0 2-258-16,-6-2-516 15,6 4-1806-15,-4 3-1935 16,-16-8 0-16</inkml:trace>
  <inkml:trace contextRef="#ctx0" brushRef="#br0" timeOffset="78741.5037">6522 9903 516 0,'-12'0'4386'0,"12"8"258"16,0 9-2322-16,-7-5-645 15,7 13 0-15,-5-4-129 16,5 15-258-16,-2-7-258 16,2 10-516-16,-1-7 0 15,1-1-516-15,0 5-645 0,0-14-1419 16,0-7-2838-16,4 3 0 15,-4-18-387-15</inkml:trace>
  <inkml:trace contextRef="#ctx0" brushRef="#br0" timeOffset="79375.5399">7046 9823 1806 0,'-5'-20'4902'0,"5"20"-387"0,-8 6 0 16,5 11-4128-16,3 13 0 15,-1 9 0-15,1 9-258 16,0 5 129-16,3 4 0 15,3-2-129-15,2-4 0 16,4-9 129-16,1-6-129 16,0-18 129-16,3-8 0 15,1-13 0-15,3-12 129 16,1-15-129-16,4-5 0 15,-5-13 0-15,4-1-129 16,-6-8 0-16,7 5 0 16,-9-1-258-16,1 5 129 15,-4 9-258-15,-6 3-258 0,5 22-516 16,-12-1-2322-16,0 15-1548 15,0 5-387-15,-3 10 259 16</inkml:trace>
  <inkml:trace contextRef="#ctx0" brushRef="#br0" timeOffset="79770.5624">7442 10271 258 0,'0'26'4128'15,"-7"-1"-387"1,7-11-645-16,0-14-516 0,11 17-774 15,-11-17-387-15,26-4-387 16,-10-14 0-16,9 4-258 16,-3-14 0-16,6 7-258 15,-10-10 0-15,5 9 0 16,-10-4-129-16,0 8 0 15,-13 0-129-15,0 7-129 16,-9 2 0-16,-9 7 0 0,-6 2-129 16,-4 1 0-16,2 7-129 15,-3 2-129 1,3 4-258-16,-4-7-258 15,17 14-1290-15,-9-12-2322 0,13-9-1032 16,9 0 0-16</inkml:trace>
  <inkml:trace contextRef="#ctx0" brushRef="#br0" timeOffset="80153.5845">7563 9514 3999 0,'0'0'4257'0,"5"9"-1677"16,-5-9-258-16,24 6-387 16,-12-6-129-16,14 7-516 15,-6-7-258-15,9 0-516 16,-1 0-645-16,-3-2-903 0,5-1-3096 15,-2 3-774-15,-6-8-387 16</inkml:trace>
  <inkml:trace contextRef="#ctx0" brushRef="#br0" timeOffset="81520.6627">8337 10067 258 0,'76'-4'3870'0,"-33"3"-2193"16,-6-15 0-16,2 3-129 16,-7-10 129-16,2 8-129 15,-10-11-516-15,0 8-129 16,-10-3-387-16,-4 4-129 15,-9-1-129-15,-1 5 0 16,-11 1-129-16,-6 2 129 16,-4 3 0-16,-5 5 129 15,-6 2-129-15,1 0 0 0,-4 10 0 16,2 12 0-16,0 3-129 15,4 8 129-15,3 4 258 16,5 6-387-16,6 1 129 16,8 7-129-16,6-6 129 15,4 2 0-15,9-6 0 16,6-3-258-16,6-4 129 15,5-9-129-15,2-3 0 16,2-7-258-16,3-1-129 16,-7-12-1032-16,7-2-2322 15,-3 0-1032-15,-8-13-387 16</inkml:trace>
  <inkml:trace contextRef="#ctx0" brushRef="#br0" timeOffset="82250.7044">8916 9388 3483 0,'3'-19'4515'16,"-1"8"-2967"-16,7 2 129 15,-3 0 0-15,6 4-258 16,-12 5-387-16,13-7-258 16,-13 7-129-16,9 2-258 15,-6 11 0-15,-1 8-258 16,-2 3 129-16,0 8 0 0,0 4 129 15,-5 6-258-15,-2 0 0 16,1-1 129-16,-6-1-129 16,3-8-129-1,-3 4-258-15,0-16-516 0,5 7-1806 16,-2-5-2193-16,-4-17-258 15,13-5-129-15</inkml:trace>
  <inkml:trace contextRef="#ctx0" brushRef="#br0" timeOffset="82417.7137">8842 9176 2709 0,'14'-41'4128'0,"0"41"-258"16,-14 0-3870-16,13 0-774 15,-13 0-645-15,13 14-1290 0,0 9-1290 16</inkml:trace>
  <inkml:trace contextRef="#ctx0" brushRef="#br0" timeOffset="83032.7491">9115 9750 3225 0,'7'86'3483'16,"-6"-53"-2838"-16,-1-7-258 16,0-10 516-16,0-3 516 0,0-13-129 15,-4-10 258-15,-2-17 0 16,6-6 0-16,-2-20 0 15,4-3-516-15,-2-16-387 16,3-2-129-16,0-10-258 16,5 7 129-16,0-3-258 15,2 9 129-15,0 8-258 16,2 17 129-16,1 7-129 15,0 13 129-15,-1 8-129 16,1 7 0-16,-2 9 0 16,2 2 0-16,-4 6 0 15,-9-6 0-15,14 21 0 16,-7-5 0-16,-4 1 0 0,1 1 0 15,-3-2-129-15,-1 1 258 16,0 0-258-16,-5-3 129 16,0 0 0-1,-3 0-129-15,2-3 387 0,-3 0-387 16,4 1 258-16,5-12-258 15,-8 22 129-15,5-9-258 16,3 2 129-16,9-3-129 16,1 6 0-16,3-3 129 15,1-1-129-15,1-1 129 16,-3-2 129-16,1-1-129 15,-13-10 129-15,10 16 0 0,-10-16 0 16,-5 15 0-16,-8-8-129 16,-2 0 0-1,-4 5-387-15,-6-7-774 16,5 4-2580-16,5 3-903 15,-7-9-387-15</inkml:trace>
  <inkml:trace contextRef="#ctx0" brushRef="#br0" timeOffset="83448.773">9396 9175 3225 0,'50'-2'5031'0,"-17"2"-387"0,-2 2-3483 16,-2-2-129-16,6 7 0 15,-10-4-129-15,4 6-387 16,-8-3-387-16,-1 3 129 15,-10-1-129-15,-4 4-129 16,-6-2 387-16,-3 2-387 16,-7 2 258-16,-6-1-258 15,-3 3 258-15,0 1-387 16,-1 1 387-16,4 0-258 15,0 2 0-15,12-1 0 16,3-1 0-16,1 0 129 16,10 0-129-16,7-2 0 15,5 0 0-15,0-6-129 0,2 1-129 16,-2-7-387-16,1 4-516 15,-9-8-1419-15,-2-6-1935 16,3 5-516-16,-15-14 130 16</inkml:trace>
  <inkml:trace contextRef="#ctx0" brushRef="#br0" timeOffset="83690.7867">9466 9341 2709 0,'4'6'5031'16,"10"-6"-1806"-16,7 8-903 16,-10-8 258-1,18 8-516-15,-10-8-129 16,13 6-903-16,-6-4-387 0,8 3-258 15,-5 1-774-15,-4-6-258 16,8 11-1290-16,-12-1-2838 16,-3-4-387-16,4 7-387 15</inkml:trace>
  <inkml:trace contextRef="#ctx0" brushRef="#br0" timeOffset="83866.7966">10046 9775 1935 0,'19'47'3612'0,"-4"-20"-1419"15,-12-1-4902-15,-3-26-774 16</inkml:trace>
  <inkml:trace contextRef="#ctx0" brushRef="#br0" timeOffset="87195.9871">1601 11444 3870 0,'0'0'4386'16,"-13"-13"-129"-16,13 13-1935 16,0 0-1290-16,4-2-129 15,-4 2-387-15,18 0-258 16,-2 7 129-16,1-2-129 15,3 0 129-15,2-1-258 16,1 3 0-16,1-5-129 16,-2 0 0-16,3-2-129 15,-7-1 0-15,2-2-387 16,-9-10-258-16,2 10-387 15,-12-12-645-15,-1 15-387 0,0-19 0 16,0 19 0-16,-21-7 129 16,11 7 645-16,-6 0 516 15,0 7 774-15,4 7 903 16,0 0 516-16,7 9 387 15,-2-2 387-15,7 9-258 16,-1 0-129-16,1 9 0 16,3-7-387-16,6 10-129 15,-4-6-387-15,2 5-258 16,-2-8-258-16,3 0-387 15,-4-2-258-15,-4-11-774 16,4 7-2064-16,-2-6-1032 0,-7-8-516 16,1 3 517-16</inkml:trace>
  <inkml:trace contextRef="#ctx0" brushRef="#br0" timeOffset="87439.0012">1633 11930 3483 0,'0'0'4644'0,"-2"15"-387"16,2-3-1290-16,0-12-1548 15,24 18-258-15,-5-12 0 16,12 9-129-16,-4-8-129 16,8 3 0-16,-1-5-387 15,2 0-129-15,-3-4-129 16,-4 0-258-16,-3 0-387 15,-8-2-258-15,1 1-774 16,-19 0-1677-16,12-14-1548 16,-12 14-258-16,9-20-387 0</inkml:trace>
  <inkml:trace contextRef="#ctx0" brushRef="#br0" timeOffset="87718.0171">2180 11661 4386 0,'-12'-24'4902'0,"-4"2"-645"0,16 22 129 15,0 0-3612-15,-16 14-387 16,14 8-258-16,-1 5 0 16,3 7 0-16,0 2 0 15,7 5 0-15,-1 0-516 16,2-9-1161-16,3-1-2709 15,6 1-258-15,-5-14-387 16</inkml:trace>
  <inkml:trace contextRef="#ctx0" brushRef="#br0" timeOffset="88068.0371">2379 11621 4773 0,'16'-23'4644'0,"-16"23"0"16,17 13-645-1,-6-1-3870-15,4 4 387 0,7 3-258 16,1 0 0-16,2 3 129 16,-1-6-129-16,1 4 0 15,-7-7 0-15,0 4 0 16,-8-4-129-16,-7-2 0 15,-3-11 0-15,-1 16 129 16,-11-6-129-16,0 1 0 16,-4 0 0-16,3 2 129 15,-1 0-258-15,8 3 129 0,2 1-258 16,4-3 129-1,7 2-258-15,4-2 0 16,8 4-129-16,-2-8-516 16,8 7-1290-16,-4-8-2322 0,-6-7-258 15,2 2 0-15</inkml:trace>
  <inkml:trace contextRef="#ctx0" brushRef="#br0" timeOffset="88287.0497">2437 11761 1548 0,'-25'-2'4128'0,"25"8"129"16,0-6-258-16,17 15-2580 15,2-2-1161-15,4 2 0 0,5 0 0 16,1 0-258-16,0-3 0 15,4-1-774-15,-5-7-2064 16,-8-5-1290-16,8 1-129 16,-13-15 130-16</inkml:trace>
  <inkml:trace contextRef="#ctx0" brushRef="#br0" timeOffset="88609.0681">2855 11530 3870 0,'33'45'4386'16,"-9"-13"-1935"-16,-4-6-129 16,6 9-258-16,-9-9-258 15,9 10-258-15,-12-9-387 16,6 7-258-16,-10-6-258 15,0 9 129-15,-8-3-258 16,-1 6-129-16,-5 0-129 16,-5 5 0-16,-8 1-258 15,-2-4-387-15,5 6-1290 16,-6-6-2838-16,0-10-516 15,7-5-645-15,3-14 387 16</inkml:trace>
  <inkml:trace contextRef="#ctx0" brushRef="#br0" timeOffset="89123.0974">3358 11646 4902 0,'22'-9'4644'16,"-1"11"129"-16,-4-1-645 16,4 2-3999-16,6 5-129 15,4-2 0-15,-3 1-516 16,8 5-1032-16,-10-1-2064 15,-2-11-1032-15,2 7-129 16</inkml:trace>
  <inkml:trace contextRef="#ctx0" brushRef="#br0" timeOffset="89334.1096">3459 11753 4773 0,'-1'54'5160'16,"10"-35"-645"-1,13 6 0-15,7-4-3870 16,-1-8-258-16,5-2-129 0,0-2-516 16,-4-9-1548-16,-1-1-2580 15,5-2-258-15,-10-12-516 16</inkml:trace>
  <inkml:trace contextRef="#ctx0" brushRef="#br0" timeOffset="89759.1339">4010 11544 903 0,'-5'-18'2064'0,"5"18"-645"16,0 0-3354-16,3-16-258 16</inkml:trace>
  <inkml:trace contextRef="#ctx0" brushRef="#br0" timeOffset="89999.1476">4010 11544 1806 0,'44'-62'3096'0,"-44"62"258"0,0 0-258 16,0 0-387-16,0 0-903 15,0 0-387-15,0 0-258 16,0 0-258-1,0 0-258-15,13-5 0 0,3 5-258 16,-2-1 129-16,7 1 0 16,1-1-129-16,4-1-129 15,-1 0-258-15,-3-5-258 16,5 7-774-16,-13-6-387 15,7 6-1161-15,-21 0-2064 16,14-3-516-16,-14 3-258 16</inkml:trace>
  <inkml:trace contextRef="#ctx0" brushRef="#br0" timeOffset="90181.1581">4207 11505 1677 0,'0'38'3870'15,"-3"-9"-1419"-15,3 2-645 16,0 9-516-16,0 0-258 15,3 6-258-15,-2-3-258 16,-1-1-129-16,4-1-774 16,-4-9-903-16,0-8-2322 15,7 9-645-15,-9-19 258 16</inkml:trace>
  <inkml:trace contextRef="#ctx0" brushRef="#br0" timeOffset="90688.1871">4051 12131 4257 0,'-12'22'5031'0,"12"-22"0"16,3 12-387-16,14-3-3741 15,-6-8-129-15,11 6-258 16,-4-7 0-16,10 7 0 15,-4-7-258-15,5 0-258 16,0 0-129-16,1-10-258 16,3 0-387-16,-6-11 0 15,3 4 0-15,-5-12-129 16,1 9 0-16,-8-12 129 15,0 10 258-15,-7-2 0 16,-2 8 387-16,-4 4 129 0,-5 12 129 16,0 0 387-16,0 17-258 15,0 7 258-15,-1 0 0 16,1 10 129-1,-3-7-129-15,3 6 258 0,4-13-258 16,4 1 0-16,-8-21 0 16,24 10 129-16,-10-16-258 15,3-7 0-15,-1-13 0 16,3-1 0-16,-8-8 0 15,1 2-129-15,-5-6 0 16,-4 3 0-16,-6 2-129 16,-5 8 0-16,-8 7-129 0,-2 3-258 15,-3 11-129-15,-4-5-129 16,4 13-774-1,-10-2-2322-15,10 5-1419 16,5-1-387-16,2-5-258 0</inkml:trace>
  <inkml:trace contextRef="#ctx0" brushRef="#br0" timeOffset="90998.2047">4463 11282 2580 0,'0'0'5160'15,"0"0"-387"-15,17-8-258 16,1 6-3354-16,1-14-129 16,6 11-387-16,0-7-258 15,3 6-387-15,-1-1-129 16,-3-4-516-16,5 11-1161 15,-7-2-2709-15,-6-9-387 16,7 3-129-16</inkml:trace>
  <inkml:trace contextRef="#ctx0" brushRef="#br0" timeOffset="91509.234">4647 11055 1419 0,'0'0'4257'0,"0"0"258"16,4 8-2580-16,-4-8-129 15,0 0-258-15,0 0-129 16,4 25-387-16,-4-8 0 15,3 14-258-15,-3 6-258 16,0 9 0-16,0 6-516 16,-2 0-129-16,2 15-1290 15,-2 0-3096-15,-5-12-387 0,7 2-258 16</inkml:trace>
  <inkml:trace contextRef="#ctx0" brushRef="#br0" timeOffset="92294.2789">4898 11808 1419 0,'0'0'3870'16,"9"13"645"-16,-9-13-516 15,14 4-3483-15,2 6-129 16,0-2 387-16,9 5-258 15,-5-9 387-15,9 7-129 16,-7-11 129-16,9 0-258 16,-10-11 0-16,7 0-258 15,-6-11-129-15,-2-1 0 0,-2-4-129 16,-2-6 0-1,-7 2-258-15,1 0 258 16,-9 0-258-16,-1 2 129 16,-5 5 0-16,-5 5 0 0,-4 7-129 15,-4 8 0-15,-1 4 387 16,-2 12-258-16,-2 7 129 15,0 9 0-15,-1 8 0 16,0 9 0-16,3 5 129 16,4 10 0-16,3-2 0 15,3 1-129-15,4-2 129 16,7-2-129-16,4-6 0 15,10-5 0-15,-1-12-129 16,4-8 0-16,2-6-516 16,-1-16-645-16,8 1-2709 15,-1-3-1161-15,-8-13 0 16,7-3-516-16</inkml:trace>
  <inkml:trace contextRef="#ctx0" brushRef="#br0" timeOffset="93697.3592">5340 11289 774 0,'0'0'4386'0,"0"0"516"16,9 0-387-16,6 0-3612 15,-15 0-129-15,26-2 0 16,-13-2-129-16,4 3-258 16,0 1-516-16,-4-4-903 15,7 1-2322-15,4 3-1161 16,-14-11-387-16</inkml:trace>
  <inkml:trace contextRef="#ctx0" brushRef="#br0" timeOffset="94025.3779">5718 11175 2451 0,'1'15'4257'15,"-1"-15"-129"-15,0 0-2709 16,0 0-129-16,-7-10 0 15,7 10-258-15,0 0 129 16,0 0-387-16,-1-13 129 16,1 13-387-16,0 10-129 0,6 3-129 15,-4 9-258 1,2 5 129-16,-1 6 0 15,0 7 0-15,-3 0-129 16,0 5 258-16,-6-1-258 0,-3 1 129 16,-5-4 0-16,-1 0-387 15,-1 0-645-15,-9-13-2193 16,-1-4-1548-16,7-4-387 15,-3-15 0-15</inkml:trace>
  <inkml:trace contextRef="#ctx0" brushRef="#br0" timeOffset="94214.3887">5606 10861 2709 0,'28'-54'4644'15,"-22"39"-129"-15,11 18-516 16,-17-3-3612-16,14 17-387 15,-8-5-516-15,2 8-1290 16,0 8-2322-16,-8-11-387 16,9 13 129-16</inkml:trace>
  <inkml:trace contextRef="#ctx0" brushRef="#br0" timeOffset="94828.4239">5896 11460 2451 0,'8'91'774'16,"-8"-60"258"-16,1-2 645 15,-1-10 645-15,0 2 129 16,0-21-129-16,0 0 0 15,0 0-387-15,0 0-129 16,-5-29-645-16,5 6-258 16,0-16-516-16,0-3 0 15,0-12-258-15,0-5 0 16,1-9 0-16,2 0-129 15,1-3 129-15,0 1-258 16,1 7 258-16,2 3-129 0,1 10 0 16,-2 10 129-16,5 9-258 15,-3 9 129 1,1 7 0-16,-9 15 0 15,18-12-129-15,-18 12 129 0,19 6 0 16,-19-6 0-16,17 19 0 16,-9-6 0-16,-3 1 0 15,2 1-129-15,-6 2 129 16,0 0-129-16,-1-6 0 15,-1 4-258-15,-2-1 129 16,-5-1 0-16,6 2-129 16,-6-2 0-16,6 6 0 15,1-4 0-15,2 4 0 16,5-3 129-16,5 4 0 15,-2-1 129-15,4-1-129 16,-1-1 129-16,0-1 129 16,-7-1 0-16,-1-1 0 0,-4 1 0 15,-3-2 0-15,-3-1 0 16,-6 5-129-16,-7-4-516 15,6 3-2322-15,1 2-1548 16,-9-15-387-16,11 10 129 16</inkml:trace>
  <inkml:trace contextRef="#ctx0" brushRef="#br0" timeOffset="95169.4431">6149 10958 2709 0,'35'4'4644'0,"-13"6"-129"16,-5-10-516-16,2 7-3741 16,7 3-129-16,-2-1 258 15,-2 2-258-15,-1-1 0 16,-5 3 0-16,-4 0 0 15,-8 0 0-15,-4 2-129 16,-3 1 129-16,-6 3-129 16,-5 3 258-16,-1-1-129 15,1 0 0-15,-1 0 0 16,6 0 0-16,1-2-129 15,6-2 258-15,2-2-258 0,0-15-387 16,19 24-903-16,-4-9-3096 16,-5-15-258-16,11 5-129 15</inkml:trace>
  <inkml:trace contextRef="#ctx0" brushRef="#br0" timeOffset="95358.4541">6263 11101 2709 0,'-27'9'4515'0,"27"-9"-258"16,4 16 0-16,9-5-3999 0,5 2-258 15,4-1-258 1,7 3-774-16,-3-3-1419 15,-2-8-1677-15,13 8-387 16</inkml:trace>
  <inkml:trace contextRef="#ctx0" brushRef="#br0" timeOffset="95665.4717">6761 11654 6837 0,'17'-8'5160'16,"7"-3"-387"-16,-5-8-516 16,-1 4-4257-16,12 0-129 15,3 9-516-15,-5-6-1161 16,-3 5-2709-16,4 7-516 15,-12 0 0-15</inkml:trace>
  <inkml:trace contextRef="#ctx0" brushRef="#br0" timeOffset="95901.4852">6934 11436 2193 0,'-24'-19'4515'0,"11"19"0"0,9 14-129 0,4 9-3483 0,0 0 0 0,0 14-129 0,-1-1 129 0,1 10-258 0,-4-6-129 16,4 5-387-16,-1-2-387 15,-6-9-2451-15,0-8-1935 16,7-2-129-16,0-24-516 15</inkml:trace>
  <inkml:trace contextRef="#ctx0" brushRef="#br0" timeOffset="96533.5214">7239 11194 3483 0,'14'0'4773'0,"15"-7"-129"15,-16 0-387-15,11 5-4128 16,1 2 129-16,3 4 0 0,-2 3-129 15,-1 1 0-15,-2 2 258 16,-2 0-387-16,-7 0 258 16,-5 0-129-16,-9-10 129 15,6 14 0 1,-6-14 0-16,-3 21 129 0,-1-2-129 15,-4 0 129-15,3 11-129 16,-6 6-129-16,6 5 129 16,-2 8 0-16,1 2-258 15,2 1-129-15,0-3-387 16,4 8-1419-16,0-10-2709 15,-5-12-258-15,5 1-387 16</inkml:trace>
  <inkml:trace contextRef="#ctx0" brushRef="#br0" timeOffset="97017.5491">7229 11812 516 0,'24'39'3741'15,"-12"-32"129"-15,18 13-129 16,-5-12-3741-16,7-1-129 16,0-3-129-16,0-4 129 15,-1 0 0-15,-1-6 129 16,-1-4-129-16,-2-3 258 15,-4 0 387-15,-7-7 0 16,0 7 387-16,-11-5 129 16,6 11 0-16,-11-4-129 0,0 11 0 15,0 0-129-15,5 14-129 16,-5 4-387-16,3 5-129 15,2 4-129-15,2 1 129 16,5-2 0-16,1-3 0 16,2-7 129-16,4-5 129 15,-2-11 129-15,4-1 0 16,-6-18 129-16,3-1 0 15,-8-13 0-15,3 5 0 16,-11-10-129-16,1 9-129 16,-7-7 0-16,-5 12-258 15,-10 1 0-15,-4 5 0 16,-4 7-387-16,-6 0-387 0,8 11-387 15,-14-10-2322-15,9 10-1806 16,7 0 0-16,4 0-774 16</inkml:trace>
  <inkml:trace contextRef="#ctx0" brushRef="#br0" timeOffset="97348.568">7691 10971 5547 0,'5'5'5418'15,"15"-5"-258"-15,-4-2-387 16,2-5-3999-16,13 5-129 15,-6-2-129-15,5 3-516 16,4 1-1161-16,-7 0-2967 16,3 0-903-16,5 0-129 0,-7-6-516 15</inkml:trace>
  <inkml:trace contextRef="#ctx0" brushRef="#br0" timeOffset="98548.6366">8374 11585 3870 0,'5'13'4644'0,"15"-12"-1935"16,1 7-387-16,-1-10-258 15,10 2-387-15,-2-8-387 16,10 3-516-16,-7-9-258 15,5 1-129-15,0-5-258 16,-5 1-129-16,-2-1 129 16,-7-1-258-16,-5-1 0 15,-6 1 0-15,-5 0 129 16,-6 1-129-16,-8 2 0 15,-6-2 0-15,-7 6 129 0,-4 0-129 16,-4 8 0-16,-3 4 129 16,-5 4-129-16,1 10 129 15,2 7 0 1,0 11 0-16,2 6 129 0,3 7-129 15,4 6 0-15,5 4 0 16,7 1 129-16,6 3-129 16,6 0 0-16,1-9-258 15,12 1-516-15,-3-22-1290 16,12-9-2451-16,10-4-258 15,-5-18-258-15</inkml:trace>
  <inkml:trace contextRef="#ctx0" brushRef="#br0" timeOffset="99345.6822">8921 11003 1677 0,'0'11'2451'0,"-9"-7"-129"16,9-4 258-16,0 0-387 15,0 0-387-15,0 0-387 16,0 0-129-16,0 0-258 15,7-4-258-15,-5-9-129 16,-2 13 0-16,15-21-258 16,-6 10-129-16,-4-4 129 15,7-1-258-15,-5-1 0 16,2 3 0-16,-1 2-258 15,-3 0 129-15,-5 12 0 16,12-16 0-16,-12 16-129 0,12 0 129 16,-12 0 129-16,5 18-258 15,-1-1 258 1,0 9-129-16,-2 1 129 15,1 8 0-15,-1 4 0 0,-2 4-129 16,0 0 0-16,-3 3 258 16,-5-3-258-16,-4 2 0 15,-1-3-129-15,-7-6-129 16,5 1-645-16,-9-14-1548 15,4-6-2322-15,5 0-258 16,-2-17 0-16</inkml:trace>
  <inkml:trace contextRef="#ctx0" brushRef="#br0" timeOffset="99526.6926">8903 10749 3612 0,'18'-67'4515'16,"-11"39"-258"-16,10 9-3096 15,-4 9-516-15,-1 4-516 16,0 2-645-16,1 4-2193 16,7 10-1548-16,-20-10-129 15</inkml:trace>
  <inkml:trace contextRef="#ctx0" brushRef="#br0" timeOffset="100157.7287">9199 11255 3096 0,'12'64'3612'15,"-5"-46"-2193"-15,-2 5 258 16,-5-23-129-16,3 16 387 16,-3-16-129-16,0-9 129 15,-3-15-129-15,3 4-387 16,-4-16-516-16,4-1-516 15,-3-15 129-15,0 0-258 16,-4-12-129-16,5-2-129 16,-3-4 0-16,4 2 0 0,-1 0 0 15,2 8-129-15,0 4 129 16,3 5-129-16,4 11 258 15,4 8-129 1,1 8 0-16,1 6 0 16,1 4 0-16,1 7 0 0,1 7-129 15,-1 0 129-15,0 11 0 16,-2 3-129-16,-1 2 0 15,-3 2 129-15,2 1 0 16,-7 0-258-16,-2 1 258 16,-2-2-129-16,-1-1 0 15,-7-2 0-15,-1 3 0 16,-2-2 0-16,2 2-129 0,-2-5 0 15,2 4 0 1,4-4 0-16,2 2 0 16,3-3 129-16,3 4-129 15,2-4 129-15,7 2 129 0,0-4 0 16,0 1 129-16,-2-2-129 15,0 2 129-15,-4 2 0 16,-6-13 0-16,0 22-129 16,-5-12 0-16,-6 7-129 15,-4-1-516-15,-7-3-1548 16,-1-5-2451-16,8 9-129 15,-7-15-258-15</inkml:trace>
  <inkml:trace contextRef="#ctx0" brushRef="#br0" timeOffset="100606.7544">9517 10644 1032 0,'45'7'4644'16,"-24"-5"129"-16,12 9 0 15,0 1-3354-15,-9-6-387 16,2 10-129-16,-6-9-387 15,0 6 0-15,-20-13 0 16,18 23-258-16,-18-23 0 16,0 24-129-16,-9-12 0 0,-8 3 0 15,-1 4 0-15,-2 2 0 16,-4 1-129-16,4 1 0 15,0-1 0 1,6-1 0-16,3 2 129 0,7-3-129 16,4-4 0-16,7-2 129 15,6 0-129-15,6-5 129 16,2 2 129-16,1-4-129 15,-1-1-129-15,0-1 0 16,-1-3-129-16,-5-2-387 16,-1 1-387-16,-14-1-1161 15,9-15-2580-15,-9 15-258 16,0-22-516-16</inkml:trace>
  <inkml:trace contextRef="#ctx0" brushRef="#br0" timeOffset="100842.7677">9522 10836 1548 0,'6'19'5160'0,"15"3"-129"16,0-19 0-16,-2-3-3612 15,16 10-129-15,-7-10-258 16,9 4-387-16,-7-3-516 16,3-1-645-16,1 7-2064 15,-4 5-2064-15,-7-11-387 16,2 8-129-16</inkml:trace>
  <inkml:trace contextRef="#ctx0" brushRef="#br0" timeOffset="101105.7827">10215 11644 5676 0,'0'17'3741'16,"0"-17"-3612"-1,0 0 129-15,-12 4-4128 0,2-7-1419 16</inkml:trace>
  <inkml:trace contextRef="#ctx0" brushRef="#br0" timeOffset="120981.9198">21784 13309 1806 0,'-13'10'4257'16,"13"-10"516"-16,0 0-516 15,0 0-3612-15,13 3-387 16,-2-3 258-16,4 0 0 15,-1 0 0-15,7 0 129 0,-5-1 0 16,5 1-129-16,-3 0 0 16,6 0-258-1,-1 0 0-15,4 0 129 16,2 0-258-16,7 0 129 15,2 0-129-15,9 0 129 0,5 0-129 16,7 0 258-16,2 0-258 16,9 0 129-16,2-1 0 15,7 1-129-15,2-2 129 16,7 2-129-16,1 0-129 15,2 0 129-15,1 0 0 16,2 0 0-16,-2 0 0 16,0 0 0-16,-3 0 0 15,-2 0-129-15,-6 0 129 16,1-3 0-16,-7 1-258 15,-7 0 129-15,-1 0 129 16,-7 1-129-16,-6 1 129 0,-6 0-129 16,-8 0 258-16,-4 0-258 15,-6 0 129-15,-5 0-129 16,-7 3 0-16,-2-2-129 15,-7 1 129-15,-9-2-258 16,12 5 258-16,-12-5 0 16,0 0 0-16,10 6 0 15,-10-6 0-15,0 0-129 16,0 0 129-16,12 7 0 15,-12-7-129-15,0 0 129 16,0 0-258-16,0 0 129 16,0 0-129-16,0 0-129 15,0 0 0-15,-9-9 0 0,9 9 0 16,-21-11-129-16,8 2 258 15,-7-1 0-15,4 0 129 16,-7-2-129-16,3 0 258 16,-4-3-258-16,2 6 258 15,3-2 0-15,-1 1 0 16,5 2 0-16,0 3 129 15,15 5 258-15,-12-6-387 16,12 6 387-16,8 0 0 16,8 6 258-16,4-2-258 15,10 7 129-15,3-4-129 16,12 6 0-16,2-5 129 15,9 5 0-15,-2-3-387 0,1 3 0 16,-5-3-129-16,-1 0 129 16,-8-2-258-1,-9 0 129-15,-12-1 0 16,-6 6 129-16,-14-13-129 0,-6 18 129 15,-15-8-129-15,-9 5 258 16,-8-1-129-16,-8 4-129 16,-3 1-129-16,-8-2-258 15,7 8-903-15,-12-8-3354 16,9-2-645-16,5-2-387 15,1-4-258-15</inkml:trace>
  <inkml:trace contextRef="#ctx0" brushRef="#br0" timeOffset="127924.3167">21916 12732 1161 0,'8'-46'1935'0,"-5"28"129"15,2 7 516-15,-5-3-387 16,0 14-129-16,5-14-645 16,-5 14-129-16,0 0-129 15,0 0-258-15,0 0-258 16,5 6 0-16,-5-6 0 15,2 25-129-15,-2-6-129 16,3 6 0-16,-2 8-258 16,1 6 129-16,0 6-129 15,0-1 0-15,0 2 0 16,-1 4-129-16,-1 1 129 15,0 1-129-15,0-4 129 16,0 1-129-16,0-5 0 0,0 2 0 16,0-2 129-16,0-1-258 15,0-4 129-15,0-1 129 16,3-2-258-16,-1-4 258 15,2-4-258-15,-3-5 129 16,2 0-129-16,0-12 129 16,1 1-129-16,-4-12-258 15,0 0-129-15,0 0-1161 16,0 0-2709-16,0-12-516 15,-1-6-387-15</inkml:trace>
  <inkml:trace contextRef="#ctx0" brushRef="#br0" timeOffset="137725.8775">18862 6850 3225 0,'-82'-4'3741'16,"33"4"-3096"-16,-10 0 258 15,0 1 387-15,-14-1-129 16,2 0 258-16,-17-2 129 15,2 3 129-15,-18-2-258 16,6 2-387-16,-15-1 0 16,2 4-387-16,-8-2 0 15,3 3-258-15,-1-3 0 16,6 4-129-16,4-3 0 15,7 1 0-15,5-1-258 16,8-1 0-16,10-1-258 16,5-1 129-16,9 0-258 0,2-1-258 15,14 1-258-15,-5-13-1290 16,16 6-2709-1,5 2-387-15,2-5-258 16</inkml:trace>
  <inkml:trace contextRef="#ctx0" brushRef="#br0" timeOffset="138281.9093">16849 6701 5031 0,'-11'35'5160'0,"4"-16"-645"16,-13-13-258-16,6 8-5160 15,-14-2 258-15,2 5 258 16,-11-1 387-16,-7 0 129 16,-1 4 387-16,-10-7 0 15,2 8 258-15,-9-5 129 16,8 5-387-16,-7-5 0 15,5 1-258-15,-1-3 129 16,7 2 0-16,3-6-129 16,8-3 0-16,5-5-129 15,10 4 0-15,5-2 0 16,8 1 0-16,11-5 0 15,0 0-129-15,22 5 0 0,6 3 0 16,6-3 0-16,9-1 0 16,5 1 129-16,5 1-129 15,2 0 0-15,1 1 0 16,-2 3 0-16,1-2 0 15,-2 2 0-15,-7-2 0 16,-4 2 0-16,-5-3-129 16,-6 2 129-16,-8-5 0 15,-4 3 0-15,-7-4-258 16,-12-3-258-16,0 0-1290 15,0 0-3225-15,-12 5-258 16,-8-9-645-16</inkml:trace>
  <inkml:trace contextRef="#ctx0" brushRef="#br0" timeOffset="158218.0495">1457 13239 1548 0,'0'0'4386'0,"0"0"0"15,0-13-387-15,0 13-1548 16,0 0-2322-16,-12-7 129 16,12 7-129-16,0 0 0 15,-11 16 0-15,10-5 129 16,1 10 0-16,0 7-129 15,6 10 129-15,3 6-129 16,4 9 0-16,4 4 0 16,3 2-129-16,0-2 0 15,2-2 129-15,-1-10 129 16,3-5 0-16,-7-15 129 15,2-5 0-15,-6-18 129 0,4-2-129 16,-6-14 129-16,2-8-129 16,-5-7-129-16,1-4-129 15,-3-7 0-15,-3-3-258 16,2 2 129-16,-3 2 0 15,0 8-129-15,0-1-129 16,-1 11-129-16,2-3-258 16,7 15-516-16,-10-4-1548 15,0 13-2064-15,23-10 0 16,-13 7-258-16</inkml:trace>
  <inkml:trace contextRef="#ctx0" brushRef="#br0" timeOffset="158618.0724">2036 13273 5547 0,'0'0'4644'15,"-5"-11"-387"-15,5 11-129 16,-19 18-3741-16,10-3-516 16,-2 4 129-16,-1 6-129 15,0 8 129-15,1 5 129 0,3 4 129 16,-1 5-129-16,6 1 129 15,-1-2 0-15,4-2-129 16,5-4-129-16,6-6 0 16,0-5-129-16,2-8-516 15,6-2-1677-15,0-8-2193 16,-7-11 0-16,6 4-129 15</inkml:trace>
  <inkml:trace contextRef="#ctx0" brushRef="#br0" timeOffset="159281.1103">2123 13437 6708 0,'28'9'3999'0,"-2"-5"-774"16,-26-4-1806-16,15 7-2838 15,-15-7 387-15,14 0 387 16,-14 0 516-16,0 0 516 15,0 0 129-15,0 0 645 16,0 0 129-16,0 0 0 0,0 0-387 16,0 0-387-16,0 0-129 15,0 0-258-15,0 0 0 16,-9 4 129-1,9-4 0-15,0 0 129 0,-9 0-129 16,9 0 0-16,-10 0 0 16,10 0 0-16,0 0-129 15,-12 5-129-15,12-5 0 16,-3 21 0-16,3-6 0 15,0 6 0-15,0 5 0 16,4 3-129-16,1 4 258 16,3-3-258-16,4 5 258 15,1-6-258-15,1-2 129 0,4-6 0 16,0-6 0-1,-1-7 0-15,3-5 0 16,-2-5 129-16,0-11-129 16,-4-7 129-16,-1-6-129 0,-3-3 129 15,-4-5-129-15,-2-3 0 16,-4-4 129-16,-5 0-129 15,-3 4-129-15,-4 2 258 16,-1 4-129-16,-3 7 129 16,0 4-258-16,2 4 129 15,-1 7 0-15,6 9-129 16,-3 0-258-16,11 8-645 15,-10-1-1806-15,10 6-1935 16,2 6 0-16,2-3-258 16</inkml:trace>
  <inkml:trace contextRef="#ctx0" brushRef="#br0" timeOffset="159602.1287">2537 13277 5031 0,'33'38'4773'0,"-18"-23"-774"15,11 14-258-15,-8-5-4128 16,6 11-129-16,-4-2 129 0,1 6 258 16,-1 1 258-16,-8 1 387 15,1 6 0-15,-13-8 258 16,5 9 258-1,-7-9-387-15,-1 3-258 0,-10-4-645 16,-3-8-2064-16,-1-4-2064 16,4 1-387-16,-7-12-258 15</inkml:trace>
  <inkml:trace contextRef="#ctx0" brushRef="#br0" timeOffset="160038.1536">2955 13486 5289 0,'39'25'5160'0,"-14"-13"-387"16,-4-6-516-16,9-1-3483 15,-2-2-774-15,2 1-129 16,0-3 0-16,2 0-129 16,-6-1 129-16,2 0-258 15,-7-2 0-15,2 2-774 16,-11-10-1032-16,0 3-2064 15,1 5-258-15,-13 2-258 16</inkml:trace>
  <inkml:trace contextRef="#ctx0" brushRef="#br0" timeOffset="160330.1704">3061 13694 8385 0,'46'-9'5031'15,"-18"4"-387"-15,-6-4-129 16,6 1-4773-16,1-1 129 15,3 3-129-15,-1 2 0 16,1 4 129-16,-3 0 129 16,0 4 0-16,-3 2-387 0,3-2-3225 15,-5 9-1032-15,-11-12-258 16,0 1-516-1</inkml:trace>
  <inkml:trace contextRef="#ctx0" brushRef="#br0" timeOffset="167545.5829">10451 8082 2580 0,'13'15'4902'0,"-4"-13"-387"16,19-2-1806-16,-1 5-2709 15,4 4 129-15,7 0-129 0,-2-1 0 16,-1 3 258-16,-3-2-258 16,-3 1 0-16,-8 1-258 15,-3 3 258 1,-11 3-129-16,-7 3 0 0,-5 4 0 15,-12 6 0-15,-4 0 0 16,-11 6 0-16,-1 3 129 16,-4 2-129-16,4-4 129 15,-1 3-129-15,9-6 387 16,8 0-258-16,5-3 258 15,12-2-129-15,5-6 129 16,15-2-258-16,8-2 0 16,5-5-129-16,5 1-645 15,-1-9-1161-15,1-6-1806 16,2 6-1032-16</inkml:trace>
  <inkml:trace contextRef="#ctx0" brushRef="#br0" timeOffset="167814.5983">10348 8374 5289 0,'87'2'5418'15,"-33"-6"-903"-15,-6-16-645 0,-5 10-5418 16,6-12-903-16,12 12-903 15,-15-10-645-15,5 9 129 16,-11-4 1-16</inkml:trace>
  <inkml:trace contextRef="#ctx0" brushRef="#br0" timeOffset="168011.6097">10998 8249 4644 0,'66'38'3999'15,"-42"-26"-3741"-15,8-7-258 16,3-3-5547-16</inkml:trace>
  <inkml:trace contextRef="#ctx0" brushRef="#br0" timeOffset="168213.6213">10920 8387 2193 0,'6'44'4257'0,"6"-33"0"16,22 3-2838-16,-4-4-2838 15,7 2-258-15,4-7-387 16,1-5 0-16,-2 0-258 0,-1-12 387 16</inkml:trace>
  <inkml:trace contextRef="#ctx0" brushRef="#br0" timeOffset="168609.6439">11485 8392 1806 0,'0'40'2580'0,"1"-22"258"16,-1-7-645-16,7 2-129 15,-7-13-387-15,14 4-258 16,-7-11-387-16,10-3-129 16,0-14-387-16,8 2-129 15,-1-10-129-15,2-4-387 16,2 3 129-16,-4-5-129 15,-4 0 0-15,-6 3 0 16,-3 4 0-16,-10 2 129 16,-4 8 0-16,-7 5 0 15,-7 9 0-15,-6 1 0 16,-3 7 0-16,0 9-129 0,-2 8-258 15,-4 0-516-15,7 12-1935 16,1 8-1935-16,-11-11-129 16</inkml:trace>
  <inkml:trace contextRef="#ctx0" brushRef="#br0" timeOffset="169293.683">11160 8864 3096 0,'-72'71'2838'16,"23"-31"258"-16,-1 10-645 15,-12-8-516-15,3 13-258 16,-10-9-645-16,6 8-129 16,-3-6-258-16,7-1-258 0,-1-4 129 15,10-7-387-15,8-4-129 16,6-7-258-16,12-7-516 15,2-16-129-15,22-2-516 16,-12-12 258-16,18-3-258 16,-1-14 129-16,13 0 258 15,-2-12 387-15,4-2 129 16,4-1 645-16,-6 0 258 15,6 7 258-15,-11 0 0 16,7 14 258-16,-12 1-129 16,2 16-129-16,-10 6 129 15,0 16 129-15,-13 12 0 16,-2 11-129-16,-9 2 0 0,1 12-129 15,-6-3 129-15,4 6-258 16,0-8-129-16,8-1-129 16,6-12-129-1,8-8 0-15,5-9-258 0,9-14-258 16,12-4-516-16,-3-10-1032 15,10-4-1935-15,6 0-1032 16,-3-10-387-16</inkml:trace>
  <inkml:trace contextRef="#ctx0" brushRef="#br0" timeOffset="169917.7187">11134 9162 2322 0,'16'-1'5160'15,"-16"1"-258"-15,3 10-129 16,-8 2-3096-16,-2 13-1677 15,-6 6 0-15,-2 12 258 16,-5 10-129-16,-5 9 258 16,-3 19-129-16,-7 8 258 15,1 12-129-15,-10 7 0 16,2 9 129-16,-4 3 0 15,0 3-258-15,-2-2 0 16,3-11 0-16,3-9-129 0,0-12 0 16,6-13-258-16,2-13 0 15,5-19-129-15,1-15-129 16,10-12-258-16,-3-17 0 15,11-1 0-15,-3-27-129 16,12-4 129-16,-3-21-129 16,5 1 258-16,3-10 129 15,4 5 258-15,0 2 0 16,0 5 258-16,0 14 0 15,-2 9 258-15,-6 27 0 16,0 0 258-16,7 17-258 16,-11 19 129-16,-5 14 0 15,-4 8-129-15,-3 12 258 0,-3 3-258 16,2 5 129-16,0-15 0 15,8-1 0-15,2-22 0 16,8-10-129-16,10-20-129 16,14-10 129-16,7-24-258 15,11-10-258-15,9-4-516 16,-2-16-1161-16,8 5-3354 15,0 2-387-15,-4-1-129 16,0 6-128-16</inkml:trace>
  <inkml:trace contextRef="#ctx0" brushRef="#br0" timeOffset="181843.4008">3885 13264 2451 0,'41'3'4257'0,"-24"-5"-258"16,17 2-387-16,-9-3-4128 16,6 1-129-16,-2-4 258 15,-2 3-258-15,-5-4-129 0,-4 6-258 16,-5-1-774-16,-13 2-1161 15,16 0-645-15</inkml:trace>
  <inkml:trace contextRef="#ctx0" brushRef="#br0" timeOffset="182075.4141">4005 13301 1806 0,'-16'28'3870'0,"16"-12"-645"16,0 1-1161-16,4 1-516 15,8 7-129-15,-3-1-516 16,8 8 258-16,-5-3-387 15,4 5 0-15,-4 0-387 0,3 1 129 16,-4-3-387-16,-3-1-258 16,0-1-387-16,-4-8-129 15,1 2-903 1,-5-8-1290-16,-4-2-645 0,2 1-1032 15,-13-9 387-15</inkml:trace>
  <inkml:trace contextRef="#ctx0" brushRef="#br0" timeOffset="182277.4257">3992 13797 1677 0,'-26'-2'3096'0,"1"2"-258"15,25 0-516-15,-7 13-516 16,7-13-258-16,5 15-129 16,7-13 0-16,14 9-129 0,-6-11 0 15,14 5-258 1,-3-5-387-16,6-5-387 15,-2-2-387-15,-3-8-387 16,3 7-645-16,-12-12-1032 0,6 9-1032 16,-11-10-645-16,-3 1-903 15,0 7 1-15</inkml:trace>
  <inkml:trace contextRef="#ctx0" brushRef="#br0" timeOffset="182526.4399">4381 13423 7611 0,'0'48'4902'16,"0"-24"-129"-16,0-7-516 15,1-5-4257-15,3 7-387 16,7 11-387-16,-5-12-645 16,13 11-1548-16,-6-8-1677 15,1-5-258-15,7 1-129 16</inkml:trace>
  <inkml:trace contextRef="#ctx0" brushRef="#br0" timeOffset="182833.4575">4659 13543 129 0,'12'4'4128'0,"-5"17"129"16,-7-21-258-16,5 26-2580 16,3-4-774-1,-2-5 0-15,6 4-129 16,-12-21 0-16,21 15 258 0,-21-15-258 15,23 0 129-15,-18-17 129 16,6 2-129-16,-10-13-258 16,4 3 0-16,-5-10 0 15,-4 4-129-15,-5-1 0 16,-3 4 0-16,-5 3 129 15,1 7-258-15,-4 6-129 16,1 6-129-16,4 6-516 0,-6 2-903 16,11 8-2967-16,0 10-387 15,0-3-387 1,7 7 259-16</inkml:trace>
  <inkml:trace contextRef="#ctx0" brushRef="#br0" timeOffset="183209.479">4965 13165 5676 0,'34'5'5031'0,"-15"0"-387"16,-6-4-258-16,3 7-4257 15,2 6-387-15,5 2 258 16,-1 10 0-16,-5 2 258 16,3 7-129-16,-8 3 258 15,-1 11-129-15,-8-6 0 16,-3 7 258-16,-3-4-258 15,-7 2 0-15,-4-4-645 16,-6-10-903-16,8-2-2709 16,-4-4-903-16,0-10-129 15,5-3-387-15</inkml:trace>
  <inkml:trace contextRef="#ctx0" brushRef="#br0" timeOffset="183706.5074">5420 13444 129 0,'0'9'3096'0,"0"-9"-645"16,4 19-2193-16,-4-19 258 15,8 18 516-15,-8-18-129 16,13 17 516-16,-13-17 0 15,12 7 129-15,-12-7-129 16,13 0-258-16,-13-12 0 16,0 12-387-16,4-26-129 15,0 13 0-15,-4-4-258 16,0 3-129-16,-5-1 0 15,2 5 0-15,3 10 0 16,0 0 0-16,-9-9-258 16,9 9 129-16,-1 10-258 0,1-10-387 15,0 22-1806-15,4-5-2193 16,-4-17-258-16,6 23-258 15</inkml:trace>
  <inkml:trace contextRef="#ctx0" brushRef="#br0" timeOffset="184613.5593">5804 13094 5547 0,'0'21'5289'0,"12"-8"-645"16,-12-13-129-16,23 0-4128 15,0 0-387-15,5-1 0 16,7-1 0-16,3-4 129 15,3 4 0-15,2 1-129 16,0 0 129-16,-2 1-129 16,-3 0 129-16,-4 4 0 15,-7 3 0-15,-5 1-258 16,-7 3 258-16,-9 2-129 15,-6 2-129-15,-4 6 129 16,-14 3-129-16,-10 4 129 16,-3 5-129-16,-6 2 258 15,-3 3-129-15,-1 2 0 0,5 2 129 16,2-1 0-16,9-3 129 15,8-4-129-15,9 1 258 16,7-6-258-16,6-3 129 16,11-7-129-16,8-2 129 15,6-4-129-15,2-5 0 16,3-2-129-16,1-5 0 15,-3 1-387-15,-7-2-129 16,2 0-1161-16,-15 0-2451 16,-13 0-774-16,11-14-387 15,-18 1 129-15</inkml:trace>
  <inkml:trace contextRef="#ctx0" brushRef="#br0" timeOffset="184836.572">5837 13464 5805 0,'5'23'5289'16,"8"-13"-516"-16,12 0-129 16,0 0-3999-16,7-6-387 15,9-1 0-15,1-3-258 16,0-1-258-16,3-1-258 15,-9-10-516-15,5 11-1290 16,-12-5-2064-16,-6-5-516 16,4 6-129-16</inkml:trace>
  <inkml:trace contextRef="#ctx0" brushRef="#br0" timeOffset="185146.5895">6338 13410 2580 0,'17'36'4902'16,"-5"-12"-387"-16,-11-4 0 15,7 2-2451-15,-4 7-1419 16,-4-4-258-16,0 5 0 16,-3-3 0-16,2 5 129 15,-8-11 129-15,6 6 129 16,-5-16-258-16,8 4 129 15,0-15-129-15,0 0-129 16,0 0 129-16,8 4-387 16,5-4 0-16,7-8-129 15,0 1 0-15,6 3 0 0,3 0-129 16,3 1-129-16,5 3-774 15,-11-2-1677-15,2 2-2193 16,-3 9-258-16,-4-2-516 16,-9 2 388-16</inkml:trace>
  <inkml:trace contextRef="#ctx0" brushRef="#br0" timeOffset="202493.582">1548 14737 6450 0,'-8'-13'4902'15,"8"13"-645"-15,0 0-645 16,-9 7-3225-16,9 6-258 16,0 3 0-16,8 9-258 15,0 10 129-15,2 10 0 0,1 6 0 16,4 10 0-16,-1 3 129 15,3-2-129 1,0 0 0-16,-2-9 0 16,1-7 129-16,2-10 129 0,-3-14-129 15,2-17 129-15,0-10 0 16,1-19-129-16,-2-17 129 15,1-9-129-15,0-12 0 16,-1-7-129-16,0-3 0 16,-1 0-129-16,-1 9-129 15,-6 8-129-15,7 17-258 16,-12 3-516-16,12 24-1677 0,-2 11-1806 15,-13 0-387 1,16 32 258-16</inkml:trace>
  <inkml:trace contextRef="#ctx0" brushRef="#br0" timeOffset="202961.6087">2119 15185 6966 0,'0'15'4773'0,"0"-15"-387"15,-5 11-387-15,5-11-4257 0,-7 16-129 16,7-6 129-16,0 5-129 16,3-2 258-16,5 4 0 15,0-2 258-15,4-1 0 16,2-1 129-16,1-8 0 15,4-3 0-15,-1-4 0 16,0-8 0-16,-1-10-129 16,2-3 0-16,-10-8 0 15,0-4 0-15,-6 0 0 16,-3-1 0-16,-3 2 0 15,-9 7 0-15,-6 4 129 16,-1 10-129-16,-3 8 258 16,-3 5-387-16,3 5 129 0,0 12-129 15,4 8-129-15,2-1-516 16,11 15-903-16,-4-9-2838 15,7 0-516 1,2-8-258-16,6-10 129 0</inkml:trace>
  <inkml:trace contextRef="#ctx0" brushRef="#br0" timeOffset="203465.6376">2147 14502 5031 0,'0'19'4515'0,"0"-19"-129"16,0 0-387-16,8 0-3741 15,3-1 258-15,-1-7-129 0,6 3 258 16,-2-5-129-16,7 8 0 16,-2-9 129-16,6 9-129 15,-5-7 0-15,7 7-387 16,0-2-129-16,-1 1 0 15,3 1-258-15,-5-6-387 16,2 8-387-16,-10-6-903 16,4 6-1548-16,-6 0-1419 15,-14 0-258-15,12 0 258 16</inkml:trace>
  <inkml:trace contextRef="#ctx0" brushRef="#br0" timeOffset="203752.6539">2369 14361 6063 0,'0'0'4902'0,"0"0"-387"16,0 0-258-16,0 0-3999 16,-6 14-129-16,2 0 0 15,3 12 0-15,0 2-129 0,-1 8 129 16,1 6-258-16,0 3-387 15,1 3-3741 1,1 10-387-16,-1-7-387 16,0 2 129-16</inkml:trace>
  <inkml:trace contextRef="#ctx0" brushRef="#br0" timeOffset="212629.1617">2675 14988 1 0,'40'6'3869'16,"-19"-3"388"-16,-10-5-516 15,3 0-2838-15,4 2-387 0,-2 0 258 16,4 2-129-16,-2-2 258 15,4 9-258-15,-3-9 129 16,6 7-129-16,-7-7 129 16,7 7-387-16,-3-5-129 15,1 0-129-15,-2 0-258 16,-1-2-258-16,2 9-1161 15,-7-6-2709-15,-2-3-387 0,4 2-129 16</inkml:trace>
  <inkml:trace contextRef="#ctx0" brushRef="#br0" timeOffset="213485.2106">2926 14682 6063 0,'-9'23'4902'16,"1"-10"-129"-16,5 6-516 15,3 1-4128-15,-1 3 0 16,1 10-258-16,0 9 129 16,0 6 0-16,0 6 0 15,3 0-129-15,1 6-129 16,-4-6-258-16,8 7-1161 15,-7-6-2580-15,-1-16-516 16,8-3-258-16</inkml:trace>
  <inkml:trace contextRef="#ctx0" brushRef="#br0" timeOffset="213937.2365">3190 14805 7353 0,'19'3'4773'15,"-19"-3"0"-15,10 11-645 0,-7 1-4257 16,-2 4-129-16,4 6 129 15,1 6 0-15,0 7 129 16,3 5 129 0,2 5-129-16,1 1 258 0,0-2-258 15,-1-1 258-15,1-6-129 16,-1-6 0-16,2-4-129 15,-1-7 0-15,-1-8 129 16,1-7-129-16,-1-5 258 16,1-12-258-16,0-12 258 15,2-11-258-15,0-6 129 16,-1-9-129-16,0-4 129 0,-2-5-129 15,-1 0-129-15,1-2 129 16,-2 7-129 0,-5 4-258-16,5 9-387 15,-6 0-258-15,6 17-1806 16,-5 5-2064-16,1 6 129 0,-5 13-645 15</inkml:trace>
  <inkml:trace contextRef="#ctx0" brushRef="#br0" timeOffset="214399.2629">3732 15133 3225 0,'8'22'4257'0,"-8"2"-258"16,0-24-258-16,0 0-4128 16,-5 19-129-16,5-5 129 15,0 2 0-15,0 0 387 16,2 3 387-16,1-7 0 15,6 4 387-15,-9-16-129 16,16 15 129-16,-6-15-258 16,5-4-129-16,-3-11 0 15,4-6-129-15,-3-10 129 16,2-2-129-16,-2-7-129 15,-3-2-129-15,-2 1 129 16,-4 3 0-16,-4 1 129 16,0 9 129-16,-9 4-129 0,1 11 129 15,-8 2-129-15,2 11 129 16,-6 4-258-16,1 11 129 15,1 7-258-15,1 2-129 16,2 9-129-16,2-4-258 16,7 11-774-16,-6-17-1677 15,10 0-1806-15,2 2-258 16,0-25 0-16</inkml:trace>
  <inkml:trace contextRef="#ctx0" brushRef="#br0" timeOffset="214650.2773">3780 14573 8514 0,'19'-10'5289'16,"-4"3"-387"-16,9 3-774 15,-3-8-4644-15,14 12-903 16,-7-6-2193-16,10 6-1290 15,4 0-258-15,-6 5-387 16</inkml:trace>
  <inkml:trace contextRef="#ctx0" brushRef="#br0" timeOffset="219370.5473">4524 14783 2451 0,'7'7'4515'15,"16"-7"258"-15,-9-10-645 16,15 1-2967-16,3-1-1161 16,2 2 129-16,7 0 0 15,1 2-129-15,3 2 129 16,-5 2-129-16,3 2 129 15,-3 0-129-15,-3 0-387 16,-2 7-258-16,-8-6-1290 16,0-1-1935-16,-3 8-903 15,-12-8 387-15</inkml:trace>
  <inkml:trace contextRef="#ctx0" brushRef="#br0" timeOffset="219634.5624">4721 14898 6966 0,'28'17'5031'0,"-3"-14"-129"16,-1-5-645-16,6-5-4257 15,6-3 0-15,3 1 0 16,2-1-129-16,1 3 129 16,-2-1-129-16,2 5-258 0,-9-5-774 15,9 6-3483-15,-8 2-129 16,-7 3-387-16,-1 5 388 15</inkml:trace>
  <inkml:trace contextRef="#ctx0" brushRef="#br0" timeOffset="225054.8724">5798 14555 1677 0,'41'2'4128'0,"-23"-2"258"16,13 0-258-16,-2 0-3354 15,-1 0-516-15,4 0 129 16,-3 0-258-16,1 0 129 15,-4 1-129-15,-2 3 258 16,-3-1-258-16,-4 1 0 16,-5 1-258-16,-12-5-387 15,15 6-645-15,-15-6-1677 16,0 0-1419-16,0 0-387 15</inkml:trace>
  <inkml:trace contextRef="#ctx0" brushRef="#br0" timeOffset="225358.8895">5978 14575 645 0,'-8'20'3999'0,"9"-3"387"16,-1-2-1290-16,0-15-1677 15,4 28 129-15,-1-12-387 16,9 14 0-16,-11-9 129 15,11 12-516-15,-11-4 129 16,10 8-387-16,-10-2 129 16,4 6-258-16,-3-3-129 15,4 0 0-15,-6-2-129 16,0 2-129-16,0-5-129 15,0-2-129-15,0 1-258 16,0-12 0-16,0 4-516 0,0-24-516 16,-4 25-1161-16,-5-24-774 15,9-1-774-15,-12 9-903 16</inkml:trace>
  <inkml:trace contextRef="#ctx0" brushRef="#br0" timeOffset="225591.9031">5866 15215 1 0,'-24'0'4385'16,"24"0"259"-16,-8 12-1419 15,8-12-774-15,0 0-645 16,12-2-645-16,8 2-258 16,-2-8-258-16,10 8 0 0,1-5-258 15,4 4-129-15,-3 0-129 16,4 0-258-16,-2 1 0 15,-6 0-129-15,0 0-258 16,-11-2-258-16,4 3-1032 16,-19-1-1290-16,11-5-1032 15,-11 5-774-15,0 0 258 16</inkml:trace>
  <inkml:trace contextRef="#ctx0" brushRef="#br0" timeOffset="226019.9276">6265 15115 645 0,'13'-13'3741'16,"-13"13"-903"-16,0 0-645 15,0 0-258-15,0 0-129 16,-11-5-258-16,11 5-387 15,-7 8-129-15,7 8-387 16,0-16-129-16,0 28 0 16,5-15-129-16,6 6-129 15,-3-5 0-15,9 3 0 16,-4-8 0-16,6-1 0 15,-2-8-129-15,0 0 129 16,0-7 0-16,-1-4-129 0,-4-8-129 16,-4 0 129-1,1-4-129-15,-8-4 129 16,-1 4 0-16,-8-4-129 15,-5 3 0-15,-1 1 0 0,-5 5 129 16,-1 5-129-16,-2 5 129 16,0 5-258-16,2 3 129 15,1 9-129-15,6 5-129 16,0-1-387-16,10 14-1677 15,1-8-2322-15,2-5-387 16,2-3-129-16</inkml:trace>
  <inkml:trace contextRef="#ctx0" brushRef="#br0" timeOffset="226602.9609">6336 14340 5676 0,'-3'13'4644'0,"3"-13"-387"16,3 15-1548-16,8-15-2709 0,4 0 129 16,0 0 129-1,7 1 0-15,-3-1 0 16,6 0 129-16,-1 0-129 15,4 0 0-15,-4 2-129 0,-2-1-258 16,3 3-129-16,-8-4-387 16,6 8-774-16,-13-8-1806 15,-10 0-1290-15,13 0-258 16</inkml:trace>
  <inkml:trace contextRef="#ctx0" brushRef="#br0" timeOffset="226842.9747">6467 14248 5676 0,'1'18'4773'0,"7"8"0"15,-8-13-516-15,4 7-4257 16,0 6-129-16,2 9-387 16,-5-2-516-16,7 6-2451 15,1 10-1290-15,-9-13 0 16,4 11 1-16</inkml:trace>
  <inkml:trace contextRef="#ctx0" brushRef="#br0" timeOffset="227277.9995">6831 14715 1548 0,'0'0'1161'16,"0"0"-2709"-16</inkml:trace>
  <inkml:trace contextRef="#ctx0" brushRef="#br0" timeOffset="227513.013">6831 14715 2193 0,'0'0'2709'0,"0"0"0"0,-4 9-387 16,4-9-516-16,0 0-516 15,0 0-258-15,0 0-387 16,0 0 129-16,0 0-258 15,5-4 0-15,7 4 0 16,-12 0-129-16,26 3 0 16,-12 1 0-16,8 2 129 15,-3-3-258-15,7 2-129 16,-5-1 0-16,3-1-258 15,4 3-903-15,-10-6-1032 16,4-9-2451-16,2 9-129 16,-8-5-258-16</inkml:trace>
  <inkml:trace contextRef="#ctx0" brushRef="#br0" timeOffset="227904.0354">6992 14518 3612 0,'-13'-5'4644'0,"4"6"-387"16,9 11 129-16,1 2-3870 15,-1 1-258-15,5 7 258 16,-4 4 129-16,6 7-129 16,-2-1 0-16,6 11 0 15,-7-2-258-15,5 1-129 16,-4 0-129-16,2-9-387 15,0 6-645-15,-7-19-1806 16,0-5-1935-16,0-15-129 0,0 0-129 16</inkml:trace>
  <inkml:trace contextRef="#ctx0" brushRef="#br0" timeOffset="228212.053">7233 14475 6708 0,'29'-4'5031'0,"-15"-7"-516"16,8 4-129-1,-4-4-4257-15,6 5-129 16,5-3 129-16,0 7-129 16,3 2 129-16,-2 0-129 0,3 4 129 15,-4 2-129-15,-3 0-129 16,-2 3-387-16,-7-6-258 15,1 9-1032-15,-18-12-2064 16,0 0-903-16,10 14-516 16</inkml:trace>
  <inkml:trace contextRef="#ctx0" brushRef="#br0" timeOffset="228441.0661">7471 14489 3483 0,'-11'9'3999'15,"11"2"-129"-15,0 3-1677 16,0-1-1548-16,12 6 0 0,-5 0 0 15,4 10-129-15,-4-2 258 16,6 9-258-16,-5-1 0 16,0 5-258-16,-4-4 258 15,2 3-387-15,-4-3-129 16,-2-3-129-16,1-2-516 15,-2-11-1032-15,-2-1-2064 16,1 1-645-16,-10-12-387 16</inkml:trace>
  <inkml:trace contextRef="#ctx0" brushRef="#br0" timeOffset="228961.0958">7385 15045 5160 0,'33'44'5160'0,"-12"-32"-387"16,9 1-387-16,-5-11-3870 16,7-2-645-16,1-8-129 15,0-5 0-15,-4-6-129 16,-1 3 129-16,-7-8-387 15,0 6 387-15,-7-2 0 16,-3 4 0-16,-5 4 0 16,-6 12 129-16,5-12 0 15,-5 12 0-15,0 0 258 0,-5 17-129 16,2-2 129-1,-3 2 129-15,5 7 0 16,-2-2 0-16,3 3 258 16,3-9 0-16,9 5-129 0,1-13 129 15,4 2-258-15,2-10 129 16,2-2-129-16,-2-14 0 15,3-4-129-15,-7-7 0 16,1-1-129-16,-9-6 129 16,-1 4-129-16,-6 0 0 15,-7 2 0-15,-9 4 0 16,-4 4 0-16,-4 4 0 15,-1 6 0-15,-1 5 0 16,-2 3 0-16,4 2-129 16,2 8-129-16,9 4-258 15,-2-5-516-15,14 10-1935 0,1-7-1419 16,0-10-774-16,6 5 129 15</inkml:trace>
  <inkml:trace contextRef="#ctx0" brushRef="#br0" timeOffset="229229.1111">7812 14219 8514 0,'23'4'5289'0,"0"-9"-258"15,4-11-645-15,3-2-4515 16,6-4-903-16,17 10-2967 15,-7 2-903-15,-7-3-516 16,-2 9 0-16</inkml:trace>
  <inkml:trace contextRef="#ctx0" brushRef="#br0" timeOffset="229878.1483">5619 14391 1161 0,'-18'8'4515'16,"18"-8"129"-16,-16 13-258 16,7-8-2838-16,9 15-387 15,-7-3-387-15,7 12 129 16,-4 2-258-16,4 14-129 15,2 4 0-15,4 7-258 16,2 3-129-16,1 3-645 16,12 14-1548-16,0-5-2580 15,3-8-387-15,7 0-387 16</inkml:trace>
  <inkml:trace contextRef="#ctx0" brushRef="#br0" timeOffset="230494.1835">8375 14448 4386 0,'20'31'4902'0,"0"-10"-387"15,-10-9-258-15,7 3-4128 16,5 7 258-16,-4-2 0 16,3 6 129-16,-5 5 0 15,1 6-258-15,-9-3 258 16,1 8-129-16,-9-4 0 15,0 4 0-15,-6 0-387 16,-10-8-645-16,4 8-1032 16,-9-13-2838-16,-3-11-645 15,7-5 0-15</inkml:trace>
  <inkml:trace contextRef="#ctx0" brushRef="#br0" timeOffset="231101.2182">8723 14234 4386 0,'15'-7'4644'16,"1"0"-387"-16,-16 7-129 15,13-11-4128-15,0 9 0 16,6 2 129-16,2 0 129 15,0 1 129-15,7 7 258 16,-4-4 0-16,7 7-129 16,-3-5-129-16,5 6 0 0,-6-5-129 15,2 4-129-15,-6-1 0 16,-2 0 0-16,-4-2-129 15,-4 5 0-15,-4-3 0 16,-5 1 0-16,-1 4 0 16,-3 0 0-16,-8 3-129 15,-6 7 0-15,-2 2 0 16,-4 3 0-16,-1 6 0 15,-6 1 0-15,5 3 0 16,-5-2 0-16,4 3 129 16,3-4-129-16,3 1 129 15,5-5-129-15,4-2 129 16,4-5 0-16,4-2 0 0,3-1 0 15,9-6 129-15,2-2-129 16,5 0 129-16,3-2-129 16,1-6 129-16,3 3 0 15,-1-3-129-15,-1-2-129 16,-1 0-129-16,-4-5-258 15,3 4-774-15,-22-4-1548 16,16-7-1935-16,-16 7-258 16,0 0 0-16</inkml:trace>
  <inkml:trace contextRef="#ctx0" brushRef="#br0" timeOffset="231440.2376">8820 14558 6321 0,'8'0'5031'0,"2"-2"-258"16,-10 2-258-16,23-16-4515 16,-2 13 129-16,-3-1 129 0,9 4 0 15,0 0 0 1,1 5 258-16,2 1-387 15,0 2 0-15,-3 1-129 16,-1-3-387-16,2 9-1290 0,-8-5-2967 16,-6-5-129-16,1 3-774 15,-15-8 387-15</inkml:trace>
  <inkml:trace contextRef="#ctx0" brushRef="#br0" timeOffset="231922.2652">9319 14686 7482 0,'3'19'4902'0,"-3"5"-258"16,0-12-387-16,-4 5-4386 15,-1 1-129-15,2 9 129 16,1 1-129-16,-2 0 387 15,1 1-258-15,1-4 258 16,0-2 0-16,2-5 0 16,0-2-129-16,0-16 0 15,0 11-129-15,0-11 129 16,0 0 0-16,11-12 0 15,-11 12 0-15,6-19 0 0,-6 19 0 16,8-18 129-16,-8 18-129 16,0 0 258-16,16-5-129 15,-16 5 0 1,20 0 0-16,-7 2 258 0,4 1-387 15,3 2 129-15,1-2-129 16,5 3 0-16,-2-6-516 16,4 8-1032-16,-6 0-2967 15,-6-8-516-15,0 0-258 16,-16 0 130-16</inkml:trace>
  <inkml:trace contextRef="#ctx0" brushRef="#br0" timeOffset="260702.9113">10841 13316 2967 0,'-45'0'4773'16,"34"3"258"-16,-5-3-645 15,16 0-2838-15,0 0-903 16,0 0-129-16,22-5-258 15,2 4 129-15,9 1-129 16,4 0 0-16,5 0 0 0,3 3-129 16,-1 3 0-16,-4 5-129 15,-3-1 0-15,-8 3 0 16,-8 2-129-16,-9 6 0 15,-12 2 129-15,-8 8-129 16,-13 4 129-16,-9 6-129 16,-8 8 129-16,-4 1 0 15,-1 3 129-15,2-2 0 16,6 0 0-16,4-5 129 15,13-2 129-15,10-9-129 16,9-7 129-16,14-8-129 16,14-4 0-16,8-7-129 15,8-8-258-15,6-1-258 0,-5-7-258 16,8 2-774-16,-17-13-1419 15,1 0-1806-15,-9 3-516 16,-14-7 0-16</inkml:trace>
  <inkml:trace contextRef="#ctx0" brushRef="#br0" timeOffset="260902.9228">10713 13666 1935 0,'-15'6'4386'0,"20"7"0"15,-5-13-258-15,21 5-3225 16,7 4-387-16,3-3-258 16,5-1-774-1,7 1-1290-15,-2-1-1548 16,-4-5-774-16,11 5-387 0</inkml:trace>
  <inkml:trace contextRef="#ctx0" brushRef="#br0" timeOffset="261225.9413">11215 13734 516 0,'17'68'2451'0,"-8"-31"-387"16,-4 4 645-16,4-5-258 0,4 6-258 16,-3-11 0-1,11 2-258-15,-10-20-516 16,13 2-129-16,-9-15-258 15,10-4-258-15,-10-17-258 0,7-3 258 16,-8-10-516-16,0-3 129 16,-9-7-129-16,0 1-129 15,-5-1 129-15,-5 7-258 16,-7 4 129-16,-5 8 0 15,0 11-129-15,-4 8 0 16,-3 8-129-16,3 13 0 16,0 11-258-16,-3-2-387 15,14 16-1548-15,-5-6-2451 16,3-2-258-16,6-9-258 15,3-7 259-15</inkml:trace>
  <inkml:trace contextRef="#ctx0" brushRef="#br0" timeOffset="261483.956">11608 13444 7224 0,'39'26'4902'0,"-10"-16"-129"16,-4-10-387-16,-1-1-4257 16,11-6-129-16,0-2-129 15,-1-3 0-15,2 4-129 16,-10-5-129-16,3 9-645 0,-16-6-1935 15,-13 10-1677-15,18-9-258 16,-18 9-129-16</inkml:trace>
  <inkml:trace contextRef="#ctx0" brushRef="#br0" timeOffset="261669.9667">11641 13582 5676 0,'-14'56'5160'15,"20"-35"-258"-15,8-9-387 16,16-7-2838-16,7-4-1548 15,9-1-516-15,-1-6-129 16,8-2-516-16,-7-17-1032 0,4 7-1548 16,-4 0-1032-1,-9-13-387-15,3 4 259 16</inkml:trace>
  <inkml:trace contextRef="#ctx0" brushRef="#br0" timeOffset="262048.9883">12159 12810 6450 0,'0'5'5031'0,"5"15"-258"16,0-2-258-16,3 6-4128 15,6 7-387-15,3 10 0 16,2 5 0-16,1 3 258 16,3-1-258-16,1-5 258 0,3 1 0 15,-3-15 129-15,2-5-258 16,-1-13 129-16,3-11 0 15,-3-12-387-15,-1-11 129 16,-1-6-387-16,-3-17 129 16,0-1-387-16,-4-10 0 15,0 0 0-15,-8-1-129 16,2 13 258-16,-8-3-258 15,4 17 0-15,-9 3-1161 16,2 17-1677-16,1 11-903 16,-13 17-129-16</inkml:trace>
  <inkml:trace contextRef="#ctx0" brushRef="#br0" timeOffset="262381.0073">12636 13213 2967 0,'27'54'3741'15,"-22"-38"258"-15,7-2-2967 16,2 4 0-16,-3-14 129 16,6 0 0-16,-17-4-129 15,25-16 258-15,-18-7-129 16,4-1-387-16,-5-10-387 15,0 5 0-15,-6-5-258 0,2 3 129 16,-2 2-129 0,-4 8 129-16,-3 5-129 15,7 16-129-15,-16-13 258 16,16 13-129-16,-14 6 0 0,7 11-129 15,2 3 129-15,1 2-129 16,4 5 0-16,0-4-258 16,1 4-129-16,1-15-1290 15,5-1-2967-15,4-1-129 16,-11-10-387-16</inkml:trace>
  <inkml:trace contextRef="#ctx0" brushRef="#br0" timeOffset="262667.0237">12761 12604 8127 0,'0'-14'5031'15,"14"-1"-516"-15,4-3-1548 16,3 9-2967-16,4 2 0 15,0-1-258-15,7 8-516 16,-7-7-1419-16,4 2-2451 16,0 5-129-16,-8 0-645 15</inkml:trace>
  <inkml:trace contextRef="#ctx0" brushRef="#br0" timeOffset="262878.0358">12867 12330 2193 0,'-16'0'4773'16,"16"19"-258"-16,-6-2 0 16,7 10-2580-16,4 7-1806 15,3 8 0-15,1 8-129 16,4 7-387-16,-6-1-2580 15,-2-3-1419-15,7 10-258 0,-12-15-129 16</inkml:trace>
  <inkml:trace contextRef="#ctx0" brushRef="#br0" timeOffset="263330.0616">12238 13561 3870 0,'22'23'4644'0,"0"-23"0"15,17 0-387-15,6-5-3741 16,2-7 129-16,9 4 0 15,-2-7-129-15,6 6-129 16,-7-2-129-16,0 3-258 16,-8 3-387-16,-7-7-645 0,-2 12-2193 15,-9 0-1419-15,-12 0-516 16,-6 6 258-16</inkml:trace>
  <inkml:trace contextRef="#ctx0" brushRef="#br0" timeOffset="267887.3223">12284 13884 3612 0,'-8'-11'4386'16,"8"-1"-129"-16,8 12-387 0,-8 0-3354 15,10-8-516-15,2 5 129 16,0 0 129-16,6 3 0 15,-3-1 258-15,6 1-129 16,-5 0 258-16,4 0-258 16,-2 2-258-16,1-2-129 15,-2 0-258-15,-5-1-129 16,5-2-516-16,-10-7-645 15,5 2-645-15,-7-2-903 0,-3-1-387 16,-2 0-129 0,0 11 774-16</inkml:trace>
  <inkml:trace contextRef="#ctx0" brushRef="#br0" timeOffset="268090.3339">12479 13789 1419 0,'-26'29'2838'15,"14"-10"516"-15,2 2-516 16,7 1-516-16,-4 0-645 16,7 8-129-16,0-6-516 15,10 9-258-15,-4-5-129 16,2 5-516-16,-2 3 0 15,1 1 0-15,-3-1 0 16,0 0-258-16,-3-2 129 16,-1-7-258-16,0 2-387 15,-2-17-645-15,0 5-1806 16,2-6-1290-16,-9-11-387 15,9 0 388-15</inkml:trace>
  <inkml:trace contextRef="#ctx0" brushRef="#br0" timeOffset="268301.3456">12263 14369 4257 0,'-5'13'4773'16,"5"-13"0"-16,6 15-1032 16,6-21-2193-16,17 6-516 15,-1-5-258-15,10 1-129 16,-1-9 0-16,4 2-645 15,-4 4-258-15,-4-9-774 16,1 15-903-16,-14-12-1548 16,-5 4-1548-16,-3 7-258 15,-12 2 258-15</inkml:trace>
  <inkml:trace contextRef="#ctx0" brushRef="#br0" timeOffset="268758.3721">12661 14290 2580 0,'0'0'4128'0,"0"0"-129"15,-8-18-387-15,8 18-3225 16,0 0-516-16,0 0 129 0,0 5 0 15,0 11 129-15,2 8 258 16,0 0-258-16,4 7 258 16,-1-2-129-16,-1 4 129 15,4-12 129-15,-2 4-129 16,2-11 129-16,4-5 0 15,-12-9 0-15,24-10-129 16,-12-15-129-16,2-6-258 16,-5-4 129-16,1-9-387 15,-4 2 129-15,-3-2 0 16,-3 4 0-16,-9 6-129 15,-3 11-129-15,-8 5-129 0,2 11-516 16,-9 6-1419-16,-3 1-1935 16,9 15-258-16,-7-3 129 15</inkml:trace>
  <inkml:trace contextRef="#ctx0" brushRef="#br0" timeOffset="269057.3892">12693 13805 7998 0,'25'-17'4515'0,"-12"2"-387"15,16 15-1032-15,-6-12-5031 16,11 2-2064-16,3 7-1290 16,-7-4 0-16</inkml:trace>
  <inkml:trace contextRef="#ctx0" brushRef="#br0" timeOffset="269403.409">13152 13465 6837 0,'16'1'5031'0,"-2"-1"-645"16,12 4-258-16,2-4-4386 16,4 5-516-16,-4-5-1161 15,7-2-2580-15,-2 9-258 16,-9-5-387-16</inkml:trace>
  <inkml:trace contextRef="#ctx0" brushRef="#br0" timeOffset="269605.4205">13170 13637 6837 0,'33'48'4257'0,"-14"-43"-1161"0,19 10-1548 16,-7-5-4773-16,9-10-1161 16,4-4-774-16</inkml:trace>
  <inkml:trace contextRef="#ctx0" brushRef="#br0" timeOffset="271214.5126">13508 13619 6321 0,'0'0'4773'0,"3"-12"-258"16,12 3-1677-16,2 8-2451 0,2-7 0 15,7 6 129 1,5-5-129-16,4 5 0 16,2-4-129-16,1 5 0 15,3 1-645-15,-5-10-903 0,5 6-2838 16,-3 2-903-16,-12-9-258 15,3 7 388-15</inkml:trace>
  <inkml:trace contextRef="#ctx0" brushRef="#br0" timeOffset="271716.5413">14248 12946 3096 0,'0'-14'4644'16,"0"14"-129"-16,0 9-258 15,0-9-3483-15,9 28-774 16,-3 0 0-16,0 7 129 15,2 5 129-15,0 4-129 16,1 2 129-16,1 1-129 16,-2-2 387-16,3-2-258 0,-2-11 0 15,3-2 258-15,-5-15 0 16,4-7 0-16,1-11-129 15,4-10 129 1,-4-19 129-16,8-7-387 0,-2-13-129 16,7-8-129-16,-1-8 0 15,2-3-258-15,2 2 0 16,-3-2 0-16,0 12-387 15,-5 5-129-15,1 20-258 16,-14 0-774-16,6 27-1806 16,-1 7-1419-16,-12 0-129 15</inkml:trace>
  <inkml:trace contextRef="#ctx0" brushRef="#br0" timeOffset="272121.5645">14672 13191 1548 0,'-13'37'4386'0,"0"-23"516"16,13 6-516-16,-9-4-2322 16,6-5-1677-16,4 2 0 15,-1-13 258-15,19 16 0 16,-6-16-129-16,7 0 129 0,-3-5 129 15,7-3-129-15,-7-10-258 16,0-2 0-16,-2-4-387 16,-5-2 129-16,-5 2-258 15,-3 0 258-15,-2 5-258 16,-8 2 129-16,-7 9-258 15,-2 1 258-15,-3 8-129 16,-1 5-516-16,3 9-387 16,-10-10-903-16,14 11-1677 15,1-7-1548-15,0-4-129 16</inkml:trace>
  <inkml:trace contextRef="#ctx0" brushRef="#br0" timeOffset="272424.5818">14791 12700 4644 0,'29'-24'4773'0,"-1"17"-129"16,-8-7-516-16,10 8-4128 15,4 0-645 1,6 6-1290-16,-1 6-2580 16,-10-6-129-16,5 16-129 0</inkml:trace>
  <inkml:trace contextRef="#ctx0" brushRef="#br0" timeOffset="272890.6081">14241 13473 645 0,'0'22'3225'15,"4"0"258"-15,-4-22 0 16,18 6-3354-16,4 2 258 15,4-8 387-15,10 9 387 16,0-12 258-16,11 3 129 0,-4-12-129 16,13 8-258-16,-9-12-516 15,7 5-258-15,-4-4-387 16,-5 0-129-16,-4 3-387 15,-11-4-129-15,-1 13-645 16,-17-9-774-16,0 9-1935 16,-12 3-774-16,0 0-129 15</inkml:trace>
  <inkml:trace contextRef="#ctx0" brushRef="#br0" timeOffset="273139.6226">14256 13686 4128 0,'22'0'4902'0,"-8"-5"-387"16,14 5-258-16,1-1-3999 15,5-3-387-15,-2-1-258 16,7 5-903-16,-12-4-645 16,3 4-1548-16,-2 2-1290 15,-16-2 258-15</inkml:trace>
  <inkml:trace contextRef="#ctx0" brushRef="#br0" timeOffset="273327.6334">14414 13716 1 0,'-41'20'3998'0,"32"-2"259"16,-1-1-1548-16,3-2-903 15,8 10-387-15,2-5-129 16,8 13-129-16,0-7-387 16,3 6-258-16,-1-3-258 15,-2-3-516-15,2 5-645 16,-10-12-1032-16,2-1-1935 15,-1 2-903-15,-13-12 0 16</inkml:trace>
  <inkml:trace contextRef="#ctx0" brushRef="#br0" timeOffset="273770.6585">14287 14109 4386 0,'-30'-3'4644'0,"30"3"-258"0,0 0-2064 16,0 0-1161-16,13 3-516 16,7 3-387-16,5 3 0 15,5 1-258-15,-1 0-129 16,8 7-129-16,-8-6-129 15,4 1-129-15,-10-5 0 16,0-1 129-16,-9-5 387 16,-14-1 258-16,15 0 258 15,-15-15 258-15,0 15 0 16,-9-21 258-16,9 21-129 15,-13-17-129-15,13 17-258 16,0 0-258-16,0 0 0 16,-4 16-129-16,8 2-129 0,9 5-129 15,4 0-129-15,2 0 129 16,0-3 0-16,3-7 0 15,-3-8 0 1,0-5 0-16,-6-7 0 0,-1-11 0 16,-7-6 129-16,-3-6 0 15,-2-1 0-15,-4-4 129 16,-6 7-129-16,-2-1 129 15,-1 6-129-15,0 6 0 16,-3 6-258-16,16 11-516 16,-25-5-645-16,25 5-2322 15,-5 13-903-15,5-13-516 16,-7 21 130-16</inkml:trace>
  <inkml:trace contextRef="#ctx0" brushRef="#br0" timeOffset="274015.6726">14677 13761 5031 0,'0'14'4902'15,"28"-14"-903"-15,-10-11-774 16,25-10-6837-16,3 13-1290 15,-4-9-129-15</inkml:trace>
  <inkml:trace contextRef="#ctx0" brushRef="#br0" timeOffset="278874.9507">1634 15994 2967 0,'0'10'4257'16,"0"5"-129"-1,0-15-129-15,0 17-3870 16,9-1-258-16,3 5 129 0,1 8 0 15,2 2-129-15,1 5 129 16,2 2 0-16,2 0 129 16,-3-3 258-16,1 0-129 15,-3-12 258-15,3-3 0 16,-4-16-129-16,3-4 129 15,-3-19 0-15,5-9-258 16,-4-11 0-16,4-7-129 0,1-5-129 16,-4-8-129-1,1 1 129-15,-4 4-129 16,1 6-129-16,-4 3-258 15,3 17-774-15,-13-1-2193 16,1 11-1161-16,-1 18 0 0</inkml:trace>
  <inkml:trace contextRef="#ctx0" brushRef="#br0" timeOffset="279344.9776">2173 16394 3225 0,'-2'14'4515'0,"-9"-14"-129"16,11 0-258-16,-16 14-3741 15,8-3-774-15,-1 0 0 16,8 9 0-16,-4 0 129 15,5 8 129-15,0-5 129 16,5 2 258-16,7-2-129 16,-2-7 258-16,6 0 258 15,0-16-129-15,6-4 0 16,-6-22 0-16,5 3 258 0,-9-16-516 15,4-1 258-15,-11-8-387 16,3-1 129-16,-8 1-258 16,-6 6 129-1,-4 6-387-15,-8 3 129 0,-1 18-129 16,-6 4-258-16,3 12-516 15,-6 2-774-15,7 15-2580 16,4 8-645-16,-2-3 258 16</inkml:trace>
  <inkml:trace contextRef="#ctx0" brushRef="#br0" timeOffset="279738.0001">2194 15795 3096 0,'48'4'4644'0,"-24"-4"-387"0,10 0-516 15,0 2-3483-15,-2-2-387 16,0 0-387-16,0 0-387 15,-9-3-258-15,2 3-903 16,-9 1-2193-16,-16-1-258 16</inkml:trace>
  <inkml:trace contextRef="#ctx0" brushRef="#br0" timeOffset="279944.0119">2334 15551 4128 0,'-5'30'4902'15,"10"1"-645"-15,-1-2-129 16,5 8-3741-16,-2 0-903 16,6 15-258-1,-5-15-516-15,9 14-903 0,-9-5-1806 16,-2-9-774-16,7 9 517 15</inkml:trace>
  <inkml:trace contextRef="#ctx0" brushRef="#br0" timeOffset="280235.0285">2611 16198 5547 0,'20'0'4773'15,"-10"-4"129"-15,9-1-645 16,2-1-4128-16,0-2-258 15,3-2-129-15,5 6-258 16,-5-4-387-16,6 8-258 16,-8-5-1161-16,3 4-2193 15,-1 1-387-15,-8 0 129 16</inkml:trace>
  <inkml:trace contextRef="#ctx0" brushRef="#br0" timeOffset="280460.0414">2765 15911 4128 0,'0'12'4902'15,"3"10"-516"-15,-2-6-129 16,2 7-4128-16,2 5-129 15,3 0-129-15,-1 4 0 16,2 6-516-16,-5-12-1806 16,-1 3-1935-16,7 8-387 15,-9-13 258-15</inkml:trace>
  <inkml:trace contextRef="#ctx0" brushRef="#br0" timeOffset="281053.0753">3029 15917 4128 0,'0'-22'4515'16,"0"22"-129"-16,11 20-516 0,-7 3-3999 15,4 6-129-15,-2 7-258 16,5 12 258-16,-2 5 129 16,3 1 129-16,0 3 129 15,1-7 129-15,1-3 0 16,1-9 258-16,2-3-258 15,-4-21 258-15,5-3-258 16,-4-11 0-16,3-9 129 16,-2-11-258-16,-1 0 0 15,-3-3-129-15,-2-3 129 16,0 2-129-16,-5 2 0 15,-1 5 129-15,-3 17 0 16,1-19 0-16,-1 19 0 0,0 0 129 16,0 0-129-16,0-12 0 15,0 12 0-15,0-12 0 16,0 12 0-16,0-26 258 15,6 7-129-15,-1-6-129 16,4-3 129-16,0-7 0 16,4-5-129-16,-1 0-129 15,1-8-129-15,4 15-645 16,-10-14-774-16,11 16-2193 15,-7 8-1290-15,-5 2-258 16,-6 21 258-16</inkml:trace>
  <inkml:trace contextRef="#ctx0" brushRef="#br0" timeOffset="281550.1037">3552 16267 1161 0,'-14'18'645'0,"6"-7"129"16,3 4 258-16,0-3 258 15,3 9 516-15,2-7-387 16,3 5 0-16,2-6 0 16,11 6-129-16,-16-19 0 15,27 15 0-15,-17-15-258 16,11-2 0-16,-9-15-258 15,8 2 0-15,-11-8-387 16,4-4-129-16,-5-1-129 0,0 4 0 16,-7-3-129-1,-1 6 0-15,-5 3 0 16,-7 8 0-16,-2 0 0 15,-5 8-129-15,2 2-129 0,-5 0-645 16,9 9-516-16,-6-3-2451 16,3-4-774-16,16-2-387 15</inkml:trace>
  <inkml:trace contextRef="#ctx0" brushRef="#br0" timeOffset="281808.1185">3612 15702 8127 0,'17'7'5031'0,"3"-4"-516"16,3-11-1161-16,20 6-6966 15,-1-6-1419-15,4 0-129 16,6 2-387-16</inkml:trace>
  <inkml:trace contextRef="#ctx0" brushRef="#br0" timeOffset="282284.1456">4134 15993 5031 0,'-5'11'5160'0,"10"-4"-258"15,7-7-387-15,4-3-4257 16,10 0-258-16,7 0 129 15,7-1-129-15,2 1 0 16,3-2 0-16,1 3-258 16,-4-6-129-16,6 8-903 15,-15-5-1032-15,-3 3-2322 16,-1 2-516-16,-13 0 258 15</inkml:trace>
  <inkml:trace contextRef="#ctx0" brushRef="#br0" timeOffset="282511.1584">4146 16095 6708 0,'-11'33'5289'16,"14"-21"-387"-16,9-8-387 15,9-2-4386-15,8 0-258 16,8 3 129-16,4-1-129 16,8 1-258-16,-2-5-387 15,13 13-1548-15,0-4-2451 0,-7-6-129 16,5 4-516-16</inkml:trace>
  <inkml:trace contextRef="#ctx0" brushRef="#br0" timeOffset="285409.3245">5185 15563 2451 0,'-4'-17'4773'0,"4"17"-516"0,-4-18 0 16,4 18-3870-16,0 0 0 15,-5-11-129-15,5 11 0 16,0 0-129 0,0 18 129-16,3 2 0 0,2 7-129 15,2 6 0-15,-1 7-129 16,6 6 0-16,0 4-129 15,0 2 258-15,2-5-129 16,-1-6 258-16,2-3 129 16,-2-11-129-16,4-6 0 15,-2-19 129-15,2-2-129 16,-1-20 0-16,1-8 0 15,0-8-129-15,0-4-129 0,2-5-129 16,-6-4-258 0,3 4 0-16,-7 4-258 15,4 9-516-15,-10-2-903 16,7 18-1548-16,-10 16-1032 0,4-13-387 15</inkml:trace>
  <inkml:trace contextRef="#ctx0" brushRef="#br0" timeOffset="286177.3684">5626 15840 1806 0,'0'0'3483'0,"0"0"-774"16,0 0-1290-16,-12-6-129 0,12 6-516 15,-5 7 0-15,3 6-129 16,-2-2-129 0,4 7 129-16,-2-2-258 15,2 5 0-15,0-6 258 0,2 8-258 16,-2-23-129-16,13 23 129 15,-13-23-129-15,22 15-129 16,-9-15 129-16,0-7-129 16,1-4 0-16,-2-8-129 15,0 1 129-15,-4-5-129 16,-3-1 0-16,-2-4 0 15,-3 5 0-15,-5 2 0 16,-3 1 0-16,-3 5-129 16,1 2-258-16,-4 0-387 15,14 13-1032-15,-18-2-1935 16,6-3-1161-16,12 5 516 15</inkml:trace>
  <inkml:trace contextRef="#ctx0" brushRef="#br0" timeOffset="286539.3891">5603 15411 1806 0,'18'-3'4515'15,"7"3"-387"-15,-15-3-129 16,6 3-3741-16,5 0-387 15,0 3-387-15,-1-2-516 16,1 8-258-16,-5-9-903 16,-3 1-903-16,1 6-1161 15</inkml:trace>
  <inkml:trace contextRef="#ctx0" brushRef="#br0" timeOffset="286701.3984">5698 15290 1806 0,'0'27'3870'16,"-1"-14"-129"-16,6 16-1677 16,-1-3-3612-16,-4-2-2580 15,5 21 258-15</inkml:trace>
  <inkml:trace contextRef="#ctx0" brushRef="#br0" timeOffset="287234.4289">5192 16090 3096 0,'28'7'3354'15,"-14"-3"-2064"-15,-3-4-129 16,8 0-129-16,-4-2 258 15,9 2 0-15,-6-2 258 16,8 2-129-16,-4-6 0 16,10 6-387-16,-4-4 0 15,7 4-516-15,-3-4-129 16,3 2-258-16,-1-3 129 15,4 3-258-15,-3 0-129 0,-1 2 0 16,0 0-129-16,-4 0-387 16,4 1-516-16,-14-1-1032 15,3 0-2322 1,-3 3-387-16,-10-2 0 0</inkml:trace>
  <inkml:trace contextRef="#ctx0" brushRef="#br0" timeOffset="287936.469">5270 16200 2322 0,'20'-3'3354'15,"-18"-6"258"-15,7 9-3483 16,7 0-129-16,-1 7 129 15,0-2 387-15,4-3-129 16,2 4 258-16,-4 2-258 16,7-4 129-16,-4 0-258 15,2-1 258-15,-2 0-387 0,1-2-129 16,-4 4 129-16,3-4-258 15,-7-1 258-15,-1 0-129 16,-12 0 0-16,11 0-516 16,-11 0-129-16,0 0-258 15,-6 12-258-15,-7-3-258 16,-3 5-129-16,-9-1-129 15,0 10 774-15,-7 2 258 16,1 3 903-16,-5 1 258 16,2-4 387-16,2 4 516 15,2-8 258-15,10 1-129 16,-1-9-129-16,13 0-258 15,8-13 387-15,0 0-516 0,0 0-258 16,12 6 129-16,1-6-387 16,8 1 129-16,-1-1-129 15,5 0-258 1,-2 3-129-16,-1-2-129 0,-1 2 129 15,-1 1-129-15,-2 0-129 16,-2-4-258-16,-1 3-129 16,-15-3-258-16,17 0-774 15,-17 0-1290-15,0-13-2193 16,0 13 387-16</inkml:trace>
  <inkml:trace contextRef="#ctx0" brushRef="#br0" timeOffset="288189.4835">5317 16289 3999 0,'-5'14'4902'0,"5"-14"0"16,8 9-645-16,-8-9-3483 15,18 9-774-15,-2-1 0 16,1-3 0-16,3 0 0 16,-3-1 0-16,3 5 0 15,0 0 0-15,-6-2-645 16,8 4-645-16,-11-5-2709 15,0-5-516-15,6 8-387 16</inkml:trace>
  <inkml:trace contextRef="#ctx0" brushRef="#br0" timeOffset="288608.5075">5684 16446 129 0,'16'12'3483'0,"-5"-4"516"16,-11-8-516-16,0 0-3483 16,0 0 129-16,2 11 129 15,-2-11 129-15,0 0 258 16,17 18 0-16,-17-18 258 0,16 7-129 15,-16-7 129-15,14 0-387 16,-14 0 129-16,16-9 0 16,-12-2-129-16,-4 11 129 15,9-27-258-15,-7 17-129 16,-2-6-129-16,0 16 129 15,-2-21 0-15,2 21-129 16,-17-15-129-16,6 14 129 16,1 0 0-16,-2 1 0 15,-1 1 129-15,2 5-129 16,1 2 0-16,-1 2-258 15,4 2 129-15,7-12-1032 16,-6 30-1935-16,6-15-1806 0,-1-1-387 16,1 3 0-16</inkml:trace>
  <inkml:trace contextRef="#ctx0" brushRef="#br0" timeOffset="294056.8191">6064 16143 1419 0,'13'0'3225'0,"-13"-9"258"15,0 9-3225-15,9-4-258 16,-9 4 129-16,0 0 0 15,11-4 258-15,-11 4 0 0,0 0 258 16,0 0 0-16,0 0 0 16,11 0 0-16,-11 0-129 15,0 0 0-15,16 0 0 16,-7 0 0-1,2-1-129-15,6 1 0 0,-1 0 0 16,5 0 0-16,-3 0 0 16,6 0-129-16,-5-2 0 15,2 2 0-15,-1 0-258 16,-2 0 0-16,1 0-516 15,-6 0-903-15,-3-5-2580 16,5 5-774-16,-15 0 387 16</inkml:trace>
  <inkml:trace contextRef="#ctx0" brushRef="#br0" timeOffset="294969.8713">6620 15550 3483 0,'4'-11'4257'0,"-4"11"-129"15,5-16-2967-15,-5 16-387 16,0 0-387-16,10 5 129 16,-10-5 258-16,9 16-258 0,-9-16 129 15,9 27 0-15,-5-10-258 16,5 7 0-1,-2 0-258-15,0 3 129 16,0 8-258-16,0-1 129 0,2 1-129 16,-1-1 129-16,1-5-129 15,0-2 258-15,-2-7-129 16,4-6 0-16,-11-14 0 15,19 2 129-15,-8-8-129 16,2-10 0-16,-2-8 0 16,1 0 0-16,1-7 0 15,1-2-129-15,0-3 129 16,1 6-129-16,-1-4 0 15,-1 4 0-15,-1 3-129 16,-1 2 129-16,0 7-129 16,-7 3-258-16,-4 15-387 15,5-22-1161-15,-5 22-2193 0,0 0-774 16,0 0-387-16</inkml:trace>
  <inkml:trace contextRef="#ctx0" brushRef="#br0" timeOffset="295501.9017">6996 15866 3612 0,'0'-5'4128'16,"5"1"-2064"-16,-5 4-516 15,0 0-129-15,0-14 0 16,0 14-129-16,0 0-516 15,1 8-129-15,-1-8-258 16,0 14-129-16,0-2-129 16,0 5 129-16,0-2-129 15,0 6 258-15,0-9-129 16,1 11 0-16,1-10 129 15,6 3-129-15,-8-16 129 16,14 14-129-16,-14-14 129 0,23 0-129 16,-10-6 0-16,4-6 0 15,-1-6-129-15,0-3-129 16,1-5 0-1,-2 0-129-15,-1-2 129 0,-6 3 0 16,-3-1-129-16,-2-1 0 16,-3 10 129-16,-9-1-129 15,-4 10 258-15,-2 1-129 16,-3 4 0-16,-2 3 0 15,3 1 0-15,-2 6 0 16,5 3-258-16,-2-1-387 16,13 11-1032-16,-10-14-2322 15,8 5-1032-15,5 1-129 0</inkml:trace>
  <inkml:trace contextRef="#ctx0" brushRef="#br0" timeOffset="295839.9211">7147 15396 1677 0,'-14'-1'4128'16,"14"1"387"-16,0 0-516 0,8-4-3225 15,-8 4-258-15,25-4 0 16,-12 0 129-16,11 4-129 16,-4 0-129-16,4 1-129 15,-1 6-387-15,-4-3-645 16,5 10-1161-16,-9-1-2709 15,-5-3 0-15,2 7-258 16</inkml:trace>
  <inkml:trace contextRef="#ctx0" brushRef="#br0" timeOffset="296481.9576">6698 16162 258 0,'61'-1'1419'15,"-34"-2"0"-15,5 0 387 0,-3 0 129 16,8 2 258-16,-5-5-129 15,7 6 129-15,-5-9-645 16,11 9-387-16,-9-9-258 16,6 4-258-16,-4-2-258 15,2 0-387-15,-2 3-258 16,-6-3-387-16,3 7-516 15,-16-3-774-15,3 3-2451 16,-6 5-387-16,-16-5 129 16</inkml:trace>
  <inkml:trace contextRef="#ctx0" brushRef="#br0" timeOffset="297113.9939">6860 16261 3096 0,'21'5'4257'16,"0"-5"-2064"-16,-5 4-774 0,-5-4-387 16,7 7-129-16,-6-6-258 15,2 6 0-15,-3-3-258 16,1 2-129-16,-12-6 0 15,13 9-258-15,-13-9 0 16,7 17-258-16,-7-17 129 16,-4 19-129-16,-7-7 129 15,-2 5 0-15,-5-1 0 16,-4 3 129-16,-2 0 0 15,-2 2 129-15,0-1 129 16,4 2 0-16,-1-2 258 16,6 0-129-16,3-2 0 15,8 5 258-15,6-23 0 0,0 28 0 16,0-28 129-16,29 16-258 15,-9-14 129-15,8 7-129 16,-3-8-129-16,6 1 0 16,-3 0-258-16,1 1 0 15,-4-1 0-15,-1-1-129 16,-2 2-129-16,-6-6-129 15,3 2-516-15,-13-12-258 16,6 13-1290-16,-12-17-1419 16,0 0-1419-16,-5 5 129 15</inkml:trace>
  <inkml:trace contextRef="#ctx0" brushRef="#br0" timeOffset="297355.0076">6777 16435 3999 0,'0'0'4644'0,"8"10"258"16,-8-10-645-16,18-12-3612 15,1 8-645-15,3-1 129 16,1 3-129-16,0 0 0 15,4 2-129-15,-2 0-387 16,-3 0-258-16,9 9-1161 0,-10-7-1548 16,-3-2-1419-16,6 7 258 15</inkml:trace>
  <inkml:trace contextRef="#ctx0" brushRef="#br0" timeOffset="297818.0342">7282 16502 1935 0,'13'9'3096'0,"-13"-9"-2064"16,0 0-129-1,0 0 129-15,3 12-387 16,-3-12 516-16,4 11-258 16,-4-11 129-16,6 15-516 0,-6-15 129 15,12 14-387-15,-12-14-129 16,19 13 129-16,-8-11 258 15,2-2-258-15,1-4 129 16,-1-3 129-16,2-7-258 16,-1-2 0-16,0-6 0 15,-3 2-129-15,-2-6-129 16,-3 4 129-16,-5-1-258 15,-1 5 258-15,-5 2-258 16,-6 5 129-16,-3 5 129 16,-1 5 129-16,-7 1 0 15,6 1 0-15,-5 7 129 16,5 4-258-16,-1 1 258 0,4 0-258 15,1-2-387-15,12-11-645 16,-7 24-2193-16,7-9-1419 16,0-15-516-16,11 14 775 15</inkml:trace>
  <inkml:trace contextRef="#ctx0" brushRef="#br0" timeOffset="301144.2245">5040 15713 3999 0,'-17'31'4644'0,"5"-25"-258"15,6 9 0-15,6-15-4515 0,-15 19 0 16,15-19 0-16,-16 24 129 15,8-5 0-15,0 1 129 16,3 3 129-16,1 8-129 16,0 1 0-16,4 0 0 15,0 10-129-15,10-6-258 16,-1-2-387-16,9 12-1548 15,6 1-2322-15,0-16-129 16,11 11-129-16</inkml:trace>
  <inkml:trace contextRef="#ctx0" brushRef="#br0" timeOffset="301890.2671">7740 15737 1806 0,'22'-21'4515'0,"-14"9"-129"15,12 12-387-15,-3-2-3354 16,0 1-645-16,4 1 129 15,-4 0 0-15,5 10 129 16,-5 5-129-16,1 4 387 16,-5 6-387-16,-1 6 258 15,-5-2-258-15,-1 9 258 16,-6-1-258-16,0 1 129 15,-5-4-129-15,-3 2 0 0,-6-9-129 16,-2 1-129-16,0-6-387 16,-4-9-774-16,10 5-1161 15,-5-5-2193 1,-2-9-129-16</inkml:trace>
  <inkml:trace contextRef="#ctx0" brushRef="#br0" timeOffset="302617.3086">8242 15598 903 0,'0'0'4257'0,"0"0"0"16,3 6 129-16,9-5-3741 0,-2-1 0 15,10 0-129-15,-3-3 0 16,6 2 0-16,-2-3-129 15,4 4 129-15,-3 0-129 16,3 0-129-16,-4 2 0 16,-3 3-129-16,-3-1 0 15,-3 4 0-15,-12-8-129 16,15 15 129-16,-15-15-258 15,0 22 129-15,-6-9-258 16,-7 1 129-16,-1 6-258 16,-5-2 129-16,-2 8 129 15,-4-1 0-15,4 5 0 16,-3-3 129-16,3 1 0 0,5 1 258 15,2-5-129-15,5 3 0 16,4-9 0-16,5 5 0 16,3-10 129-16,9 2 0 15,2-5-129-15,5 0 0 16,2-2 0-16,3 1 0 15,1-4 0-15,3 1 129 16,-5-1-129-16,1-2-129 16,-4 0 0-16,-3-2-129 15,-2 1-258-15,-15-2-387 16,17 0-903-16,-17 0-1806 15,-7-11-1290-15,7 11-258 16</inkml:trace>
  <inkml:trace contextRef="#ctx0" brushRef="#br0" timeOffset="302915.3258">8209 15794 6837 0,'0'19'5031'0,"12"-11"-129"16,0-6-645-16,5-3-4128 15,6 1 0-15,0-2 0 16,5 0 0-16,-2 1 0 15,2 1 258-15,1 3-258 16,-4 2-129-16,0 4-129 16,-4-8-516-16,2 15-516 0,-14-16-1419 15,4 4-2193-15,2 9-387 16,-15-13-129-16</inkml:trace>
  <inkml:trace contextRef="#ctx0" brushRef="#br0" timeOffset="303365.3515">8656 15959 3483 0,'7'17'4515'0,"-7"-17"-387"0,0 0-1032 15,1 10-2709-15,-1-10 0 16,0 12 129-16,0-12-129 16,-5 22 129-16,5-22-129 15,-6 27 258-15,4-13-387 16,-2 9 0-16,1-6-129 15,2 3 0-15,0-3 0 16,-1-1 0-16,1-2 0 16,1-1 0-16,0-13 129 15,0 14-129-15,0-14 258 16,0 0-129-16,14 2 0 15,-14-2 0-15,17-2 129 0,-5 2 0 16,0-4-129-16,3 1 0 16,-1 1-129-16,4 0-129 15,1 0 129 1,0 1-129-16,3 0 0 0,-2-4-129 15,1 2-129-15,-5-1-129 16,8 4-903-16,-24 0-2322 16,20-4-1290-16,-9 4-387 15,-11 0 0-15</inkml:trace>
  <inkml:trace contextRef="#ctx0" brushRef="#br0" timeOffset="328722.8016">9098 15920 1032 0,'-20'-5'4128'15,"20"5"0"-15,-9-18-129 16,9 18-3354-16,0-14-129 16,0 14 258-16,14-7 0 15,-14 7 258-15,25 0-129 16,-13-5 258-16,12 9-129 15,-4-4-129-15,10 6-258 16,-1-6 0-16,7 6-387 16,-1-4 129-16,6 4-129 15,0-2-129-15,5 3 0 16,-2 0 0-16,0-1-129 15,-1 0 129-15,-1 4-129 16,-1-4 0-16,-5 1 0 0,-5 1 0 16,-4-2-129-16,-4-1-129 15,-5 0-129-15,-4 1-1032 16,-13-11-774-16,-1 5-2838 15,0 0-129-15,0 0-387 16</inkml:trace>
  <inkml:trace contextRef="#ctx0" brushRef="#br0" timeOffset="329098.8234">9512 15718 3483 0,'0'0'4902'16,"0"0"-258"-16,9 0-258 0,3 2-3612 16,-12-2-129-16,20 9-129 15,-8-6 129-15,9 9 0 16,-4-5 0-16,11 9 129 15,-5-9-129-15,7 12 0 16,-5-9-258-16,2 2 0 16,-2-1 129-16,-2 3-258 15,-9-2 129-15,1 5-129 16,-12 1 0-16,-3 2 0 15,-8 3 0-15,-11 8 0 16,-9 1-129-16,-6 5 0 16,-8-2-258-16,-6 1-129 15,6 11-3096-15,-3-11-1935 0,3-8-129 16,3-14-645-16,7-11-129 15</inkml:trace>
  <inkml:trace contextRef="#ctx0" brushRef="#br0" timeOffset="332562.0214">10066 15759 3483 0,'4'34'4257'0,"-4"-19"-516"15,13 20-129-15,-6-2-4386 16,8 10 258-16,-3 4 0 15,6 0 516-15,0 7 645 16,0-12 0-16,7 3 516 0,-6-19-129 16,8 0 129-16,-4-24 129 15,7 1-387-15,-5-16-258 16,6-8-258-1,-6-22 129-15,3 0 0 0,-6-14-129 16,-1 0-258-16,-4-7 129 16,-5 4-258-16,-4 8 129 15,-4 2-387-15,0 14-129 16,-4 4-645-16,0 32-645 15,-4-15-2322-15,4 15-1032 16,-6 16-129-16,1 5-258 16</inkml:trace>
  <inkml:trace contextRef="#ctx0" brushRef="#br0" timeOffset="332994.0462">10710 16122 4128 0,'-10'24'4386'16,"10"-2"-387"-16,-9-17 0 15,0 10-3999-15,5-2-387 16,4 3 387-16,0-2 129 16,2 2 516-16,9-3 0 15,-11-13-129-15,24 10 129 0,-11-10-258 16,7-5-129-16,-3-13-129 15,3-2 0-15,-2-8 0 16,2-2-129-16,-7-5 258 16,0 4-129-16,-6-10 129 15,-3 9-129-15,-4 4 129 16,-9 2-129-16,-6 6 0 15,-6 6-129-15,-5 8 0 16,-3 5-129-16,-3 7-258 16,-5 4-645-16,8 12-2193 15,4 5-1290-15,-4-8-516 16,10 5-129-16</inkml:trace>
  <inkml:trace contextRef="#ctx0" brushRef="#br0" timeOffset="333579.0796">10667 15338 3612 0,'0'0'4902'0,"0"0"-516"0,0 0 129 16,0 0-3741-16,3 5 129 15,-3-5-387-15,25 1 0 16,-9-1 0-16,8 0 0 16,-1 0 0-16,6-2 0 15,0-2-387-15,2-4-258 16,0 7-387-16,-4-6-129 15,3 7-645-15,-14-13-903 16,5 11-1935-16,-8 2-774 16,-13 0-258-16</inkml:trace>
  <inkml:trace contextRef="#ctx0" brushRef="#br0" timeOffset="333903.0982">10823 15215 3483 0,'0'0'4902'0,"0"0"-258"15,0 0-258-15,0 0-2451 16,0 0-1677-16,0 0 0 0,1 6 0 16,-1-6 0-16,0 25 258 15,-1-8-258-15,1 8 129 16,-4-1 129-1,4 8-258-15,0 7-387 0,0-2-903 16,5 13-2838-16,-2 8-903 16,-3-2-258-16,0 14-516 15</inkml:trace>
  <inkml:trace contextRef="#ctx0" brushRef="#br0" timeOffset="335974.2166">11110 15915 3225 0,'0'5'4257'0,"0"-5"129"16,0 0-2838-16,0 0-258 0,18 3 0 15,-18-3 0-15,23-1 129 16,-12-12-258-1,15 13-129-15,-9-9-387 16,10 3-129-16,-1-1-258 0,4 4-258 16,1-1 0-16,-2 1-129 15,1 3-516-15,-6-4-516 16,10 7-2322-16,-9 4-1419 15,-9-3-258-15,2 2-129 16</inkml:trace>
  <inkml:trace contextRef="#ctx0" brushRef="#br0" timeOffset="336768.262">11809 15318 5031 0,'0'0'4902'0,"0"0"-387"16,0 0-129-16,0 0-3870 15,8 18-645-15,0 5 0 16,0 3 129-16,0 9 0 15,1 4-129-15,0 6 258 16,2 1-258-16,-1-1 258 16,2-4-258-16,0-6 258 15,3-6-129-15,-1-13 0 0,2-9 129 16,1-10 0-1,4-14 0-15,-3-11 0 16,4-7-129-16,-2-12 0 16,-1-1 129-16,-3-6-258 0,0 0 129 15,-4 6-258-15,-3 0-129 16,-1 14-516-16,-8-3-645 15,7 15-2193-15,-7 22-1032 16,0 0-129-16</inkml:trace>
  <inkml:trace contextRef="#ctx0" brushRef="#br0" timeOffset="337183.2858">12201 15626 2580 0,'-10'15'4128'0,"8"-3"258"16,-11-5-2322-16,13-7-1161 15,-11 24-129-15,8-11 0 16,3 5-129-16,0-7 258 16,11 6-258-16,1-8-258 15,5-2 129-15,7-7-129 16,1-1-258-16,3-16 0 15,-1 3 0-15,1-10-129 16,-2-3 258-16,-3-7-258 0,-5 3 129 16,-6 2-129-16,-8 0 129 15,-4 8-258-15,-4 2 258 16,-9 14-387-1,-11 4 0-15,1 5-387 0,-9 3-774 16,4 12-1806-16,1 5-1548 16,-8-10-258-16,12 5 646 15</inkml:trace>
  <inkml:trace contextRef="#ctx0" brushRef="#br0" timeOffset="337450.301">12251 15084 4257 0,'-12'-8'4773'16,"15"-5"-516"-16,15 10-129 16,3-4-4128-16,6 1-258 15,-1-6-645-15,11 3-2193 16,4 9-1032-16,-15-9-645 15,10 9 517-15</inkml:trace>
  <inkml:trace contextRef="#ctx0" brushRef="#br0" timeOffset="337667.3135">12407 14895 4644 0,'-31'21'4773'0,"17"-10"-258"16,12 13-258-16,1 2-3741 15,0 5-516-15,1 8 0 16,0 4-129-16,1 1-387 16,6 6-645-16,-7-4-1419 15,-3 0-1806-15,3 7-516 16,-9-10 387-16</inkml:trace>
  <inkml:trace contextRef="#ctx0" brushRef="#br0" timeOffset="338019.3336">11788 15809 3870 0,'12'0'5160'0,"1"-8"-774"16,11 4 129-1,-2 0-2193-15,9-1-2580 16,3 1 0-16,4 3 0 0,5 1 258 16,0 0-129-16,4 5 129 15,4 0 0-15,-4-1-258 16,2 0-129-16,-7-6-645 15,4 2-774-15,-14-6-1677 16,-6-6-1290-16,1 10 129 16</inkml:trace>
  <inkml:trace contextRef="#ctx0" brushRef="#br0" timeOffset="338530.3626">11800 16012 3612 0,'19'1'4902'0,"4"-3"-387"16,1-11-129-16,6 1-2580 15,5 4-1677-15,-4-2-129 0,2 3 0 16,0 5 0 0,-5-1 0-16,-2 3-258 15,-3 0 129-15,-8 4-258 16,-15-4-129-16,11 24 0 15,-14-10-129-15,-6 6 0 0,-12 0 387 16,-3 5 0-16,-5 2 0 16,-2-2 387-16,-1-1 258 15,-1 2 129-15,5 0 129 16,2-5 0-16,10 1 129 15,2-8-129-15,12 8 0 16,2-11 0-16,10 8 0 16,5-12-258-16,11 5 258 15,1-8-387-15,7 6-129 16,1-5-129-16,-1 0-129 15,0 3 0-15,-5-4-516 16,2 6-129-16,-13-8-258 0,2 14-774 16,-20-16-516-16,12 7-1548 15,-12-7-1161 1,-7 2-129-16</inkml:trace>
  <inkml:trace contextRef="#ctx0" brushRef="#br0" timeOffset="338772.3766">11829 16182 7224 0,'0'0'5031'0,"15"0"-129"0,2 0-774 16,1-3-3483-16,11-1-387 15,-3 0 0-15,5 3-258 16,-2 0 0 0,-1-3-387-16,-1 4-903 0,-8-1-645 15,7 2-1290-15,-10 4-1935 16,-5-5 0-16,2 5-128 15</inkml:trace>
  <inkml:trace contextRef="#ctx0" brushRef="#br0" timeOffset="339228.4027">12289 16326 1032 0,'15'23'4128'16,"-15"-23"129"-16,9 17-258 16,-6-4-2967-16,-3-13-645 15,9 11 129-15,-9-11 0 16,12 12 129-16,-12-12-258 15,14 2 129-15,-14-2-129 16,17-3 0-16,-17 3 0 16,16-26-258-16,-12 12-129 15,-1-6 129-15,-3 2 129 16,0-1 0-16,-3-4 0 15,-1 5 0-15,-6-1 258 16,-1 9-129-16,-1-7 0 0,2 11 0 16,-3-6 129-16,1 11-129 15,-2 0-129-15,5 1 0 16,-3 2 0-16,12-2-129 15,-17 24 0-15,9-5-129 16,3 0-129-16,1 0 0 16,4 8-645-16,0-27-1677 15,-8 29-2451-15,8-13-258 16,0-16-387-16</inkml:trace>
  <inkml:trace contextRef="#ctx0" brushRef="#br0" timeOffset="339578.4228">12586 15781 6708 0,'0'0'5031'0,"9"2"-516"15,-9-2-387-15,3 11-4515 0,-3-11-645 16,9 28-1677-16,-5-9-1806 15,-1-6-516-15,2 4 0 16</inkml:trace>
  <inkml:trace contextRef="#ctx0" brushRef="#br0" timeOffset="340073.4511">12789 15608 2709 0,'25'1'5289'15,"-13"-1"-774"-15,7 0 516 16,-2 0-3225-16,1-5-1161 15,8 2 129-15,-2-4-258 16,5 6 129-16,-6-5-258 16,3 6 0-16,-6-3-129 15,1 3-258-15,-4 0-129 16,-6 7 0-16,-11-7 0 15,5 20 0-15,-5-2-129 16,-12 0 129-16,-4 10-258 16,-7-3 258-16,-3 11 0 0,-4-2 129 15,1 5 0-15,-3-1-129 16,5-1 129-16,2-1 129 15,3-3-129-15,8-1 0 16,2-9 129-16,9-2 0 16,3-7-129-16,7 0 258 15,9-1-129-15,4-4 0 16,7-2-129-16,3-2 0 15,1 2-129-15,-1-6-258 16,2 6-258-16,-10-8-645 16,6 1-1290-16,-13 0-2322 15,-15 0-129-15,10 0-516 16</inkml:trace>
  <inkml:trace contextRef="#ctx0" brushRef="#br0" timeOffset="340320.4652">12763 15818 6708 0,'33'8'5289'16,"-15"-8"-387"-16,6 5-258 15,0-1-4515-15,1 1-129 16,0 2-129-16,4 1-129 16,-10-5-387-16,8 19-1419 15,-10-7-2709-15,-4-3-516 16,1 5 0-16</inkml:trace>
  <inkml:trace contextRef="#ctx0" brushRef="#br0" timeOffset="340689.4863">13162 15940 5676 0,'14'19'5160'16,"-2"10"-258"-16,-12-16-387 15,-2 0-4128-15,-2 7-258 16,-2-5 0-16,0 5 129 16,-3-2 0-16,2 5 0 0,-2-5 129 15,4 0-129-15,-2-2-129 16,2-5 0-16,1 0 0 15,4 2-129-15,0-13 129 16,0 10 0-16,0-10 0 16,17 2 0-16,-5-2 0 15,5 0 0-15,-1 2 0 16,1-2-129-16,2 0 0 15,-1 1 0-15,-4 7-258 16,-1-8-645-16,5 10-2064 16,-6-6-2193-16,-12-4 0 15,13 2-645-15</inkml:trace>
  <inkml:trace contextRef="#ctx0" brushRef="#br0" timeOffset="344598.7099">5067 16790 258 0,'0'0'645'0,"10"0"-129"16,-10 0-258-16,11 3 258 0,-11-3-258 15,16 9 0-15,-6-6 0 16,2 8-129-16,1-5 0 16,3-1 0-16,1 4 0 15,1-4 0-15,-2 1 129 16,4 0-129-16,-1 1 129 15,2-7 129-15,-3-6-129 16,1 5 129-16,-2-8 258 16,-4 2 258-16,0-1 0 15,-2-3 258-15,-1 1-258 16,-10 10 0-16,14-8-129 15,-14 8 0-15,10-10-258 16,-10 10-258-16,15 0-129 0,-4 0 0 16,3 4-129-16,0 2 0 15,7-2 0-15,-2 0 129 16,6-1 0-16,-5-3 129 15,2 0-129-15,-1 0 129 16,-2-4-129-16,-4-1 129 16,1 4 0-16,-4-6 0 15,0 6 0-15,-12 1-129 16,20 7 0-16,-20-7 0 15,14 16-129-15,-14-16-129 16,9 17 129-16,-3-6-516 16,-6-11-1161-16,0 0-2451 15,0 0-258-15,-2-11 0 0</inkml:trace>
  <inkml:trace contextRef="#ctx0" brushRef="#br0" timeOffset="345430.7575">5226 16676 2967 0,'-9'8'3741'16,"-3"-8"-516"-16,12 0-2967 15,-16 2-129-15,16-2-129 16,-17 12 0-16,6-4 129 15,0 5 129-15,-5-1-129 0,-1 1 0 16,-2 6 0-16,-3 5 0 16,-5-5 0-16,1 6 0 15,-5-2-129-15,-3 4 0 16,0-5 258-16,-4 6-129 15,-2-10-129-15,-2 1 129 16,-1-6 0-16,-6 8 0 16,0-11 0-16,-2 5 258 15,-5-4-258-15,5 4 129 16,-8-9 0-16,5 7 129 15,-2-9-258-15,-1-3 129 16,-1 1 129-16,2-1-129 16,-4-4 258-16,4-5-258 0,-4-2 129 15,1-4-129-15,-2 0 129 16,3 4-129-16,-3-9-129 15,2 1-129 1,0 4 0-16,1 1 0 0,-1-1 0 16,-1 1 129-16,2 1-129 15,3-2 0-15,-1 6 129 16,4 3-129-16,3-6 0 15,2-2 129-15,4 6-129 16,3 0 0-16,4-1 0 16,5 3 0-16,4 1 0 15,3-6-129-15,5 10 0 16,1-6-774-16,18 6-1806 0,-9 0-1548 15,9 0-645 1,0 0 517-16</inkml:trace>
  <inkml:trace contextRef="#ctx0" brushRef="#br0" timeOffset="346018.7911">3077 16697 774 0,'0'0'3483'0,"0"0"258"15,-10-14-2838-15,10 14-258 0,-9-18 0 16,9 18 258-16,-13-14 0 16,13 14 129-16,-13-10 0 15,13 10 0-15,-9-5-258 16,9 5 0-16,-11-3-129 15,11 3-258-15,-13 0 129 16,13 0-129-16,-17 4-129 16,6 6 129-16,-2-8-258 15,-2 1 0-15,-2-3 0 16,1 10 0-16,-2-10 129 15,1 5-129-15,0-5-129 16,2 1 129-16,1-1-129 16,4 4 129-16,10-4-129 0,-14 3 0 15,14-3-129-15,0 0 129 16,-4 11-129-16,4-11 0 15,0 13 129 1,0-13-129-16,4 12 129 0,-4-12 0 16,9 27 0-16,-2-13 0 15,1 5 0-15,1 0 0 16,4 6 0-16,3 3 0 15,0-4-129-15,1 3 129 16,1-1 0-16,2 1 0 16,0-8-129-16,0 1-387 15,5 6-2322-15,-2 0-1677 0,-3-8-387 16,8 7-258-16</inkml:trace>
  <inkml:trace contextRef="#ctx0" brushRef="#br0" timeOffset="349820.0085">3792 16578 1161 0,'-10'0'1419'16,"10"0"-129"-16,0 0-516 16,0 0-129-16,0 0-129 15,0 0 0-15,0 0-129 16,0 0-258-16,0 0-258 15,0 0-129-15,0 0 129 16,0 0-129-16,0 0 258 16,0 0-129-16,0-7 129 15,0 7 0-15,0 0 0 16,0 0 129-16,0 0-129 15,0 0 0-15,0 0 0 16,0 0-129-16,0 0 129 16,0 0 0-16,0 0 129 0,0 0-129 15,5 7 258-15,-5-7 129 16,16 16-129-1,-4-11 387-15,1 7-129 16,3-3-129-16,3 2 129 0,3-4 0 16,3 4 0-16,0-1-129 15,6 4 258-15,-1-2-258 16,5 7 129-16,-3-10 0 15,8 6 0-15,-5 1 0 16,5 3 129-16,-3-6-387 16,3 5 129-16,-3-3 0 15,3 6-129-15,-3-4-129 0,1 6 0 16,0-9 0-1,1 1 0-15,0-1-129 16,-2-4 0-16,1-2 0 16,2-5 0-16,-3 3 0 0,0-3 0 15,-3 2 0-15,-1 3 0 16,-1-2 258-16,-2 4-258 16,-1 2 0-16,-1-1 0 15,1 3 258-15,1 1-129 16,2-1-129-16,2-3 129 15,-1 3-258-15,5-1 258 16,2-5 0-16,-1 2-129 16,1-2 129-16,2 2-129 15,1-2 0-15,3 6 0 16,-3-6 0-16,6 4 129 15,-4-4 0-15,2 3 0 16,2-6 0-16,1 1 129 0,0-6-129 16,0 0 129-16,3-3 0 15,0-1-129-15,0-7 0 16,2 0 0-16,2-2-129 15,-2 2 0-15,2-1 0 16,-2-2 129-16,-2 3 0 16,0-6-129-16,1 9 0 15,-3-3 129-15,-1 0-129 16,-5-2 0-16,1 3 0 15,-1 1 0-15,-4 3 0 16,0 0 129-16,-4 2-129 16,-3-1 0-16,-4 5 0 15,-3 0 0-15,-3 1 0 0,-5 2 0 16,-3 0 0-16,-3 0-129 15,-13-3 129-15,14 2-129 16,-14-2-129 0,0 0-516-16,0 0-129 0,-6-4-645 15,6 4-774-15,-13-1-1419 16,-3-9-903-16,6 6 0 15</inkml:trace>
  <inkml:trace contextRef="#ctx0" brushRef="#br0" timeOffset="350285.0351">6657 16874 2451 0,'0'15'774'16,"0"-15"-645"-16,0 0 129 0,0 0 258 15,0 0 258-15,0 0 129 16,3 10 129-16,-3-10-129 16,0 0 258-16,0 0-258 15,12 4-258-15,-12-4-129 16,0 0-129-16,10 0-258 15,-10 0 258-15,0 0-387 16,13 6 258-16,-13-6-258 16,12 5 129-16,-12-5 0 15,17 12 0-15,-6-9 258 16,3 2 0-16,-1 1-129 15,2 3 258-15,2-4-258 16,4 2 129-16,-5-3 129 0,5-1-258 16,-4-1 0-16,1 3 0 15,-5-4 0-15,1 2 258 16,-14-3-258-16,16 7 0 15,-16-7 0-15,0 17 0 16,0-17 0-16,-18 26 129 16,-1-2-387-16,-6 9-387 15,-4 6-1677-15,-4 10-2451 16,-13-7 0-16,4 7-516 15</inkml:trace>
  <inkml:trace contextRef="#ctx0" brushRef="#br0" timeOffset="353679.2293">13650 15948 1032 0,'29'-7'3999'15,"-17"0"258"-15,8-2-2709 16,9 9-387-16,-5-6-258 16,7 6 0-16,-3-3-129 15,5 3 0-15,-8 0-387 16,5-1-258-16,-4 1-129 0,-3-2-387 15,2 2-516-15,-10-2-516 16,3 2-1419-16,-2 8-1677 16,-16-8 129-16</inkml:trace>
  <inkml:trace contextRef="#ctx0" brushRef="#br0" timeOffset="354060.2511">13636 16087 3225 0,'18'-10'3999'0,"-1"8"-387"15,-1 1-2709-15,-3-3-387 16,9 4 516-16,-4-1 0 15,7 2 0-15,-4-1 129 16,8 5-258-16,-4-5-258 16,8 9 0-16,-8-8-258 15,5 2-129-15,-3 0-129 16,-2-2-129-16,-1 4-387 15,-6-5-903-15,2 0-2709 16,-3 1-903-16,-17-1-129 16</inkml:trace>
  <inkml:trace contextRef="#ctx0" brushRef="#br0" timeOffset="356035.364">14302 15935 1935 0,'2'8'3870'0,"-2"-8"258"15,0 0-2967 1,0 0-903-16,10 1 258 15,-10-1 0-15,15 3 387 0,-15-3-129 16,23 0 0-16,-11-3 129 16,9 3-129-16,-4-2-387 15,8 2 0-15,1-4-129 16,5 3-129-16,-1 0 0 15,3-2-129-15,0 3-129 16,-1-4-129-16,-2 4-258 16,-5-6-645-16,3 6-1677 15,-3 2-1806-15,-16-2-258 16</inkml:trace>
  <inkml:trace contextRef="#ctx0" brushRef="#br0" timeOffset="357373.4406">15000 15293 1161 0,'0'16'4515'16,"0"0"0"-16,0-16-129 0,1 13-3354 15,4 1-774-15,1 5-258 16,1 5 129-16,2 6 0 16,-1 4-129-16,0 5 129 15,3-2-129-15,-1 4 258 16,-1-2-516-16,2-5 258 15,0-5-129-15,-1-3 129 16,1-9 129-16,-1-9 129 16,3-5-129-16,1-4 0 0,1-10 0 15,-1-7 0 1,0-4 0-16,2-9 0 15,-2 1-129-15,1-2-129 16,-5-2 129-16,1 6-258 0,-3 0 258 16,1 8-645-16,-9-3-387 15,0 23-1161-15,13-13-2322 16,-13 13 0-16</inkml:trace>
  <inkml:trace contextRef="#ctx0" brushRef="#br0" timeOffset="357817.466">15431 15690 129 0,'-15'35'3999'16,"14"-20"516"-16,-12-10-129 0,2 0-3612 16,7 4-129-16,4-9 258 15,-8 21-129-15,8-21 129 16,0 23-258-16,1-13-129 15,10 3 0-15,0-3-387 16,3 1 129-16,3-6-129 16,4-3 129-16,2-2-129 15,3-2 129-15,-3-11-129 16,2 0 129-16,-3-8-129 15,-4 2 0-15,-2-6 0 0,-4 5 129 16,-8-6-129-16,-4 8-129 16,-8-2 129-16,-5 3-258 15,-4 2 129 1,-5 4 129-16,-1 3-258 0,-2 1-387 15,4 7-258-15,-4-3-903 16,12 7-1548-16,-3 5-1548 16,4-4-516-16</inkml:trace>
  <inkml:trace contextRef="#ctx0" brushRef="#br0" timeOffset="358176.4865">15471 15386 2193 0,'10'8'3870'0,"7"-8"516"16,-1 0-3096-16,-1-1-516 16,9 1 129-16,-4-2 0 0,5 2-129 15,-3-1-387-15,4 0-645 16,-1 1-1161-16,-3 0-2580 15,-7 0-645-15,4 4 129 16</inkml:trace>
  <inkml:trace contextRef="#ctx0" brushRef="#br0" timeOffset="358694.5161">14958 16009 3096 0,'0'0'4902'0,"11"0"-387"0,-11 0 129 16,26-11-3870-16,-2 8-645 16,3 1 0-16,8 0-129 15,6 2 258-15,4 0-129 16,2 0 0-16,6 5 0 15,-2 0-129-15,2-2 0 16,-3 2-129-16,-1-2-387 16,-1 4-258-16,-13-7-1032 15,3 0-1806-15,-3 1-1161 16,-15-1-129-16</inkml:trace>
  <inkml:trace contextRef="#ctx0" brushRef="#br0" timeOffset="359285.5499">15023 16085 1806 0,'13'0'4257'16,"-13"0"129"-16,27 0-258 0,-9 0-3870 15,4 0-516-15,0 0 129 16,4 0 0-16,-1 0 0 16,0 3 129-16,1 3 0 15,-1 1 0-15,-1 0 0 16,-4-3 0-16,0 2 0 15,-7-1 0-15,-1 0 0 16,-12-5 0-16,0 0 0 16,5 16-258-16,-14-12 129 15,-3 6-258-15,-8 0 129 16,-5 6 129-16,-5 0 258 15,-3 3 0-15,1 0 129 0,-2 3 387 16,5 6 0-16,0-8 129 16,10 3 129-16,1-7-258 15,15 6 0 1,-2-10 258-16,11 9-258 0,6-14-129 15,10 5-258-15,0-6 258 16,8 5-387-16,-1-6 258 16,2-2-516-16,-1-1 258 15,-5-1-516-15,0-1 129 16,-8 0 0-16,3 0-774 15,-16-6-387-15,8 6-1677 16,-12 0-1548-16,0-20-645 16,0 20 517-16</inkml:trace>
  <inkml:trace contextRef="#ctx0" brushRef="#br0" timeOffset="359524.5636">14986 16218 5676 0,'14'13'5418'16,"6"-8"-387"-16,2-5-258 16,8-7-4257-16,1 2-645 15,5 5 129-15,1-1-129 16,3 1 0-16,-5-1-387 15,6 8-774-15,-16-7-1290 16,4 0-2193-16,0 7-645 16,-8-5 387-16</inkml:trace>
  <inkml:trace contextRef="#ctx0" brushRef="#br0" timeOffset="359962.5886">15504 16349 2580 0,'-11'20'4128'0,"11"-3"129"16,-4-4-1806-16,4-13-1806 15,-3 17 0-15,3-17 258 0,6 20-387 16,-6-20 516-16,15 11-258 16,-15-11 258-16,25 4-516 15,-13-6 0 1,4 2-129-16,-3-8-258 0,4-2 387 15,-5 1-645-15,0-4 387 16,-3 2-516-16,-5-2 645 16,-4 0-645-16,0-5 258 15,-5 4-129-15,-7 3 258 16,-3 1-129-16,0 5 129 15,-4-1-129-15,3 2 129 16,0 4-129-16,2 4 0 16,1 3 0-16,13-7-129 0,-15 22 0 15,15-22-774 1,-1 24-1161-16,1-10-2709 15,0-14-129-15,7 12-516 16</inkml:trace>
  <inkml:trace contextRef="#ctx0" brushRef="#br0" timeOffset="360244.6046">15882 15990 4128 0,'4'11'4386'15,"2"0"-774"-15,-6-11-387 16,0 0-3999-16,0 0-2838 16,0 13-1677-16,0-2 258 15</inkml:trace>
  <inkml:trace contextRef="#ctx0" brushRef="#br0" timeOffset="360806.6369">16082 15765 2322 0,'0'0'5031'0,"17"3"-258"15,-17-3-129-15,25-2-2580 16,-9 2-1935-16,4 0 0 15,3 0 0-15,0 3 129 16,0 2-129-16,-1 2-129 0,-1 0 129 16,-4 0-129-1,0 1 0-15,-6 1 0 16,-11-9-129-16,13 19 0 15,-13-7 0-15,0 2 0 0,-10 0-129 16,-2 8 129-16,-8 1 129 16,-1 2-258-16,-4 1 129 15,-2 2 129-15,1 0 129 16,1-1 0-16,5 0 0 15,0-3 0-15,11-4 0 16,1-5 0-16,8 2 129 16,5-5 0-16,10 2 0 15,3-9 0-15,6 6 0 16,1-7 0-16,4 2-129 15,-4-2 0-15,3 0-129 16,-4-1 0-16,-3-3-258 16,-2 1-258-16,-8-2-387 0,6 1-774 15,-17 0-1677-15,3-18-1548 16,-3 18-258-16</inkml:trace>
  <inkml:trace contextRef="#ctx0" brushRef="#br0" timeOffset="361046.6506">16099 15971 5547 0,'4'22'5289'0,"21"-4"-516"0,-8-15-258 15,2 2-4386-15,9 1-129 16,3 1-129-16,-2-2-129 16,4 5-645-1,-8-8-645-15,8 8-1419 0,-7 3-1677 16,-7-11-387-16,1 7 259 15</inkml:trace>
  <inkml:trace contextRef="#ctx0" brushRef="#br0" timeOffset="361421.6718">16519 16067 4128 0,'15'8'4902'0,"-15"-8"0"15,12 10-387-15,-12 3-3483 0,0-13-774 16,0 14 0-16,0-14 0 16,0 21 0-16,-4-9 129 15,4 5 0-15,-8-4 0 16,6 3 129-16,-4 1-258 15,6-1 0-15,-6-2 0 16,6 4 0-16,0-18 0 16,1 24 0-16,-1-24-258 15,15 18 258-15,-15-18-129 16,18 13 0-16,-2-11 0 15,-3 0 129-15,3 2-258 16,1-4 0-16,2 3-387 16,-5-4-516-16,11 5-1677 0,-9-4-2451 15,0 0 0-15,1-5-903 16</inkml:trace>
  <inkml:trace contextRef="#ctx0" brushRef="#br0" timeOffset="363674.801">16959 15991 3483 0,'13'7'4902'16,"4"-3"-387"-16,-7-4 0 15,-10 0-3999-15,27-5 0 16,-7 1-129-16,6 4 0 0,2-4 0 15,4 1 0-15,-1-2-258 16,5 1-516-16,2 4-903 16,-9 0-2967-1,0 0-645-15,3 0-258 0</inkml:trace>
  <inkml:trace contextRef="#ctx0" brushRef="#br0" timeOffset="364742.8618">17502 15748 3096 0,'0'0'4515'0,"0"0"-258"0,12 0-1935 16,-4 10-1290-16,-8-10-258 16,9 23 0-1,-6-7-258-15,6 5-129 16,-3 4-129-16,1 3 0 0,0 2-258 15,1 3 0-15,1-5 0 16,-3 3 0-16,3-9-129 16,-4 1 258-16,4-9-129 15,-2 3 387-15,-7-17-129 16,10 12 129-16,-10-12 0 15,12 2 129-15,-12-2 0 16,13-9-129-16,-9-2 0 16,7-1-258-16,1-3 0 15,2-3-129-15,-1-5 258 16,5-6-258-16,0 1 0 15,0-4-258-15,0-3 516 16,0 2-258-16,-1-3 0 0,-3 0 0 16,0 2 0-16,-2 6 0 15,0 1-387-15,-3 1 129 16,1 8-516-16,-7-4-258 15,10 17-774-15,-13 5-2451 16,4-15-774-16,-4 15-129 16</inkml:trace>
  <inkml:trace contextRef="#ctx0" brushRef="#br0" timeOffset="365446.9024">17911 16012 129 0,'-17'13'3354'0,"16"3"387"16,-13-2-2322-1,4-1-1032-15,6 5 129 16,-4-3 258-16,8 6 258 15,-1-9 387-15,5 8-258 0,-4-20 0 16,15 21 0-16,-4-19-387 16,6 3-129-16,-1-6-129 15,5-3 129-15,-2-8-387 16,3-1 0-16,-2-1-129 15,0-6-129-15,-3 1 0 16,-4-4 129-16,-5 5-258 16,-6-4 0-16,-2 7 129 15,-5-2-258-15,-5 9 129 16,-6 0-129-16,0 8-387 15,-6-4-258-15,10 9-1032 16,-8 6-2451-16,4-8-516 16,7 8 129-16</inkml:trace>
  <inkml:trace contextRef="#ctx0" brushRef="#br0" timeOffset="365881.9272">18052 15477 3354 0,'0'0'5160'0,"0"0"-129"15,0 0 0-15,7-11-3741 16,11 11-387-16,-2-5-129 15,11 5 0-15,-1-5-258 16,7 5-258-16,3 0-516 0,-5-5-1548 16,10 3-2967-1,-4 2-387-15,-3-1-387 16,-2 0 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51:47.6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7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2T00:53:29.859"/>
    </inkml:context>
  </inkml:definitions>
  <inkml:trace contextRef="#ctx0" brushRef="#br0">3398 3307 2967 0,'-2'-14'4386'0,"2"14"-387"15,0 0-903-15,0 0-3096 16,0 0-129-16,0 0 0 15,0 0 129-15,2 12 129 16,2 2-129-16,3 6 258 16,-1 12-129-16,6 9 387 15,-2 8-387-15,4 8 129 16,-1 6-258-16,4 4 258 15,-1-5-129-15,4 1 129 16,-3-16 129-16,3-5 0 16,-3-16 129-16,4-9 0 15,-2-17 129-15,3-4-129 0,-6-22 0 16,6-6-129-16,-4-11-129 15,0-11 0-15,-2-5-258 16,-2-8 129-16,-1 0 0 16,-1 2 0-16,-2 4 0 15,-1 7-129-15,-1 8 129 16,-3 12-258-16,2 12-129 15,-7 4-645-15,0 18-645 16,0 0-903-16,10 4-1677 16,-9 10-903-16,2 4-129 15</inkml:trace>
  <inkml:trace contextRef="#ctx0" brushRef="#br0" timeOffset="565.0323">4015 3873 6708 0,'-25'-14'4644'0,"25"14"-258"16,-15-16-516-16,4 16-4773 15,-2-4-387 1,13 4 387-16,-19 7 0 15,12 6 774-15,-4 5 129 0,2 3 516 16,5 13 258-16,-5-6 129 16,9 13 0-16,0-5-129 15,5 9-129-15,0-6-258 16,8-3-129-16,4-11-129 15,5-6 129-15,2-11-129 16,3-8 0-16,2-20 129 16,3-9-129-16,-6-10 129 15,3-8-258-15,-9 0 0 16,-3-7 129-16,-9 4-129 15,-4 4 0-15,-5 4 0 16,-10 6 129-16,-6 6-129 16,-3 10 0-16,-4 5 0 0,-2 8 0 15,2 6-129-15,2 1 0 16,1 7-258-16,1 3 0 15,7 8-258-15,0-12 0 16,9 11-258-16,4-17-258 16,0 15-645-16,0-15-1032 15,0-8-1806-15,12 1-258 16</inkml:trace>
  <inkml:trace contextRef="#ctx0" brushRef="#br0" timeOffset="976.0559">4078 2994 1677 0,'-23'-17'2967'15,"-2"7"0"-15,25 10-129 16,-12 0-4128-16,12 0 645 0,0 0 258 16,8 0 645-16,10 4 1290 15,-6-4-258 1,13 2 387-16,-7-2-258 15,12 2-129-15,-10-2-774 0,6 5-129 16,-6-1-129-16,1 0-129 16,-1-1-129-16,-4-3-258 15,2 5-516-15,-5-7-645 16,3-1-1161-16,-5-5-1677 15,-6-10-129-15</inkml:trace>
  <inkml:trace contextRef="#ctx0" brushRef="#br0" timeOffset="1258.0719">4163 2815 5289 0,'15'41'5418'0,"-5"-12"-645"16,-3 2-258-16,1 8-4386 16,-3 8 0-16,2 5 0 15,-3 1-129-15,-3 0 129 16,-1-3-129-16,0-3-129 15,-5-5 129-15,2-5-516 16,-6-10-645-16,9 2-2838 16,-3-2-645-16,-5-9-387 15,7 4 129-15</inkml:trace>
  <inkml:trace contextRef="#ctx0" brushRef="#br0" timeOffset="1541.0882">4436 3503 10062 0,'56'12'5547'0,"-27"-5"-516"0,1 0-258 16,-3-1-5289-16,7 5-516 16,-5-10 129-1,6 11 0-15,-11-5 129 16,1 4 0-16,-9-10 0 0,6 10-1677 15,-9-7-2064-15,-13-4-129 16,15-4-258-16</inkml:trace>
  <inkml:trace contextRef="#ctx0" brushRef="#br0" timeOffset="7061.4039">5351 2698 1032 0,'1'-16'3225'0,"-1"16"0"16,0 0-3096-16,0 0-258 15,0 0 129-15,0 0 129 16,0 0 387-16,0 0 516 16,0 0 0-16,7 10 129 0,-7 1 258 15,4 25-258-15,-4-6-258 16,7 16 258-1,-2-2-387-15,4 11-258 0,2-4-129 16,2 7-129-16,-1-10-129 16,5-7 0-16,-2-7 258 15,3-3-129-15,-4-12 0 16,5-3-129-16,-7-11 129 15,6-5 0-15,-4-3 0 16,3-6 0-16,-4-10 0 16,4-3 0-16,-4-8-258 15,4-1 129-15,-2-7-129 16,1-7 0-16,-2-2 129 0,2-9-129 15,0-5 0-15,1 2 0 16,-5 0 129 0,1 4-129-16,-2 3 129 15,-2 9-129-15,-5 10-129 0,0 6-258 16,-2 12-258-16,-3 0-258 15,1 15-258-15,0 0-645 16,-9 30-1677-16,1 4-1290 16,-1 8-129-16</inkml:trace>
  <inkml:trace contextRef="#ctx0" brushRef="#br0" timeOffset="7568.4329">5810 3170 5547 0,'0'12'4902'0,"0"-12"-129"15,-9 14-645-15,9-14-3225 16,-16 6-1548-16,15 8 0 16,1-14-129-16,-8 25 387 15,5-8 387-15,3 1 0 16,7-1 129-16,2-1 0 15,6-2 258-15,-2-2-129 16,8-5-129-16,-3-7 129 16,4 0-129-16,0-11 129 0,0-6-258 15,-3-8 258-15,-1-5-129 16,-4-7 129-16,-4-1 0 15,-6-2-129-15,-4 5 129 16,-3 3 0-16,-6 5-129 16,-5 5-129-16,-1 11 0 15,-4 8 0-15,2 3 0 16,-1 9 0-16,1 7-129 15,4 2-129-15,-3 2 0 16,7 0 0-16,-2-8-258 16,6 4-387-16,5-16-516 15,0 0-1161-15,-7-8-903 0,7-11-903 16,3-4-387-16</inkml:trace>
  <inkml:trace contextRef="#ctx0" brushRef="#br0" timeOffset="8033.4595">5911 2466 3096 0,'47'0'4644'0,"-14"3"-258"15,-3-3-258-15,7 0-3870 0,0 0-516 16,1 0-129 0,-6-7-129-16,0 2-258 15,-13-8-258-15,0 5 258 16,-10-8-129-16,-1 5 258 0,-8-6-129 15,0 0 387-15,-8 1 387 16,-1-2-258-16,-5 6 645 16,-1-5-516-16,-2 4 387 15,1-1-387-15,0 2 645 16,3 3-774-16,2 5 516 15,11 4 0-15,-9 0 0 16,9 0 387-16,0 18 0 16,0 2 258-16,8 9-387 15,-7 3 258-15,10 7-387 16,-10 2 258-16,9-1-516 15,-8 4 258-15,2-1-645 16,-1-3 258-16,-2-8 0 0,1 3-387 16,-2-12-645-16,0 10-1419 15,-2 2-1677-15,-10-8-258 16</inkml:trace>
  <inkml:trace contextRef="#ctx0" brushRef="#br0" timeOffset="8627.4935">5361 3667 3870 0,'-12'-12'4386'15,"10"2"-387"-15,9 10-387 16,-7 0-2967-16,21-11-1548 16,-6 2 0-16,11 9 387 15,0 0 129-15,6 0 387 16,5 0 129-16,1 0 387 15,7 3-129-15,-1-2 258 16,5 5-129-16,-5-5-258 16,14-1-516-1,-2 0-387 1,-6-2-258-16,0 2-258 15,-50 0-258-15,80-11-903 16,-53 6-1548-16,-9-3-1032 0</inkml:trace>
  <inkml:trace contextRef="#ctx0" brushRef="#br0" timeOffset="9188.5255">5456 3884 6708 0,'6'19'4773'16,"6"-19"-387"-16,9 9-516 15,-5-9-4644-15,13 0-387 16,-5-1 516 0,7 1 0-16,-5 0 0 0,1 0 516 15,-4 1 129-15,-2-1 258 16,-3 5 258-16,-6-3-129 15,-4 8 0-15,-8-10-258 16,0 19 0-16,-7-6-258 16,-9 1 258-16,-3 4-258 15,-5 1 129-15,-2 2 0 16,-3-2-129-16,0 3 129 0,1 2 0 15,4-1 0-15,0-2 0 16,7 1 0 0,4 2 0-16,5-2 0 15,6-1 129-15,2 0 0 0,10-1 0 16,6-2 0-16,5-1 129 15,4-3-129-15,8-1 258 16,1-4-129-16,3 0-129 16,-4-4 129-16,1 1-129 15,-4-3 0-15,-3-1 0 16,-7-1-129-16,-3-1-129 15,-8 0-129-15,-9 0-129 16,4-14-387-16,-10 0-387 16,6 14-1548-16,-21-16-1935 15,0-3 0-15,3 10 0 16</inkml:trace>
  <inkml:trace contextRef="#ctx0" brushRef="#br0" timeOffset="9506.5438">5478 4077 6321 0,'34'4'5031'0,"-10"7"-258"15,-3-5-387-15,-5 6-4515 16,5-4-129-16,6 6 0 16,-4-6-129-16,1 3 129 0,-4-6 129 15,2 2-129-15,-3-7-129 16,0 2-129-16,-3-2-129 15,3 1-516-15,-10-1-387 16,7 0-516-16,-16 0-258 16,19 0-387-16,-19 0 0 15,17-1 129-15,-17 1 388 16</inkml:trace>
  <inkml:trace contextRef="#ctx0" brushRef="#br0" timeOffset="9895.5657">5895 4158 516 0,'23'25'2064'15,"-14"-10"129"-15,0 6 258 16,-7-1-258-16,7 12-258 0,-7-6-258 15,4 11-258-15,-3-9-387 16,5 9 129 0,-8-21-774-1,18 20-645-15,-18-36 258 0,29 22-516 16,-29-22 258-16,40-12-258 15,-27-20-129-15,19 12-129 16,-10-18 516-16,-4-1 258 16,-4-3 0-16,-4-1 0 15,-5 8 0-15,-12-4 1290 31,-8 12-387-31,-6 3 0 0,-4 15-129 16,25 9 258 0,0 0-1032-16,-62-3 774 0,26 15 0 15,4 7 0-15,8 13-1419 16,0-4 258-16,4 8-129 15,3-10-129-15,8 2-258 0,0-13 129 16,9 3-387-16,0-18-645 16,0 0-1032-16,8-7-1548 15,-2-20 0-15</inkml:trace>
  <inkml:trace contextRef="#ctx0" brushRef="#br0" timeOffset="10140.58">6272 3623 6708 0,'0'0'4773'0,"17"8"-1419"15,-17-8-2451-15,0 17-5676 16,0-2-516-16,0-15 129 15</inkml:trace>
  <inkml:trace contextRef="#ctx0" brushRef="#br0" timeOffset="10679.6109">6629 3212 5160 0,'70'27'4902'16,"-29"-17"-258"-16,-4-7-258 15,-7-2-4128-15,7 3-129 0,-5-3-129 16,-6-1 0 0,-6 0 0-16,-5 0 0 15,-15 0 129-15,14 4-129 16,-14-4 0-16,-7 15 129 0,-10 3-129 15,-4 6 129-15,-6 10-129 16,-6 3 0-16,-2 8 0 16,0 5-129-16,-1 3 0 15,6-3 258-15,3-6-258 16,9 2 258-16,6-8-258 15,8-3 258-15,4-5-129 16,13-4 0-16,9-1 129 16,4-5-258-16,4-1 258 15,6-3-258-15,-3-3 258 16,2-2-258-16,-7-4 258 15,-3-2-129-15,-4-4 0 16,-4-1-129-16,-6 0-129 0,-11 0-387 16,8-8-1032-16,-11-7-1548 15,-6-3-1419-15,2 0-258 16,-6-5 517-16</inkml:trace>
  <inkml:trace contextRef="#ctx0" brushRef="#br0" timeOffset="10954.6266">6694 3559 4902 0,'33'21'5031'0,"-12"-17"-387"0,5 8-258 15,-3 1-3999-15,2-4-258 16,5 2-129 0,-2-1-129-16,-2 1 0 0,-2 0 0 15,-3-4 0-15,0 3-258 16,-8-9-387-16,5 9-516 15,-18-10-1419-15,17 0-1677 16,-7 6-387-16,-10-6 258 16</inkml:trace>
  <inkml:trace contextRef="#ctx0" brushRef="#br0" timeOffset="11344.6489">7156 3792 2967 0,'17'46'2838'15,"-15"-25"258"-15,1 9 0 16,-3-7-645-16,0 11-387 16,-2-12-774-16,2 6-129 15,-7-9-645-15,5-1 0 16,-1-6-129-16,3 0-129 15,0-12-129-15,0 0 0 16,0 0 129-16,0 0-129 16,9 0 0-16,-9 0 0 15,18-9-129-15,-6 3 0 16,2 1 129-16,1 1-258 15,3 1 129-15,1 1 129 0,-2 2-129 16,4-1 0-16,0 1 0 16,0 0 0-16,-1 1 0 15,-2 1 0-15,0 0-129 16,-4-2-129-16,3 3-774 15,-17-3-1548-15,15-7-2193 16,-6 3 0-16,-9 4-645 16</inkml:trace>
  <inkml:trace contextRef="#ctx0" brushRef="#br0" timeOffset="11989.6858">7891 3370 4257 0,'4'22'4902'0,"6"-15"-516"16,12 8 129-16,1-5-3741 16,8-6-516-16,9 3 0 15,4-1-129-15,1-6-258 16,0 0 0-16,-4-9-387 15,5 5-516-15,-17-11-516 16,4 12-258-16,-18-8-774 16,-5 10-516-16,-10 1-258 15,-12 0-129-15</inkml:trace>
  <inkml:trace contextRef="#ctx0" brushRef="#br0" timeOffset="12185.697">8004 3566 1548 0,'-64'52'2709'15,"47"-24"0"-15,8-4-387 16,9 3-129-16,4-8-516 15,18 6-387-15,6-11-387 16,8 4-129-16,3-10-258 16,3 0-129-16,3-5-129 15,-4-3-516-15,0 0-903 16,-11-6-1677-16,-11-13-1290 15,3 8-516-15,-14-13 388 16</inkml:trace>
  <inkml:trace contextRef="#ctx0" brushRef="#br0" timeOffset="14384.8228">8787 3535 4773 0,'-14'0'5031'15,"14"0"-258"-15,0 0-129 0,0 0-3354 16,0 0-258-16,6 0 0 15,-6 0-258 1,13-7-129-16,-13 7 0 16,25-7-258-16,-8 1 129 0,10 2-387 15,2-2 129-15,4 1-258 16,2 2-258-16,-2-9-645 15,12 7-3741-15,-9-2-258 16,-1-2-387-16,-6 0-516 16</inkml:trace>
  <inkml:trace contextRef="#ctx0" brushRef="#br0" timeOffset="16068.9191">9455 2749 2322 0,'-16'-35'4515'0,"14"19"0"16,2 16-2064-16,-15-28-645 15,15 28-258-15,-2-12-258 16,3 19-387-16,-1 6-387 15,8 15 0-15,-1 8-258 16,2 10 0-16,2 3 0 16,3 7 258-16,0 3-258 15,1-4-129-15,2-3-129 16,-2-8 129-16,2-6 0 0,-1-10 0 15,1-8-129-15,-2-4-258 16,3-14 387-16,-2-2 0 16,-1-15 0-16,6-7 0 15,-3-14-129-15,0-6 0 16,2-9 0-16,-2-9 0 15,-1-2 0-15,-1-2-129 16,0 7 0-16,-7 5-258 16,2 18-387-16,-10-3-903 15,7 25-2838-15,-8 12-387 16,9 17-258-16,-3 13 130 15</inkml:trace>
  <inkml:trace contextRef="#ctx0" brushRef="#br0" timeOffset="16436.9402">9928 3117 3096 0,'-20'25'4515'15,"8"-15"-387"-15,9 12 0 16,-1 1-3741-16,0-4 258 16,6 5-129-16,4-6-129 15,9 0 0-15,2-11 129 0,9-1-129 16,-1-6 0-16,8-9 0 15,-4-9-129 1,2-4 0-16,-5-7 0 16,-4 0 0-16,-7-3-129 0,-6 2 129 15,-9 0-258-15,-8 7 129 16,-10 4-129-16,-6 7-129 15,-5 6 0-15,-5 3-387 16,5 11-645-16,-8-4-2322 16,8 5-1161-16,8-1 258 15,5-7-645-15</inkml:trace>
  <inkml:trace contextRef="#ctx0" brushRef="#br0" timeOffset="16660.953">10019 2553 5289 0,'-15'2'5160'15,"15"-2"-258"-15,15 6-258 16,0-3-4257-16,9-4 0 15,5-1-258-15,8 2-1290 16,-4 0-3096-16,0 0-516 16,-3 0-387-16,-6 3 129 15</inkml:trace>
  <inkml:trace contextRef="#ctx0" brushRef="#br0" timeOffset="17061.9759">9458 3516 6321 0,'-11'8'5418'16,"11"-8"-387"-16,0 0-258 0,15-11-3741 16,19 8-258-16,-1-8-129 15,15 8-258-15,7-6 0 16,9 1-516-16,4 6-387 15,2-9-258-15,5 11-387 16,-17-7-1161-16,8 7-2322 16,-16 0-516-16,-9 0-129 15</inkml:trace>
  <inkml:trace contextRef="#ctx0" brushRef="#br0" timeOffset="17508.0014">9523 3712 5934 0,'-27'13'5160'15,"27"-13"-516"-15,0 0 0 16,8 1-4128-16,13-1-129 15,2 0 0-15,6 1 129 16,1 0-387-16,3 4 0 16,-4 0 0-16,1 3-129 15,-6-1-129-15,-3 6 129 16,-9-1-129-16,-5 1 129 15,-7 5 0-15,-6 2-129 0,-12 3 129 16,-6 5-129-16,-6 5 129 16,-6 3 0-16,-2 5 0 15,0 6 0-15,1-4 129 16,10 1 0-16,5-1 0 15,14-1 258-15,7-8-129 16,6-2 0-16,16-7-129 16,8-6 0-16,4-7 0 15,8-5 0-15,-4-3-258 16,-3-4-129-16,-2 2-516 15,-12-9-903-15,2 7-1806 16,-22 0-1548-16,0 0 0 16,0-11-516-16</inkml:trace>
  <inkml:trace contextRef="#ctx0" brushRef="#br0" timeOffset="17722.0137">9399 3982 5934 0,'0'0'5160'15,"0"0"-258"-15,14-5-387 16,5 5-3999-16,8 2-129 16,1 2-129-16,6 1-258 15,-1 3-258-15,-1-4-774 16,6 9-2322-16,-6-2-1290 0,-4-1-387 15,-3 6-129 1</inkml:trace>
  <inkml:trace contextRef="#ctx0" brushRef="#br0" timeOffset="18089.0347">9904 4308 1935 0,'-5'53'3612'16,"2"-34"0"-16,3 0-2967 15,5 2 258-15,-5-21 129 16,24 19 0-16,-8-22 0 0,10-5 0 15,-4-18 258-15,9 2-129 16,-9-15 0-16,6 3-387 16,-12-12 0-16,-2 9-258 15,-10-10 0-15,-4 14-129 16,-9 1-129-16,-4 7 0 15,-11 7-129-15,-2 8-129 16,-3 10-129-16,-3 2-516 16,10 12-1032-16,-5 3-2838 15,10-6-387-15,6 3-258 16,11-12 130-16</inkml:trace>
  <inkml:trace contextRef="#ctx0" brushRef="#br0" timeOffset="18300.0467">10212 3492 5547 0,'21'-12'4773'15,"-21"12"-387"-15,21 0-516 16,-7-2-5289-16,-14 2-2709 16,20-5-516-16,-20 5-258 15</inkml:trace>
  <inkml:trace contextRef="#ctx0" brushRef="#br0" timeOffset="18724.071">10494 3128 5160 0,'25'-16'5289'0,"-13"16"-258"16,6 0-258-16,4 3-3870 15,-1-3 0-15,11 5-258 16,-6-1-258-16,7 2-129 15,-3-2-258-15,1 6 0 16,-6-8 0-16,-5 8 0 16,-2-3-129-16,-7 1 129 15,-6 7-129-15,-5 2 129 16,-8 7-129-16,-11 7 0 0,-2 9 0 15,-9 8 129-15,-2 8-129 16,-1 3 129-16,2 2 0 16,4-2 129-16,7-5-129 15,9-5 258-15,5-9-129 16,9-9 0-16,11-11-129 15,9-7 0-15,1-8 0 16,3-5-129-16,1 0-258 16,-3-7-387-16,6 7-1548 15,-14-7-2580-15,-5-4 129 16,-12 11-774-16</inkml:trace>
  <inkml:trace contextRef="#ctx0" brushRef="#br0" timeOffset="18908.0815">10562 3475 5160 0,'-9'-15'4902'0,"9"15"-387"15,6 2-129-15,5 6-4257 16,7 6-258-16,1-7-1161 15,3 4-2967-15,7 9-258 16,-7-7-387-16</inkml:trace>
  <inkml:trace contextRef="#ctx0" brushRef="#br0" timeOffset="19273.1024">10915 3732 3225 0,'11'34'4773'0,"-10"-14"-387"16,-2-8 129-16,-10 5-3870 15,6 6-129-15,-3-3 258 16,3 4-516-16,-2-6 258 0,5 5-129 15,-1-8 0 1,3 3 0-16,0-18 129 16,17 23-129-16,-4-19 129 15,7 2-129-15,1-5-129 0,7 0 0 16,-2-1 0-16,3 0-129 15,0 0-129-15,-3-1 129 16,-2-1-258-16,-5-4-387 16,2 6-1419-16,-21 0-2580 15,13-3-645-15,-13 3-258 16,0 0 129-16</inkml:trace>
  <inkml:trace contextRef="#ctx0" brushRef="#br0" timeOffset="19902.1384">11445 3530 5031 0,'0'0'5289'0,"-1"-13"-258"16,8 5-258-16,-1-5-3999 15,18 13-129-15,-4-10 258 16,7 8-516-16,0-4-129 16,3 2-258-16,2 4-645 15,-8-3-903-15,12 3-2709 16,-5-3-645-16,-3-1-387 15,3-1-129-15</inkml:trace>
  <inkml:trace contextRef="#ctx0" brushRef="#br0" timeOffset="20365.1649">12049 3079 2580 0,'0'-10'4773'16,"0"10"129"-16,10 3-129 15,-10-3-3225-15,9 30-258 16,-6-11-129-16,10 20-258 16,-7 0-387-16,6 13-387 0,-1 2 0 15,-2 7-387-15,3-2 258 16,0-3 129-16,2-4-258 15,1-7 258 1,1-9-129-16,3-9 129 0,1-13-129 16,1-12 129-16,3-6 0 15,-2-17 0-15,2-11-129 16,2-11 129-16,1-11-129 15,-1-4 0-15,-1-8 0 16,-1-4 0-16,-4 1-129 16,-1 3 0-16,-1 12-258 15,-8 3-774-15,5 23-2580 0,-10 6-516 16,-5 22-903-16,0 0 258 15</inkml:trace>
  <inkml:trace contextRef="#ctx0" brushRef="#br0" timeOffset="20736.1861">12582 3637 3225 0,'0'42'3999'0,"0"-28"0"16,4 1-2967-16,10 7 129 15,-14-22-258-15,28 23 129 16,-12-23-258-16,8 0 129 0,-3-8-129 15,9-5 258-15,-10-13-129 16,6-1-258-16,-8-11 0 16,-3 0-129-16,-8-3 129 15,-4 4-258-15,-10 0-129 16,-8 9-258-16,-8 3 129 15,-5 13-258-15,-1 9 0 16,-8 3-387-16,11 15-774 16,-10-2-2322-16,14 5-1290 15,7 2-129-15,6-9-387 16</inkml:trace>
  <inkml:trace contextRef="#ctx0" brushRef="#br0" timeOffset="21178.2114">12734 2732 3483 0,'0'0'5418'0,"0"0"-516"16,0 0-129-16,0 0-3741 16,22 0 0-16,-5-5-258 15,7 5-129-15,1-2-387 16,3-2-258-16,2 0-258 15,-4-2-645-15,9 8-1806 16,-10-2-2193-16,-4 0 0 16,-4 0-516-16</inkml:trace>
  <inkml:trace contextRef="#ctx0" brushRef="#br0" timeOffset="35471.0289">3058 5657 2967 0,'0'13'4644'16,"0"6"0"-16,0-19-258 15,4 17-4128-15,1 0-258 16,2 10 129-16,4 1 0 16,2 8 0-16,1 9 129 15,2-2-129-15,5 6 0 16,4-3 0-16,3-2 0 0,2-8-129 15,5-2 129-15,-1-13 129 16,3-10 0-16,-2-11 129 16,2-10 0-1,-5-16 0-15,2-9 129 0,-9-14 129 16,3 0-129-16,-11-12 0 15,1 3-129-15,-7 0-129 16,-4 6-129-16,-6 7 129 16,-1 8-258-16,0 13-258 15,-5 2-387-15,5 22-774 16,-14 0-2580-16,11 10-903 15,0 14-516-15,3-4 0 16</inkml:trace>
  <inkml:trace contextRef="#ctx0" brushRef="#br0" timeOffset="35901.0535">3801 6341 3612 0,'3'15'4515'0,"-3"-15"-516"0,0 0-2967 16,14 0-387-1,-14 0 0-15,17 0 129 16,-4-4 0-16,7-2 0 16,-3-9 0-16,8 2 129 0,-6-12-258 15,6 4 129-15,-8-10-258 16,1 7 129-16,-9-4-129 15,-2 6 258-15,-8-3-387 16,-3 11 0-16,-15 1 0 16,2 7-129-16,-8 1 0 15,4 5 0-15,-4 3-258 16,3 5 129-16,3 5-258 0,2-2-129 15,9 5-387 1,-1-14-645-16,14 4-2967 16,-5-6-1032-16,21-8 129 15,-1-14-645-15</inkml:trace>
  <inkml:trace contextRef="#ctx0" brushRef="#br0" timeOffset="36174.0689">3835 5255 3096 0,'0'0'4902'0,"13"6"-129"15,14-6-387-15,4-4-3741 0,5-7 0 16,10 6 0-16,-3-8-387 16,1 4-129-1,2 3-516-15,-13-6-1161 16,4 7-1935-16,-9 2-1161 0,-14-2-129 15,2 2 130-15</inkml:trace>
  <inkml:trace contextRef="#ctx0" brushRef="#br0" timeOffset="36394.0816">4147 5038 2451 0,'-9'2'5031'15,"5"12"-129"-15,3 10-129 16,1 12-3354-16,-5 2-645 15,5 13 0-15,-7 5-129 16,7 6-387-16,-3-4-258 0,2-5-516 16,2-1-516-16,-1-13-2838 15,6-13-903-15,5-6-387 16,0-18 0-16</inkml:trace>
  <inkml:trace contextRef="#ctx0" brushRef="#br0" timeOffset="37113.1228">4732 5340 3612 0,'-48'21'4515'0,"18"-13"-258"0,9 4-2064 16,-3 7-1548-1,-5 0 0-15,8 11 0 16,-7-1 0-16,11 13 0 0,-4 0 0 16,9 12 0-16,-1 6-129 15,9 14 0-15,-1 1-258 16,5 6 0-16,5 2-129 15,8-2 0-15,7-9 0 16,4-5-258-16,5-17 258 16,4-7-129-16,2-11 0 15,3-13-258-15,1-6-387 0,-10-13-1806 16,-2 0-2193-1,0-1-387-15,-10-11-387 16</inkml:trace>
  <inkml:trace contextRef="#ctx0" brushRef="#br0" timeOffset="38842.2214">5060 5544 2967 0,'0'-17'4515'15,"0"17"-129"-15,0 0-2451 16,0 0-645-16,0 7-387 15,5 14 0-15,-5 2-516 0,5 13 0 16,-3 8-258-16,4 14 129 16,0 3-258-16,-1 3 129 15,3 1-129-15,-1-6-129 16,3 0-258-16,-2-16-645 15,5-4-2193-15,3-9-1290 16,-16-30-258-16</inkml:trace>
  <inkml:trace contextRef="#ctx0" brushRef="#br0" timeOffset="39126.2376">5412 5906 2193 0,'38'8'4773'0,"-18"-5"0"15,-4-4-258-15,6-5-3741 16,2 6-258-16,-1-10 129 15,7 7 0-15,0-6-387 16,5 2 129-16,-3 0-258 16,4-4-258-16,1 9-516 15,-7-6-2709-15,1-1-1290 0,2 8-387 16,-11-8 129-1</inkml:trace>
  <inkml:trace contextRef="#ctx0" brushRef="#br0" timeOffset="40327.3066">6364 5014 2451 0,'0'0'4515'16,"7"-5"0"-16,-7 5-2838 15,22-16-387-15,7 11 0 16,-2-8 0-16,12 8-516 16,0-2 0-16,9 4-516 15,-3 2 0-15,5 1-258 16,-1 0 0-16,-4 1 0 15,-3 3 0-15,-5 1 0 16,-10 0 0-16,-5 6-129 0,-14 3 129 16,-8 4 0-16,-11 7-129 15,-14 6 0-15,-8 8 0 16,-4 4 129-1,-5 5-387-15,1 0 387 0,4 3 258 16,7-2-516-16,11-6 516 16,11-3-516-16,8-7 516 15,14-7-516-15,12-5 258 16,3-9-387-16,12-5-258 15,-6-9-1161-15,6-5-2193 16,0-1-645-16,-17-7-129 16</inkml:trace>
  <inkml:trace contextRef="#ctx0" brushRef="#br0" timeOffset="40562.3201">6346 5298 2451 0,'30'24'4386'0,"-2"-18"129"16,10 5-387-16,4-7-3741 15,4 4-258-15,-1-3-129 16,-1-3 0-16,-3-2-387 15,-2 10-1032-15,-10-8-1935 16,-5-2-1032-16,5 3-129 16</inkml:trace>
  <inkml:trace contextRef="#ctx0" brushRef="#br0" timeOffset="40860.337">7123 5291 2193 0,'18'31'4644'0,"-18"-8"0"16,-13-5-258-16,-5 2-3354 16,5 11-516-16,-9-4 129 15,9 4-129-15,-4-4 0 16,10-1-258-16,2-8 129 15,5 1-129-15,10-8 0 0,10-4-129 16,3-6 0-16,4-1 0 16,6 0-129-16,-2-1-258 15,2 1-129-15,-7-5-645 16,5 7-1935-16,-12 2-1677 15,-7 1-645-15,-4 6 387 16</inkml:trace>
  <inkml:trace contextRef="#ctx0" brushRef="#br0" timeOffset="41175.3551">6439 5819 1677 0,'0'19'5031'15,"11"-15"-258"-15,17 1-129 16,10-2-3483-16,3-7 0 15,17 2-387-15,1-14 0 16,16 8-258-16,-3-6-129 16,4 0-258-16,-1 0 0 15,-4 3-387-15,-9 0 0 16,-13-2-516-16,-3 13-1032 15,-18 0-2838-15,-13-2-258 16,-15 2-258-16</inkml:trace>
  <inkml:trace contextRef="#ctx0" brushRef="#br0" timeOffset="41587.3787">6550 5999 3096 0,'3'19'4902'0,"9"-18"-129"16,14 5-387-16,7-3-3999 16,-1-3 0-16,2 3-129 15,0 0 129-15,-1 2-129 16,-9 3-258-16,-6 4 0 15,-10 3 0-15,-8 4 0 0,-6 7 0 16,-13 4-129-16,-4 2 129 16,-4 3 0-16,-2 2 0 15,4-2-129-15,1 1 258 16,7 1-129-16,9-6 0 15,8-1 129-15,6-3 0 16,12-3 129-16,8-2 0 16,10-3 0-16,6-10 0 15,2 1 0-15,-1-8 0 16,0-1-258-16,-6-1 0 15,-3-8-387-15,-7 1-387 16,-12-14-774-16,-2 8-1806 0,-10-1-1548 16,-7-10 0-16</inkml:trace>
  <inkml:trace contextRef="#ctx0" brushRef="#br0" timeOffset="41786.39">6496 6228 5160 0,'-1'33'5031'0,"15"-19"0"16,14 0-645-16,9-6-4257 16,4-1-129-16,5-5-129 15,7 1-645-15,-7-7-774 0,8 0-1935 16,-4 3-1290-1,-10-6-387-15</inkml:trace>
  <inkml:trace contextRef="#ctx0" brushRef="#br0" timeOffset="42117.409">7149 6534 3999 0,'17'36'2709'15,"0"-25"-129"-15,-9-15-387 16,13-4-258-16,-9-22 129 16,8 6-516-16,-7-21-129 15,2 10-645-15,-9-12-129 16,0 9 0-16,-6 2-258 0,-2 6 0 15,-13 7-258-15,0 12 0 16,-5 6-129-16,-4 5 129 16,0 11-129-16,-1 8-387 15,6 6 0-15,-2-2-387 16,12 8-645-16,-5-12-1935 15,6-3-1806-15,8-1 0 16,0-15 130-16</inkml:trace>
  <inkml:trace contextRef="#ctx0" brushRef="#br0" timeOffset="42516.4318">7683 5273 3225 0,'30'0'5031'0,"-13"11"-387"16,-9 3-129-16,0 10-3870 15,8 14-129-15,-8 3-129 0,1 11-258 16,2 8 0-1,-3 6-129-15,-6 2 129 16,0 4-258-16,-2-6 129 16,-4-4 129-16,-7 0-129 0,-6-7 129 15,-3-6-258-15,-1-9 0 16,2-1-903-16,-8-14-1677 15,6-9-1806-15,10 1-516 16,-2-17 129-16</inkml:trace>
  <inkml:trace contextRef="#ctx0" brushRef="#br0" timeOffset="42816.449">8061 5501 4257 0,'0'0'5031'16,"10"0"-129"-16,6 0-387 16,6-2-3999-16,-1-7-129 15,5 2-516-15,5 3-774 16,-9-5-2451-16,1-1-1419 15,3 3-129-15,-10-1 0 0</inkml:trace>
  <inkml:trace contextRef="#ctx0" brushRef="#br0" timeOffset="43103.4652">8023 5723 3225 0,'3'15'5160'0,"18"-8"-129"15,-4-7 0-15,6-11-3741 16,6 9-258-1,-6-9-258-15,10 6-129 16,-4-6-258-16,0 1-258 0,-2 1-129 16,-2-2-258-16,-2 10-903 15,-11-3-3225-15,-1-5-645 16,-1 7-129-16,-10 2-516 15</inkml:trace>
  <inkml:trace contextRef="#ctx0" brushRef="#br0" timeOffset="44927.5698">8902 5309 2451 0,'-23'-40'4773'0,"14"24"-129"15,-3 5-2709-15,-4-11-129 0,16 22-258 16,-16-19-258-16,16 19-129 16,0 0-258-16,0 0-258 15,-10 18-258 1,10 8 129-16,1 13-387 0,6 8-258 15,1 11 258-15,2 10-258 16,5 4 129-16,3-2-129 16,6-2 129-16,1-11-387 15,4-11 387-15,0-14 0 16,4-16 0-16,-3-16 0 15,1-9-129-15,-4-16 129 16,-3-7 0-16,-1-7-129 16,-4-4 0-16,-3-6 0 0,0 1-258 15,-7-1 129 1,0 7-258-16,-5-3-516 15,4 11-3096-15,-3 13-516 16,-5 2-516-16,0 19 259 0</inkml:trace>
  <inkml:trace contextRef="#ctx0" brushRef="#br0" timeOffset="45291.5905">9372 5851 1806 0,'-25'91'4128'0,"20"-46"129"15,-6-4-2709-15,6-22-258 0,10 1 129 16,-5-20-258-16,32 0 0 15,-7-25-258-15,13-3 0 16,-2-15-129-16,5-3-258 16,-5-5 0-16,-1 1-387 15,-10-1 129-15,-8 9-129 16,-13 7 129-16,-5 10-258 15,-16 10 129-15,-9 8 0 16,-11 7-129-16,-3 8-129 16,-3 9-129-16,-1-3-129 15,8 10-516-15,-5-13-774 16,15 2-2838-16,7 0-387 0,4-13-258 15</inkml:trace>
  <inkml:trace contextRef="#ctx0" brushRef="#br0" timeOffset="45534.6045">9496 4952 4773 0,'0'23'5031'16,"35"-5"-516"-16,-9-18-387 15,3 3-5031 1,9-3-903-16,6-4-2580 15,6 4-129-15,-7 0-387 0</inkml:trace>
  <inkml:trace contextRef="#ctx0" brushRef="#br0" timeOffset="46751.674">10335 5018 774 0,'-33'48'4128'15,"5"-21"258"-15,8 14-258 16,-4 3-3354-16,-4 4-129 16,4 15 0-16,-5 1 0 15,12 13 129-15,-4-5-258 16,10 10 0-16,5-3-258 15,6-1 0-15,5-5-258 0,9-7 0 16,14-8-516-16,-1-17-774 16,12-8-2838-16,2-3-387 15,-4-20-516 1</inkml:trace>
  <inkml:trace contextRef="#ctx0" brushRef="#br0" timeOffset="47337.7073">10459 5581 3096 0,'-8'0'4515'0,"8"11"-1419"15,0-11-1548-15,25 0 129 16,-12-3 0-16,19 3-129 16,-4-2-258-16,15 1-645 15,-6-4-258-15,9 2-387 16,0 2-387-16,-7-7-1548 15,0 2-2838-15,2 6 0 0,-13-8-387 16</inkml:trace>
  <inkml:trace contextRef="#ctx0" brushRef="#br0" timeOffset="48371.7668">11310 4756 645 0,'-23'-8'4257'16,"11"6"129"-16,12 2 258 15,7 0-3483 1,3 0-387-16,14 0 129 15,0 0-129-15,10 6-129 0,-1-2 0 16,9 8-258-16,-1-3-258 16,0 5-129-16,-7 4 0 15,-6-3-129-15,-6 7 0 16,-10 0 129-16,-11 7-129 15,-6-1 0-15,-13 6 0 16,-3-4 129-16,-8 8-129 16,-1-2 129-16,0-1 0 15,7-1 0-15,7-2 0 16,9-1 0-16,7-6 0 15,10 0-129-15,12-2-516 16,3-10-645-16,12-1-2838 16,-1 1-516-16,-5-12-129 0</inkml:trace>
  <inkml:trace contextRef="#ctx0" brushRef="#br0" timeOffset="48599.7795">11200 5039 5289 0,'-45'29'5031'0,"39"-13"-258"16,16 9-516-16,18-6-4128 15,6 5-387-15,8-4 0 16,6 1-516-16,-1-11-387 0,10 6-1161 15,-11-10-645-15,6-3-516 16,-9-3 0-16,2-3 387 16</inkml:trace>
  <inkml:trace contextRef="#ctx0" brushRef="#br0" timeOffset="48848.7937">11782 5071 258 0,'12'-11'2451'0,"1"8"0"16,-8 12 645-16,-5 7-645 15,1 15-387-15,-2-7-516 16,0 17-258-16,-10-9-258 15,6 10-387-15,-6-7-129 0,6 0-129 16,-2-5 0-16,5-3 0 16,-1-8 0-16,7-4 0 15,-4-15-129 1,26 10 129-16,-7-10-258 0,6-6-129 15,1-1-387-15,2-8-774 16,9 8-2193-16,-5 3-1548 16,-5-3-258-16,1 7-129 15</inkml:trace>
  <inkml:trace contextRef="#ctx0" brushRef="#br0" timeOffset="49183.8132">11222 5588 3096 0,'-13'5'5160'16,"13"-5"-387"-16,16 11-129 16,4-11-3870-16,8-5-129 15,10 3-129-15,3-7 0 16,9 6-129-16,4-4-129 15,4 3 0-15,2 1-258 16,0 2-258-16,-5 1 0 16,-7 0-645-16,0 3-645 15,-17-3-1419-15,-6-2-2064 0,-5 2-129 16,-20 0 259-16</inkml:trace>
  <inkml:trace contextRef="#ctx0" brushRef="#br0" timeOffset="49603.8372">11275 5738 3225 0,'-19'19'5160'0,"19"-19"-516"15,6 7-129-15,14-4-3999 0,6-3-129 16,3 3 0-16,4-3-129 16,4 0-129-16,-3 2-129 15,-1 1 0 1,-5 5-129-16,-9-2 129 0,-4 1 0 15,-15-7-129-15,8 22 0 16,-12-9 0-16,-10 5 129 16,-5 2-129-16,-4 6 129 15,-1 0 0-15,0 3-129 16,3 4 258-16,5-3-129 15,4 4 258-15,10-4-129 16,4 1 0-16,10-6 129 16,8 1-129-16,5-6 0 0,5-6 0 15,2-2-129 1,-3-7-258-16,-1-1-258 15,-10-5-903-15,5-3-1806 16,-8-6-1677-16,-15-7-129 0</inkml:trace>
  <inkml:trace contextRef="#ctx0" brushRef="#br0" timeOffset="49800.8485">11208 5957 4128 0,'-5'32'5031'15,"13"-12"-258"-15,6-10-258 16,12-5-4257-16,3 1-774 16,7 3-387-16,-4-7-1935 0,1-2-1677 15,9 0-516-15,-6-2 130 16</inkml:trace>
  <inkml:trace contextRef="#ctx0" brushRef="#br0" timeOffset="50160.869">11775 6170 774 0,'0'48'4257'16,"0"-48"258"-16,0 0-2709 0,21 9 0 15,-12-20-516-15,14-5-129 16,-10-14-129-16,12 2-387 16,-11-8-258-16,5 1 0 15,-8-4 129-15,-1 6-387 16,-8-2 129-16,-2 9 0 15,-2 2 0-15,-8 9 0 16,-5 5 0-16,-2 9 129 16,-5 1-129-16,2 11 0 15,-3 4-258-15,1 5 129 16,5 2-387-16,-2-6-258 15,13 6-774-15,-6-7-2322 16,9-4-1419-16,3-11-129 0,13 11 1 16</inkml:trace>
  <inkml:trace contextRef="#ctx0" brushRef="#br0" timeOffset="50439.885">12139 5506 516 0,'23'-4'4644'16,"-11"-1"129"-16,14 5-516 0,-12 0-3354 15,11 3-1548-15,-2-2-2322 16,-4-1-1290-16,6 2-516 15</inkml:trace>
  <inkml:trace contextRef="#ctx0" brushRef="#br0" timeOffset="50733.9019">12661 5342 4902 0,'-12'34'5289'16,"4"-15"-258"-16,6 7-387 15,0 5-4257-15,-1 1-129 16,0 2-516-16,3 7-516 16,-4-12-2580-16,3-2-1548 15,1 1-387-15,0-12 0 16</inkml:trace>
  <inkml:trace contextRef="#ctx0" brushRef="#br0" timeOffset="51263.9322">12955 4861 1548 0,'17'7'4773'0,"7"10"129"16,-12-6-387-16,5 4-3483 15,9 13-258-15,2 1-387 16,4 6-129-16,3 4-258 16,4 1 258-16,-2 1-516 15,-3 2 516-15,-1-2 0 16,-3 0 0-16,-10-2 129 15,-2 7 0-15,-11-8 129 16,-2 10-258-16,-6 1 258 16,-11 9-258-16,-10 4 0 15,-4 7-129-15,-6-2 129 0,-4 2-129 16,-4-1-258-16,1-5 258 15,3-3-516-15,-2-14-387 16,16-1-2451-16,-2-10-1935 16,-2-18 0-16,8-6-516 15</inkml:trace>
  <inkml:trace contextRef="#ctx0" brushRef="#br0" timeOffset="56219.2156">3782 7631 3870 0,'-16'-35'4773'15,"8"20"-129"1,8 15-3225-16,0 0-258 16,0 0-258-16,-3 14-258 0,3 13-129 15,6 13-258-15,2 12 129 16,4 12-258-16,0 11 0 15,2 5 0-15,5 5 0 16,-1-2 0-16,2-12-129 16,1-5 129-16,1-18 129 15,2-12 129-15,-3-23-129 16,7-13 129-16,-6-19-129 0,6-17 0 15,-4-16 0 1,2-9-258-16,-5-9 129 16,0-9-387-16,-2-2 0 15,-2 1-129-15,-3 15-129 16,-5 0-774-16,2 18-2967 0,-2 14-516 15,-9 12-645-15</inkml:trace>
  <inkml:trace contextRef="#ctx0" brushRef="#br0" timeOffset="56692.2427">4328 8207 1806 0,'-13'0'4257'16,"13"0"129"-16,-5 12-387 16,2-2-3741-16,3 3-129 15,0 6 258-15,0 0-129 16,8 6 0-16,1-6 0 15,7 4 258-15,0-10-129 16,6 3 129-16,-2-14 0 16,6-1 258-16,-6-8 0 0,6-9-129 15,-10-15 129-15,4 2-129 16,-13-11 129-1,1 5-258-15,-8-4-129 16,-6 0-129-16,-9 7-129 0,-4 6-129 16,-5 8-129-16,-5 7-129 15,4 11-387-15,-6-6-1032 16,14 10-3096-16,1 9-258 15,2-5-516-15,14-8 129 16</inkml:trace>
  <inkml:trace contextRef="#ctx0" brushRef="#br0" timeOffset="57109.2665">4403 7357 774 0,'0'0'4902'15,"0"0"129"-15,0 0-258 0,3 7-3483 16,7-4-516-16,12 8-129 16,-3-4 129-16,6 6-129 15,3-4-387-15,5 0-258 16,3 0-129-16,-1-3-129 15,2 3-645-15,-8-9-1806 16,-1 0-2064-16,2 0-387 16,-14 0 258-16</inkml:trace>
  <inkml:trace contextRef="#ctx0" brushRef="#br0" timeOffset="57708.3008">3617 8643 1161 0,'0'0'4386'16,"12"-5"0"-16,-12 5-387 16,20-7-3096-16,5 7-258 15,1 1 129-15,13 5 0 16,3-5 0-16,15 5-129 0,3-6 129 15,10 1-258-15,7-2-129 16,7-3 129-16,0-6-387 16,2-5 0-16,1 2-258 15,-9-4-129-15,-1 10-645 16,-20-11-1677-16,-4 10-2064 15,-9 8-387-15,-18 0-387 16</inkml:trace>
  <inkml:trace contextRef="#ctx0" brushRef="#br0" timeOffset="58539.3483">3810 9059 1161 0,'9'-1'4515'15,"-9"1"129"-15,7-11-258 16,-7 11-3354-16,0 0-129 16,0 0-258-16,2 8-258 15,-2-8 129-15,8 29 129 16,-1-10-387-16,2 10 0 15,2 2 129-15,4 10-129 16,4 4-129-16,-1 3 0 16,6 5 0-16,1 4 0 15,0-1-129-15,0-1 129 16,-2-4-258-16,-2-10 258 15,-4-7-129-15,-1-11 129 16,-6-9 129-16,1-10 0 0,-11-4 0 16,21-25 129-16,-13-11 0 15,9-2 0-15,-4-14 0 16,7-2-129-1,-2-7-129-15,5 0 0 0,0-1-258 16,-3 8 0-16,3 9-387 16,-10-3-774-16,12 19-2322 15,-9 4-1419-15,-7 4-258 16,4 12-387-16</inkml:trace>
  <inkml:trace contextRef="#ctx0" brushRef="#br0" timeOffset="59224.3875">4427 9435 3870 0,'0'0'4386'15,"0"0"-387"-15,-8 8-3096 16,4 7-129-16,-4 1-129 15,5 4 258-15,-3-2-129 0,6 5 0 16,-3-4-258-16,3 1 0 16,7-7 129-16,3-3-258 15,2-10-129-15,8 0 0 16,-1-10-129-16,4-8 129 15,3-11 0-15,0 3-129 16,-4-10 129-16,1 3-129 16,-9-1 0-16,-2 7 0 15,-11 2 129-15,-2 8-129 16,-13 5-129-16,-6 10 0 15,-4 2-258-15,-8 2-258 16,7 15-645-16,-9-4-2193 16,6-2-1548-16,12 4-258 0,2-11 0 15</inkml:trace>
  <inkml:trace contextRef="#ctx0" brushRef="#br0" timeOffset="59474.4018">4510 8880 3870 0,'0'0'4644'16,"9"2"-258"-16,19-4-1806 16,-2-4-2580-16,9 3-1032 15,0 1-2451-15,-3-10-774 0,10 10-516 16</inkml:trace>
  <inkml:trace contextRef="#ctx0" brushRef="#br0" timeOffset="59659.4124">4725 8713 4386 0,'-37'35'5031'0,"19"-11"-387"15,11 11-2064-15,3 12-1677 16,-3 2-516-16,6 5-774 15,1-5-3612-15,3 13-516 0,-3-17-258 16</inkml:trace>
  <inkml:trace contextRef="#ctx0" brushRef="#br0" timeOffset="60448.4575">5072 8401 2322 0,'26'28'5031'0,"-6"-22"-129"16,13-3-1935-16,11 6-1548 16,-5-7-387-16,11 4-129 15,-5-6-258-15,4 1-516 16,1 2-516-16,-9-3-645 15,1 0-1161-15,-9 2-2451 16,-8-4-129-16,1 1-129 0</inkml:trace>
  <inkml:trace contextRef="#ctx0" brushRef="#br0" timeOffset="60697.4717">5212 8536 4128 0,'12'32'5289'0,"11"-18"-258"16,6-6-258-16,0-5-4128 15,19 5-129-15,-1-4-258 0,5 1-129 16,-1-1-258-1,-5-3-387-15,6 5-774 16,-17-6-2451-16,-1 0-1290 16,2 1-129-16,-12-1 259 0</inkml:trace>
  <inkml:trace contextRef="#ctx0" brushRef="#br0" timeOffset="68594.9234">6300 7442 1 0,'0'0'4127'16,"0"11"130"-16,0-11-129 16,-3 22-3612-16,3 4-129 15,-4 3 258-15,4 8-129 16,-1 3 258-16,1 10-258 15,1-3 129-15,6 6-129 16,-3-2-129-16,4 0-129 16,-2-1-129-16,2-3-129 0,-1-5-129 15,-2-11-129-15,3 3-903 16,-4-12-1290-16,-3-11-2064 15,11 5-129-15,-12-16 1 16</inkml:trace>
  <inkml:trace contextRef="#ctx0" brushRef="#br0" timeOffset="69168.9561">6519 7794 3612 0,'0'0'4773'0,"14"-2"-258"16,0 2-3225-16,-14 0-258 15,23-7 0-15,-10-2-129 16,10 9 0-16,0-2 0 15,5 2-258-15,2 0-387 16,9 0 0-16,-1 0-129 16,3 0 0-16,-2 0-129 15,1 0 0-15,0 0-258 16,-5-3-129-16,-3 3-774 15,-10-3-2838-15,-3-11-645 16,0 12-516-16,-8-11 388 0</inkml:trace>
  <inkml:trace contextRef="#ctx0" brushRef="#br0" timeOffset="70300.021">7484 6838 1161 0,'16'0'4515'16,"15"-3"258"-16,-8 3-1935 15,2-4-1548-15,17 4 0 16,-5 0-129-16,13 1-387 16,-8-1 0-16,3 6-387 15,-4-3-129-15,-4 3-129 16,-9 0-129-16,-6 1 129 15,-9 2 0-15,-8 3 0 0,-5 1-129 16,-9 6 0-16,-13 6 258 16,-5 5-258-1,-3 4 129-15,-5 7-129 16,0 1 0-16,4 0 0 0,6 2 0 15,7-2-129-15,13-6 129 16,5-3-129-16,6-7 0 16,9-9-129-16,14 1-645 15,-5-18-1419-15,8 0-2193 16,-1-3-516-16,-7-12 0 15</inkml:trace>
  <inkml:trace contextRef="#ctx0" brushRef="#br0" timeOffset="70501.0324">7497 7059 1 0,'16'30'4127'16,"14"-5"-128"-16,-6-19-258 15,10 9-4128-15,2-1 0 16,5-3-387-16,-4-3-516 16,1-4-1032-16,0 5-1677 15</inkml:trace>
  <inkml:trace contextRef="#ctx0" brushRef="#br0" timeOffset="70784.0487">8072 7111 1935 0,'1'59'3870'16,"-6"-36"-129"-16,-4 13-2838 15,-2 1 0-15,-6-1-129 16,7 1 129-16,-6-7-129 15,9 0 129-15,-1-14 129 16,8 3-129-16,0-19 0 16,26 2-387-16,-4-9 0 15,5-4-387-15,8-2-387 16,-2-6-774-16,6 10-1935 0,-2 1-1677 15,-13-4-387-15,4 12 259 16</inkml:trace>
  <inkml:trace contextRef="#ctx0" brushRef="#br0" timeOffset="71085.0659">7519 7547 3999 0,'60'10'4515'0,"-25"-10"-129"16,17 0-2838-16,3 6-774 15,0-6-258-15,9 2 0 0,-3-2-129 16,3 0 0-16,2-2-129 16,3-6-129-16,-6 1-129 15,-6-5-516-15,-2 7-1290 16,-11 4-2580-16,-13-10-387 15,-3 11-129-15</inkml:trace>
  <inkml:trace contextRef="#ctx0" brushRef="#br0" timeOffset="71707.1015">7502 7813 1806 0,'24'-7'4515'16,"-12"1"258"-16,13 0-1677 16,2 6-1935-1,-3 0-258-15,8 0 0 0,-4 0-387 16,5 3-129-16,-3 1 0 15,0 1-258-15,-2 0 0 16,-2-1-129-16,-5 1 0 16,-6 4 0-16,-2-1 0 15,-13-8-129-15,2 19 129 16,-6-7-129-16,-14 6-129 15,-4 4 258-15,-4 6-129 0,-6 0 0 16,2 5 0-16,2 2 258 16,0-3-258-1,11 3 258-15,5-5-129 16,8-1 129-16,6-3-129 0,12-6 129 15,10-4 129-15,6-7-129 16,6-2 0-16,2-3-129 16,0-4-129-16,-1 0-258 15,-2 0-129-15,-10-11-645 16,-2 7-1806-16,-6-2-1548 15,-15-9-387-15</inkml:trace>
  <inkml:trace contextRef="#ctx0" brushRef="#br0" timeOffset="71880.1114">7546 8031 3999 0,'26'21'4257'16,"-7"-21"-645"-16,20 2-3999 15,-2 1-1161-15,0-6-2451 16,12 6 258-16</inkml:trace>
  <inkml:trace contextRef="#ctx0" brushRef="#br0" timeOffset="72360.1388">8098 8027 1 0,'0'0'3998'0,"-2"19"130"16,-2 0-2838-16,-3 1 0 16,6 8-129-1,-8-4 0-15,6 9-129 16,-5-6-258-16,7 4 258 0,-3-9-258 15,4 2 0-15,4-12-258 16,10 0 129-16,1-7-129 16,9-2-258-16,2-3 0 15,7-2-129-15,-3-4 0 16,3 1-258-16,-1 3-258 15,-6-7-516-15,1 8-2838 16,-8 2-1032-16,-19-1-258 16,11 16 130-16</inkml:trace>
  <inkml:trace contextRef="#ctx0" brushRef="#br0" timeOffset="72887.169">6280 8468 1161 0,'9'-12'4644'0,"15"11"0"15,-3-11-258-15,8 1-3483 16,12 9-129-16,6-3-258 15,11 5 0-15,3 0 0 16,13 0-129-16,4 3 0 16,9 1 129-16,9-4-129 15,11 1 0-15,6-1 0 16,15-2-129-16,0-10 129 0,4 3-129 15,1-6 0-15,2 5-258 16,-8-1 258-16,-8 4-516 16,-16 5 0-1,-16 2-129-15,-11 7-258 0,-19-2-387 16,-8 21-1419-16,-20 0-2580 15,-15-6 0-15,-4 3-258 16</inkml:trace>
  <inkml:trace contextRef="#ctx0" brushRef="#br0" timeOffset="73675.2137">8031 7992 3354 0,'0'0'4644'16,"0"0"-1806"-16,0 0-1161 16,0 0 0-16,0 0-387 15,0 0-516-15,0 15 129 16,0-15-258-16,0 28-258 15,0-14 129-15,0 9-129 16,2-3-129-16,3 3 0 16,0 0-258-16,-1 2 129 15,5-5-129-15,-2 0 129 16,2-2-129-16,0-2 0 0,2-7 0 15,1-1 258-15,0-7-258 16,5-1 129-16,-2-2 0 16,5-8 0-1,0-4-129-15,1-1 129 0,3-3-129 16,-2-4 0-16,-4 2 129 15,0-1 0-15,-6 0 0 16,-3 3 0-16,-5-2 129 16,1 3 0-16,-5-1 129 15,0 3-258-15,-9-2 129 16,2 2 0-16,-3 0-129 15,-2 1 0-15,-3 2 0 0,-3 4-129 16,-2 3 129-16,-1 3-129 16,-4 2 0-1,-3 4-129-15,-1 11 0 16,-2 3-129-16,3 13-516 15,-9 0-2967-15,8 11-1290 0,3 13-129 16,-2 5-516-16</inkml:trace>
  <inkml:trace contextRef="#ctx0" brushRef="#br0" timeOffset="75157.2987">5837 9231 3354 0,'0'0'4386'16,"0"0"-2709"-16,6-2-129 15,-6 2-258-15,15-3 258 0,-3-4-258 16,8 7-129-16,0-8-258 16,8 7-387-16,5-4 0 15,2 1-258-15,3 1-258 16,1-2-645-16,2 5-1161 15,-3 1-2709-15,-7-2-129 16,3 1-387-16</inkml:trace>
  <inkml:trace contextRef="#ctx0" brushRef="#br0" timeOffset="75808.336">6511 8646 3999 0,'-1'12'4644'0,"1"-12"0"15,12 17-3612-15,7-16-258 16,11 5-129-16,1-1 129 15,8 0-387-15,-3-1-129 16,-2 4-129-16,-1-2-129 0,-4-2 129 16,-6 3-129-1,-8 0 129-15,-15-7-129 16,7 19 0-16,-14-3 0 15,-10-1 0-15,-7 4 0 0,-1 6 0 16,-5 9 0-16,1-1 0 16,4 2 0-16,5 2 0 15,8-4 0-15,7 1 129 16,6-7-129-16,13-6 129 15,8-7-258-15,7-5-129 16,8-5-645-16,-5-7-1548 16,2-9-2064-16,3 5-258 15,-11-14 129-15</inkml:trace>
  <inkml:trace contextRef="#ctx0" brushRef="#br0" timeOffset="76019.3481">6501 8858 516 0,'-1'17'4257'0,"9"7"258"16,4-19-258-16,9 6-3741 15,12 0-258-15,0-3-129 16,4-3-129-16,3-2-516 15,-8-3-1419-15,2-8-2064 16,1 8-516-16</inkml:trace>
  <inkml:trace contextRef="#ctx0" brushRef="#br0" timeOffset="76268.3621">6978 8863 1935 0,'10'56'3999'15,"-9"-29"-903"-15,-1 2-1290 16,0-7-387-16,0 7-258 16,-5-8 0-16,5 4-129 15,0-12-129-15,0 4-129 16,0-17-387-16,12 17-129 15,-12-17-387-15,18 3-258 0,-5 1-774 16,-13-4-1677 0,16-2-1548-16,-1 2-645 15</inkml:trace>
  <inkml:trace contextRef="#ctx0" brushRef="#br0" timeOffset="76553.3786">6492 9219 2193 0,'20'21'5289'0,"13"-14"-516"15,-2-7-129-15,10 0-3741 16,12 0 0-16,-4-1-387 0,5 1-129 16,-4-4-258-16,-4 1-129 15,-3 0-258-15,-8-1-258 16,-4 4-903-16,-13-3-2193 15,-7-3-1290-15,0 6-258 16</inkml:trace>
  <inkml:trace contextRef="#ctx0" brushRef="#br0" timeOffset="76935.4004">6599 9372 1032 0,'8'18'4773'15,"4"-18"-258"-15,13 6 0 16,3-3-3483 0,-3-3-258-16,4 0-258 0,-4 0-258 15,-2 4-129-15,-7 1-129 16,-4 5 0-16,-9 0 0 15,-3 5 129-15,-12 5-129 16,-4-1 0-16,-4 4 129 16,-2 1 0-16,-2 1-129 15,6 4 258-15,2-4 0 16,6-1 0-16,10-3 0 15,3 0 0-15,11-5-129 0,5-5 0 16,6-1-129 0,4-6 129-16,0 0-258 15,-1-3 0-15,-3 1-645 16,-8-4-1806-16,-4-9-2064 0,0 10 0 15,-11-13-387-15</inkml:trace>
  <inkml:trace contextRef="#ctx0" brushRef="#br0" timeOffset="77133.4117">6604 9504 2451 0,'25'13'4773'0,"-12"-12"-258"15,15 12-387-15,-1-10-3870 16,2 2-387-16,-2-3-387 0,6 2-2193 16,3 4-1677-16,-14-8-387 15</inkml:trace>
  <inkml:trace contextRef="#ctx0" brushRef="#br0" timeOffset="77432.4289">7044 9655 516 0,'14'58'4257'16,"-2"-33"-1806"-16,-3-13 129 0,5-2-258 15,-3-13 0-15,9-5-516 16,-8-15-387-16,6 1-387 15,-10-11-258-15,4 5-258 16,-10-9 0-16,-1 9-258 16,-2-3 0-16,-10 6 0 15,-4 4-129-15,-3 10-258 16,-1 4-129-16,-1 0-129 15,6 12-387-15,-7-4-1161 16,9 8-2709-16,7 5-387 16,5-14-258-16</inkml:trace>
  <inkml:trace contextRef="#ctx0" brushRef="#br0" timeOffset="77715.4451">7349 9203 4386 0,'44'8'5418'15,"-18"-8"-129"-15,8 2-645 16,6-2-3741-16,-7 0-387 16,7-3-258-16,-3 2-516 15,-7-8-1032-15,4 6-2967 16,-6 3-645-16,-11-3-516 15,1 3 130-15</inkml:trace>
  <inkml:trace contextRef="#ctx0" brushRef="#br0" timeOffset="78016.462">8081 8935 7224 0,'0'29'5289'0,"-5"1"-129"16,-3 5-387-16,0 8-4773 15,4 9 129-15,-1 6 0 16,2 2-129-16,3-1-129 16,0-5-387-16,7 4-645 15,-7-15-2451-15,0-8-1290 16,4-7-258-16,-3-13-516 15</inkml:trace>
  <inkml:trace contextRef="#ctx0" brushRef="#br0" timeOffset="78776.5058">9053 8342 2967 0,'24'14'5031'0,"-8"-10"-129"15,14 8-387-15,-1-3-3870 0,8-2 0 16,4 1-387-16,1 0-258 15,2-2 0-15,2-2-129 16,-7-4-258 0,4 5-903-16,-13-5-2064 0,-5-8-1290 15,3 7-387-15</inkml:trace>
  <inkml:trace contextRef="#ctx0" brushRef="#br0" timeOffset="79001.5187">9164 8572 3483 0,'12'41'5031'15,"6"-36"-129"-15,16 5-258 16,2-7-3870-16,9-3-387 0,9-3-129 15,2-3-387-15,-4-2-258 16,6 7-2064-16,-5-1-2193 16,-13-4-516-16,0 6 0 15</inkml:trace>
  <inkml:trace contextRef="#ctx0" brushRef="#br0" timeOffset="88516.0627">10405 7386 2451 0,'0'-12'2580'0,"0"-11"0"16,0 23-387-1,-3-23-258-15,3 23-516 16,-3-10-258-16,3 10-258 15,0 0-258-15,0 0-258 0,0 0 129 16,0 0-258-16,12 0 0 16,4 2 129-16,2 2-258 15,9 3 258-15,3-1 0 16,10 0-258-16,0-5 129 15,3 5-129-15,2-2 0 16,-3-1-129-16,-4 1 129 16,-1 2-129-16,-9-3 0 15,-7 5 0-15,-6 2 0 16,-7 1 129-16,-8 6-258 15,-5 6 129-15,-13 5-129 16,-10 2 129-16,-5 9-129 16,-8 4 0-16,-2 7 0 0,-6 4 0 15,4 1 129-15,-1-1-129 16,8-4 129-16,8-1 0 15,9-4 0-15,10-4 0 16,11-11 0-16,7-5 0 16,14-6 129-16,8-6 0 15,9-3-129-15,4-8 0 16,2-2-129-16,-2-2 0 15,0-1-387-15,-10-10-387 16,3 9-1806-16,-11-4-1935 16,-16-7-516-16,-8 15 517 15</inkml:trace>
  <inkml:trace contextRef="#ctx0" brushRef="#br0" timeOffset="88756.0766">10261 7714 3483 0,'5'0'4773'0,"30"3"-645"15,-14 2-2451-15,9-2-1548 16,6 1-258-16,-1 2 129 15,1 0 0-15,1 2-258 16,-2-5-1161-16,1-1-1806 0,1 12-1161 16,-12-14 129-1</inkml:trace>
  <inkml:trace contextRef="#ctx0" brushRef="#br0" timeOffset="89260.1054">10961 8033 1161 0,'0'-12'3999'0,"0"-8"387"16,3 9-2838-16,-3 11-903 16,0-16-129-16,0 16 258 0,0 0-258 15,-4 6 258-15,3 6-258 16,1 2-129-16,5 3-129 15,4 3 0-15,6-2 0 16,2 0 0-16,4-8 258 16,5 0-129-16,-2-10 0 15,9 0 258-15,-7-13 0 16,6-3-129-16,-11-11 0 15,4 5-129-15,-12-7 129 16,-1 1-258-16,-10-1 258 16,-2 5-387-16,-12-1 258 15,-5 10-129-15,-9 1-258 0,0 9 129 16,-7 3-129-16,2 2 129 15,0 13-129-15,6 1-129 16,4 6 0-16,5 0-129 16,10 2-258-16,-1-5 0 15,11 6-387-15,-4-23-516 16,25 18-2193-16,-6-12-1548 15,-5-6-516-15</inkml:trace>
  <inkml:trace contextRef="#ctx0" brushRef="#br0" timeOffset="89786.1355">11485 7615 3354 0,'0'0'4902'0,"0"0"0"16,0 0-3612-16,20 0-129 15,-8 0-129-15,10 10-129 16,0-9 0-16,9 8-387 15,0-7-258-15,5 3-129 16,1-3-258-16,-2-2-645 16,5 2-2193-16,-2 2-2064 15,-10-4-129-15,3 0 0 0</inkml:trace>
  <inkml:trace contextRef="#ctx0" brushRef="#br0" timeOffset="90371.169">12106 7147 1419 0,'-8'-14'4386'15,"8"14"645"-15,7 3-1548 16,2 0-2580-16,15 9-258 16,-2-4 258-16,9 10-129 15,-3-3-129-15,8 6 129 16,-6-1-516-16,-1 2 0 15,-1-4-258-15,-8 2 129 16,-3-3 0-16,-6 4 0 0,-10-1-129 16,-1 2 0-1,-9 2 0-15,-8 3 129 16,-6 6-258-16,-3 5 129 15,-5 3 0-15,1 2 0 0,4 4 0 16,2 5 0-16,7-6 0 16,9 4 129-16,4-2-129 15,5-3 129-15,15-3 129 16,5-4 0-16,7-6 0 15,9-8 0-15,0-6 0 16,1-6 0-16,-1-7 0 16,-2-5 0-16,-7-2-258 15,-3-6-129-15,-10-4 0 16,-9-4-645-16,0 6-387 15,-14-12-2322-15,-8 1-1806 16,2 3-129-16,-10-7 129 16</inkml:trace>
  <inkml:trace contextRef="#ctx0" brushRef="#br0" timeOffset="90580.1809">12091 7589 2451 0,'24'20'5160'0,"-8"-11"129"15,9 5-774-15,4-1-3870 16,0-4-129-16,0 1 0 16,2-1-258-16,-1 0-258 15,0 2-258-15,-5-7-1032 16,7 5-1935-16,1 1-1806 0,-13-10 129 15</inkml:trace>
  <inkml:trace contextRef="#ctx0" brushRef="#br0" timeOffset="90900.1992">12677 7703 4386 0,'5'33'4773'15,"-5"-9"-1032"-15,-5-5-2064 16,5 16-387-16,-9-8-129 15,6 15-258-15,-9-12 0 16,7 8-258-16,-6-9 129 0,11 1 0 16,-5-11 129-1,8-1-258-15,-3-18-129 16,22 10-129-16,-2-10 0 15,8-3-129-15,-1-1-129 0,4-3 0 16,2 3-258-16,-3 1 0 16,-2 3-258-16,-6 0-387 15,-2 15-645-15,-20-15-1161 16,5 14-2838-16,-5 0 0 15,-12 0-516-15</inkml:trace>
  <inkml:trace contextRef="#ctx0" brushRef="#br0" timeOffset="91431.2296">10348 8285 1806 0,'82'-5'3999'0,"-39"5"387"15,19 0-2709-15,3 10-1032 16,2-3 258-16,14 11 129 16,2-10 0-1,18 10 258-15,1-13-258 0,22 7 0 16,0-12-129-16,17 0-258 15,-2-5 0-15,7-3-129 16,-8-4 0-16,5 1-258 16,-10-2 129-16,-5 8-129 15,-15-1 0-15,-6 6-129 16,-9 0-129-16,-9 10 0 15,-6 0 0-15,-9 3 0 0,-7 1-129 16,-11-5-258-16,-2 4-387 16,-18-12-1032-1,-1 3-3096-15,-14 1-645 16,-21-5-129-16</inkml:trace>
  <inkml:trace contextRef="#ctx0" brushRef="#br0" timeOffset="92975.3179">9984 8992 3354 0,'0'0'5031'0,"0"0"-387"16,-1-7-2967-16,6 7-387 15,-5 0-258-15,16 0-258 16,-6 0 0-16,8 2-387 15,-2 1-258-15,6 1 0 16,3 2-258-16,3-6-387 16,8 6-774-16,-7-6-1677 15,7-9-1806-15,9 5-387 16</inkml:trace>
  <inkml:trace contextRef="#ctx0" brushRef="#br0" timeOffset="94020.3777">10583 8596 3870 0,'-1'5'5289'0,"1"-5"-258"0,13 0-2709 16,11 8-1161-16,-2-6 129 16,12 8-258-16,-1-6-258 15,8 7-387-15,1-4 0 16,3 4 129-16,-5-2-516 15,-1-1 129-15,-6-2-129 16,-4 0 129-16,-4-1-258 16,-9-1 258-16,-16-4-129 15,0 0 0-15,1 16 0 16,-7-9 0-16,-13 4-129 15,-2 3 129-15,-4 0-129 16,-1 4 129-16,-2 2-129 0,2 3 129 16,1 2-258-16,0 0 129 15,2 8 0-15,2 0 129 16,0 3-129-16,5-3 0 15,2 2 129-15,-1-4 0 16,3-2-129-16,1-5 129 16,4-5 0-16,-1-4 129 15,5-4-129-15,3-11-129 16,-9 17 129-16,9-17 0 15,0 11 129-15,0-11-129 16,0 0 0-16,0 14 0 16,0-14 0-16,0 0 129 15,0 0-129-15,0 0 0 0,0 0 0 16,0 0 129-16,0 0-129 15,0 0 129-15,8 10-129 16,-8-10 129-16,13 2 129 16,-1-2-129-16,1 1 0 15,10 3 0-15,-2-3 0 16,8 1 0-16,1 1 0 15,6-1-129-15,-3-1 129 16,0 0-129-16,-3-1-129 16,-4 0 0-16,-2 0-258 15,-11-4-516-15,1 4-387 16,-15-10-2064-16,1 10-1806 15,-14-10-387-15,-6-1 258 0</inkml:trace>
  <inkml:trace contextRef="#ctx0" brushRef="#br0" timeOffset="94240.3903">10525 8881 2322 0,'9'8'5031'16,"12"2"-129"-16,-5-5-129 15,8 4-4257-15,6-3-129 16,-2 6-129-16,4-3 258 16,-2 4-516-16,0-5-516 15,1 9-645-15,-5-2-2967 16,-4-9-645-16,9 9-258 15</inkml:trace>
  <inkml:trace contextRef="#ctx0" brushRef="#br0" timeOffset="94583.4099">11178 9024 2709 0,'1'48'4515'15,"-5"-29"-387"-15,-4 7-2967 16,3 10-129-16,-7-10 129 15,5 8-129-15,-2-8 129 16,1 5-258-16,-1-12 258 16,8 4-258-16,1-23 0 15,0 25-258-15,0-25 0 0,20 10-129 16,-5-10 0-16,10 0-129 15,0-5-129-15,7 4 0 16,1-4 0-16,0 2-258 16,1 3 129-16,-5 0-387 15,-2 4 129-15,-5 0-387 16,-1 4-258-16,-21-8-516 15,21 14-903-15,-21-14-1806 16,0 0-1419-16,0 0 0 16</inkml:trace>
  <inkml:trace contextRef="#ctx0" brushRef="#br0" timeOffset="95029.4354">11646 9018 4902 0,'0'0'5805'15,"0"0"-387"-15,6 5-258 16,-6-5-4128-16,29-5-129 15,-14-1-387-15,10 6 0 16,-1-1-129-16,2 0-258 16,0 1-258-16,-2-5-516 15,5 8-774-15,-14-3-3612 16,2-2-258-16,-3-5-516 15,-2-3 0-15</inkml:trace>
  <inkml:trace contextRef="#ctx0" brushRef="#br0" timeOffset="95839.4818">12159 8609 1677 0,'0'0'4773'0,"4"7"516"16,4 5-3612-16,3-12 0 15,17 7-258-15,-5-7 129 16,15 8-387-16,-1-5-387 16,9 4-129-16,0-4-258 15,2 2-129-15,-5-2 0 16,0-2-129-16,-7 2-129 15,-4-1 258-15,-11 3-258 16,-7 3 129-16,-11 6-258 16,-6 4 129-16,-15 10 0 15,-11 4 0-15,-8 11-258 16,-5 3 258-16,-6 5 0 0,1-2 0 15,3 0 0-15,6 1 258 16,9-7-258-16,12-5 129 16,10-6 0-16,7-5 0 15,13-8 0-15,10-2 0 16,7-5-129-16,3-5-129 15,1-2 0-15,0-5-129 16,-2 1-387-16,-8-2-129 16,0 1-258-16,-15-13-903 15,6 5-2322-15,-15 8-903 16,0-24-129-16</inkml:trace>
  <inkml:trace contextRef="#ctx0" brushRef="#br0" timeOffset="96056.4941">12201 8939 3354 0,'0'12'5547'0,"12"-4"-387"15,0-6-129-15,10-2-4386 16,3 6-129-16,3-4-129 15,6 4-387-15,2 2-387 16,-3-8-774-16,12 12-1806 16,-6-2-2064-16,-4-5-387 0,3 3 0 15</inkml:trace>
  <inkml:trace contextRef="#ctx0" brushRef="#br0" timeOffset="96485.5187">12748 9208 1032 0,'-12'9'4773'16,"12"1"129"-16,0-10-129 16,0 0-3999-16,0 25 258 15,0-25 129-15,18 26-258 0,-8-16 0 16,12 2-129-16,-3-7-129 15,7 2 0-15,-5-7 0 16,6-2-129 0,-10-11-387-16,4 2 258 0,-12-8-258 15,1 4 0-15,-10-4 258 16,-2 1-258-16,-12 0 129 15,-6 7-258-15,-9 4 129 16,0 7-129-16,-3 2-129 16,-3 11 129-16,3 9-129 15,2-3-774-15,13 16-2838 16,2-8-1419-16,11-6-516 15,4-21-258-15</inkml:trace>
  <inkml:trace contextRef="#ctx0" brushRef="#br0" timeOffset="97903.5998">13546 8173 258 0,'-12'-7'4644'0,"12"7"0"15,9 0-2709-15,-9 0-129 16,16-1-258-16,-16 1-129 15,24-5-258-15,-7-2-387 16,6 7-129-16,-1-3-258 16,7 2-129-16,4 1-129 15,1 0-129-15,5 0 0 16,0-3-129-16,2 3-387 15,-4-9-774-15,4 7-1806 0,-5 2-1677 16,-12-9-387-16</inkml:trace>
  <inkml:trace contextRef="#ctx0" brushRef="#br0" timeOffset="98281.6214">13493 8375 1 0,'12'-3'4385'16,"-12"3"-257"-16,0 0-1548 15,20-8-258-15,-20 8-258 16,25 0-387-16,-15-4-258 15,13 7-387-15,-6-1-129 16,8 10-387-16,2-1 0 16,8 5-129-16,6-2-387 15,4-4-903-15,13-1-3612 16,5 3-774-16,7-11-129 15,12-1-129-15</inkml:trace>
  <inkml:trace contextRef="#ctx1" brushRef="#br0">18058 12118 0 0,'0'0'0'0,"0"0"0"0,0 0 0 0,0 0 0 0,0 0 0 0,0 0 0 0,0 0 0 0,0 0 0 0,0 0 0 0,0 0 0 0,0 0 0 0,0 0 0 0,0 0 0 0,0 0 0 0,0 0 0 0,0 0 0 0,0 0 0 0,0 0 0 0,0 0 0 0,0 0 0 0,0 0 0 0</inkml:trace>
  <inkml:trace contextRef="#ctx0" brushRef="#br0" timeOffset="105514.0351">14711 7311 2451 0,'32'15'4515'16,"-14"-15"-258"-16,9 3-3225 15,13 7-258-15,-2-6 0 16,4 6-129-16,-1-7 129 15,4 4-129-15,-9-3 0 16,-1 3-129-16,-8-4-129 16,-8 5 0-16,-19-8-129 15,11 24-129-15,-19-5-129 16,-13 9 0-16,-11 8 0 15,-7 7 0-15,-9 10 0 16,-3 5 0-16,-1 1 258 16,4 5-516-16,4-8 516 0,11-2-129 15,7-5 0-15,13-8-129 16,11-9 129-16,6-6-129 15,19-7 0 1,4-8 0-16,6-1-258 0,3-10-387 16,5 4-516-16,-7-10-1806 15,-5-7-1806-15,4 4-129 16</inkml:trace>
  <inkml:trace contextRef="#ctx0" brushRef="#br0" timeOffset="105780.0503">14460 7636 2451 0,'13'11'5031'15,"8"-11"-258"-15,16 4-129 16,12-1-4128-16,1-3-258 16,7 0 0-16,-1-5-129 15,1 3 0-15,-3 2-516 16,-9-3-645-16,4 3-1935 15,-8 10-1806-15,-16-8-258 16</inkml:trace>
  <inkml:trace contextRef="#ctx0" brushRef="#br0" timeOffset="106128.0702">15242 7749 3225 0,'7'15'4902'0,"-7"-15"-129"16,0 22-387-16,-3 0-3999 15,-6-2-129-15,3 11 258 16,-7-4 0-16,8 11-129 15,-5-8 0-15,10 3 129 16,-3-6-258-16,3-5 129 0,9-7-129 16,7-3 0-16,1-8 0 15,5-2 0-15,3-2 0 16,3-4-258-16,-2-1 0 15,2 1-129-15,-3 4-258 16,-5-9-387-16,4 11-645 16,-15-4-2064-16,0 0-1548 15,3-2-258-15,-7-6-129 16</inkml:trace>
  <inkml:trace contextRef="#ctx0" brushRef="#br0" timeOffset="106496.0913">15591 7579 4644 0,'11'10'5289'16,"19"-2"-516"-16,1 2-2967 16,-4-10-645-16,17 4 0 15,-4-4-516-15,3 2-258 16,2-1-387-16,-6-1-645 0,5 0-1419 15,-14 1-2838-15,-6-3 0 16,-3-1-516-16</inkml:trace>
  <inkml:trace contextRef="#ctx0" brushRef="#br0" timeOffset="107210.1321">16140 7204 1935 0,'9'10'5289'16,"12"-10"-387"-16,15 1 0 15,11 3-4128-15,2-3 129 16,8 8-387-16,-3-3-129 16,5 6 0-16,-6 1-258 15,-7 4 0-15,-8-2 0 16,-8 6-129-16,-12-1 0 0,-14 4 0 15,-8 1 0 1,-16 7 0-16,-9 1-129 16,-8 2 129-16,-5 5-129 15,-1 1 129-15,-1 3 129 0,7-2-129 16,6 0 129-16,9-2-129 15,10-4 129-15,11-4 0 16,4-4 0-16,14-3-129 16,8-7 129-16,8-2-258 15,4-3 129-15,3-5 0 16,0-4-129-16,-2-4-129 15,-1 0-129-15,-9-3-516 16,0 1-645-16,-19-13-1548 16,-3-3-1935-16,0 8 0 15</inkml:trace>
  <inkml:trace contextRef="#ctx0" brushRef="#br0" timeOffset="107427.1445">16292 7588 2322 0,'2'11'5160'0,"31"-3"-387"15,-9-8-129-15,4 0-4386 16,11 0-387-16,10 0-1290 15,-4 10-3096-15,1-8-258 16,4 10-129-16</inkml:trace>
  <inkml:trace contextRef="#ctx0" brushRef="#br0" timeOffset="107759.1635">16893 7942 129 0,'-16'55'4257'0,"12"-37"-903"15,4-18-645-15,21 16-645 16,-2-27-129-16,15 1-258 15,-4-22-258-15,14 7-258 16,-11-15-387-16,9 8 0 16,-14-8-258-16,0 10 0 15,-14 4-258-15,-6 8 129 0,-9 5-258 16,-14 13-129-16,-11 0 129 15,-14 13-774-15,-1 9 0 16,-14-6-1032-16,3 8-2838 16,-4 3-774-16,-6-4-129 15</inkml:trace>
  <inkml:trace contextRef="#ctx0" brushRef="#br0" timeOffset="108331.1962">14488 8336 1419 0,'6'-19'4515'0,"19"16"258"16,-5-13-258-16,13 5-3870 15,12 7-258-15,10 2 129 16,14 2-129-16,7 2-129 16,18 11 129-16,9-5-129 15,13 4 258-15,11-4-258 0,15 1 0 16,12-9 0-1,8 1 0-15,11-4 0 16,5-6-129-16,-4-3 129 16,-1-1-258-16,-12 1-258 0,-16-5-387 15,-12 11-2451-15,-23 2-1806 16,-31-1-387-16,-20 5 129 15</inkml:trace>
  <inkml:trace contextRef="#ctx0" brushRef="#br0" timeOffset="109039.2367">14641 8544 258 0,'0'0'4773'0,"0"0"258"16,0 0-387-16,9 18-2838 15,1-15-1032-15,10 12-129 16,-4-9 129-1,9 9-387-15,1-3 0 0,2 3-387 16,3-7 258-16,0 3-258 16,-1-4 258-16,-2-2-258 15,-1-1 129-15,-4 0 0 16,-8-2-258-16,-3 1 258 15,-12-3-258-15,1 15 129 16,-9-3-129-16,-10 1 129 16,-7 11-129-16,-6 3 0 15,-7 2 129-15,-2 10 0 0,-2-2 0 16,-3 4 129-1,3-1-129-15,5 0 258 16,6-1-129-16,7-6 129 16,7-4 0-16,13-2 129 0,4-6-129 15,14-1 0-15,7-5 0 16,10-1-129-16,-1-7 0 15,8 0 0-15,-2-2-258 16,-3-5 0-16,-3 0-258 16,-6-3-258-16,1 1-516 15,-17-12-1677-15,-3 2-2064 16,-5 12-516-16,0-24 129 15</inkml:trace>
  <inkml:trace contextRef="#ctx0" brushRef="#br0" timeOffset="109257.2492">14500 8949 4257 0,'-11'15'5160'0,"24"-15"0"15,11 6-387-15,7-4-4386 16,3-2-129-16,4 2 0 15,0-2 0-15,2 3 0 16,-1 1-258-16,-6-2-387 16,4 8-387-16,-10-9-1290 15,4 0-2580-15,-1 8-516 16,-6-9 0-16</inkml:trace>
  <inkml:trace contextRef="#ctx0" brushRef="#br0" timeOffset="109624.2702">15246 9088 3096 0,'8'16'5160'0,"-8"4"-387"16,0-20-129-16,-8 13-3870 15,4-1-258-15,4-12 0 16,-12 26-129-16,0-10 129 16,8 6-129-16,-4-3-258 0,5 2 129 15,-3-2 0-15,6 1-129 16,-1-6 258-1,1 1-387-15,0-15 258 16,16 15-129-16,-3-9 129 0,5-2-129 16,6-3 0-16,1-1 0 15,0 0-129-15,4 0 129 16,-1 0-129-16,-2 0-258 15,2 0-258-15,-10-4-774 16,10 4-1806-16,-9-2-1935 16,-6-10-129-16,1 2-387 15</inkml:trace>
  <inkml:trace contextRef="#ctx0" brushRef="#br0" timeOffset="109881.2849">15614 8926 4257 0,'16'3'5289'16,"0"-3"-387"-16,9-2-258 15,5-3-4257-15,3-3-129 16,5-3-387-16,4 6-258 16,-3-8-387-16,5 11-1935 15,-4-1-2064-15,-11-6-387 16,0 5 129-16</inkml:trace>
  <inkml:trace contextRef="#ctx0" brushRef="#br0" timeOffset="110104.2977">15938 8712 3354 0,'-18'39'5031'15,"11"-8"-129"-15,-5 2-2064 16,-1-5-1677-16,7 14 129 15,-9-8-516-15,7 10-129 16,-2-8-516-16,1 1-258 16,4-4-903-16,-2-2-3225 0,1-17-516 15,9-1-516-15</inkml:trace>
  <inkml:trace contextRef="#ctx0" brushRef="#br0" timeOffset="110651.3289">16376 8604 4644 0,'0'0'5418'15,"0"0"-258"-15,0 0-516 16,-1-14-3741-16,7 14-387 15,8 6-129-15,4-1-129 16,3 5 0-16,5 2-129 16,0-3 129-16,0 1-258 15,0-1 0-15,-3 0 0 16,-1 0-129-16,-6-3 129 15,-3-2 0-15,-13-4 0 16,13 13-129-16,-13-13 129 16,-5 21-129-16,-8-5 0 15,-8 10 0-15,-5 4-129 16,-4 9 129-16,0 4 0 0,-1 5-129 15,3 1 258-15,1 0-129 16,10 1 129-16,5-7 0 16,8 0 0-16,4-12 0 15,6-3 0-15,8-9 0 16,7-6 0-16,4-3 0 15,2-7-129-15,4-2-258 16,-6-2-129-16,6 0-387 16,-13-12-2322-16,1 1-1548 15,0 4-645-15,-11-8 516 16</inkml:trace>
  <inkml:trace contextRef="#ctx0" brushRef="#br0" timeOffset="110909.3437">16280 8906 2451 0,'26'8'5289'0,"-2"-6"0"15,10 3-258-15,14 5-3741 16,-6-10-258-16,12 4-258 16,-4 0-387-16,-2 2-516 15,0 7-1032-15,-12-4-2967 0,-6-2-903 16,-2 2-258-1,-10-5 0-15</inkml:trace>
  <inkml:trace contextRef="#ctx0" brushRef="#br0" timeOffset="111351.369">16860 9243 8256 0,'-34'29'5031'0,"21"-13"-258"15,-2 3-1806-15,9-8-2709 16,6 0-258-16,1 1 0 0,11-6 0 15,6 1 0-15,5-6 0 16,4-1 0-16,2-2 129 16,0-10-129-16,-1-3 258 15,-3-5 0-15,-1 3 129 16,-11-7 0-16,0 5-129 15,-13-8 258-15,0 11-129 16,-9-4 129-16,-4 10 0 16,-8-1-258-16,-2 6 0 15,-2 4-129-15,0 1 0 16,-4 9 0-16,5 7-129 15,2 1 0-15,5 1-129 16,5 5-258-16,0-9-774 0,12 3-3225 16,1-2-903-16,-1-15-258 15,14 4-387-15</inkml:trace>
  <inkml:trace contextRef="#ctx0" brushRef="#br0" timeOffset="133786.6522">15341 6364 1032 0,'-74'-21'1290'16,"37"13"-387"-16,-1 2-129 0,0 1-387 16,3 1 129-16,-4 1-258 15,1 0 258 1,-2 1-387-16,2 0-129 15,-4 1-129-15,0-1 129 0,-4 0 129 16,-5 2-129-16,0 0 129 16,-7 0-129-16,-2 0 0 15,-3 1-129-15,-3 2 258 16,-4-1-129-16,0 0 0 15,-1 2 0-15,-3-1 0 16,-5 1-129-16,-2-1 129 16,-4 1 0-16,-4 1 129 15,-3 1-129-15,-7 0 129 16,-1 1 516-16,-4-2-129 15,-2 1-129-15,1-1 129 16,1-1-129-16,-3 0 0 16,1 2-129-16,-3-2-258 0,-3-1 0 15,-2 7-258-15,-2-5 258 16,-5 5-258-16,-5-3 129 15,-4-2 129-15,-3 2 0 16,-3-2 129-16,4-1 258 16,-1-3-129-16,0 2 0 15,1-1 0-15,0 3 0 16,3 3-129-16,1 3 0 15,-4 7-129-15,-2 3 129 16,-2 4-258-16,0 4 258 16,0-1-129-16,-4 5 258 15,-2-7 0-15,4-2 129 16,-1-8 129-16,6-4-129 0,1-10 129 15,-3-2-258-15,-3-2 129 16,4-12-258-16,-4 3 129 16,1 0-129-16,-5-3-129 15,-2 3 0-15,-5 0 0 16,5 3 0-16,-5 3 0 15,-2 2 0-15,-4 3 0 16,2 0 0-16,-3 4 129 16,-4 8-129-16,-1 5 0 15,-1 3 129-15,-2 3-129 16,-1 6 0-16,2-1-129 15,-2 2 129-15,4-1 0 16,2-4-129-16,-1-3 129 0,3-4-129 16,0-2 129-16,4-6 0 15,0 0-258 1,-2 0 258-16,0-1 258 15,2 3-258-15,4 1 129 0,-1 5 0 16,1 0 0-16,5 5 0 16,6 0 0-16,6 3-129 15,3 1 0-15,1 0 0 16,5 1 0-16,12-2 0 15,3 5 0-15,5-2 0 16,7 7 0-16,4 2 129 16,6 6-129-16,11 5 129 0,2 8-129 15,9 5 129 1,5 10 129-16,8 12-129 15,9 7 0-15,9 11-129 16,8 6 129-16,9 6-129 0,12 8 129 16,4 3-129-16,14 2 0 15,5-3 0-15,10 0 0 16,4-4 0-16,4-4 129 15,2-4-129-15,1-10 0 16,-3-6 129-16,-1-9 0 16,-1-5-129-16,1-9 129 15,-3-7-129-15,4-8-129 16,5-5 258-16,4-7-258 15,4-4 258-15,11-5-129 16,5-4 129-16,4-6-129 16,8 0 387-16,6-8-387 15,5-2 129-15,5-4-129 0,9-1 129 16,5-3-129-16,6-2 129 15,7-5 0-15,10 0-129 16,8-2 258-16,9-1-129 16,5-9 0-16,5-2 0 15,7-8 0-15,4 0 0 16,1-1 0-16,3-7-129 15,2 4 258-15,2 0-258 16,0 4 0-16,0 2 0 16,3 4 0-16,2 3 0 15,1 3 129-15,5 2-129 16,0 1 0-16,3 0 129 15,3 1 0-15,5 4 0 0,-5-5 0 16,4 3 0-16,-1 1 0 16,0 1 0-16,-5 3 0 15,-1 5-129 1,-4 3 0-16,0-3 0 0,-1 2 0 15,0 1 0-15,0-1-129 16,1-5 258-16,2-3-129 16,2-1 129-16,4-1 0 15,-3 0 0-15,0-1-129 16,2-1 0-16,-4 2 129 15,-7 0-129-15,2 0 0 16,-3 2-129-16,-3 3 129 16,-1-2-129-16,-1 2 129 0,-2 0 0 15,1-3-129 1,-1 0 129-16,3-1 0 15,-1 1 0-15,-2-1 0 16,-1 0 0-16,3 2 0 0,-3-1 0 16,-1 2 0-16,-2 3 0 15,0-1 0-15,-3 0 0 16,-3-2 0-16,1 3 0 15,-1 0 0-15,-7-1 0 16,-2-2 0-16,0 2 0 16,-6-2 0-16,-4 0 0 15,-6 2-129-15,-4-4 129 16,-2 1 0-16,-2-1 0 15,-8-2 0-15,-3 0 0 16,-6-1 0-16,0-5 0 16,-7-3 129-16,-2 2-129 15,-9-5 0-15,-6 1 0 0,-6 0 0 16,-8-1 129-16,-5 2-129 15,-6 0 129-15,-10 1-129 16,-4 1 0-16,-6 0 129 16,-4 2-129-16,-5 0 129 15,-1 1-129-15,-4-2 0 16,-1 3 0-16,-2 0 129 15,-4 0-129-15,0-1 129 16,-3 0 0-16,-4-5 0 16,0 1 0-16,-6-4 129 15,-2-6-129-15,-1-14 129 16,-3-7 129-16,-3-14-258 15,0-16 0-15,-3-18 0 0,0-21 0 16,2-19-129-16,2-19 129 16,2-18 0-16,4-13-129 15,4-6 129 1,3-5-129-16,1 2-129 0,1 4 129 15,-2 6-129-15,0 11 129 16,-4 9-258-16,-3 10 258 16,-6 11-129-16,-3 10 0 15,-1 10 258-15,-4 15-258 16,-8 12 129-16,-5 14 0 15,-4 12 129-15,-8 12-129 16,-9 10 0-16,-5 10 0 0,-8 6 129 16,-11 5-258-16,-5 4 129 15,-6 2 0 1,-7 3 0-16,-11 0 0 15,-8 0 0-15,-5 1-129 0,-9-4 129 16,-10-3 0-16,-9 1 0 16,-8-1 129-16,-5 0-387 15,-3 3 387-15,-4-1-258 16,-3 3 258-16,0 2-258 15,3 0 258-15,4 5-258 16,-2-2-129-16,1 4 129 16,-2-1 0-16,5 4 0 15,1 0 0-15,0 0 0 16,4 1 129-16,6 8-129 15,13-5 129-15,12 6 0 16,11-2 0-16,15-2 258 16,14 4-258-16,13-4-129 0,15 0 129 15,9-5 129-15,7 3-129 16,10-4 0-16,4 0-129 15,12 0 129-15,-12 0-129 16,12 0 258-16,0 0-258 16,0 0 0-16,0 0 129 15,0 0 0-15,8 10 0 16,-8-10 0-16,12 9-258 15,-12-9 258-15,12 10-129 16,-12-10 258-16,11 15-258 16,-11-15 129-16,10 17-258 15,-10-17 258-15,8 17 0 16,-6-6 0-16,1 3 0 0,-1 3 0 15,-1 1 0-15,0 4 0 16,0 4 0-16,-1 3 0 16,0 5 129-16,0 6-129 15,0 3 0-15,0 7 0 16,0 8 0-16,-2 9 129 15,-1 10-129-15,3 12 0 16,-4 14 129-16,4 11-129 16,-1 11 0-16,1 9 129 15,0 10 0-15,1 9-258 16,3 4 258-16,-1 0 0 15,2-1-129-15,1-1 129 16,1-2 0-16,3 0-129 0,-1-9 129 16,3-8 129-16,1-7-258 15,1-8 0 1,-2-7 129-16,0-12-129 15,-1-7 0-15,-3-11 0 0,-2-8 0 16,-1-8-258-16,-4-10 258 16,1-7-258-16,-2-12 129 15,0-5-129-15,0-11 129 16,0-7-129-16,0-16 129 15,0 0-129-15,0 0 129 16,12-23-258-16,-8-11-387 16,5 0-1161-16,-4-14-2580 15,-2-18-387-15,4-7-258 16</inkml:trace>
  <inkml:trace contextRef="#ctx0" brushRef="#br0" timeOffset="134843.7127">14039 6377 129 0,'0'0'4515'15,"11"1"-258"-15,-10-11-774 16,15-3-2709-16,-8-3-2193 16,11 7 129-16,-6-9 387 15,9 3 516-15,-3 1 516 16,4-1 387-16,5 1 516 15,-2-6 0-15,12 8 129 16,3-4-129-16,15 9-258 16,4-1-129-16,12 3-258 15,7 3-129-15,9 2 129 16,12 0-258-16,9 0 0 15,8 0 129-15,4 7-129 0,7-7 258 16,10 4-129-16,1-2 0 16,7 1 129-16,-2 4 0 15,1 3-387 1,-6-2 129-16,2 2 0 0,-5 0-129 15,-10-1 0-15,-7 0 129 16,-10 3-129-16,-12-6 129 16,-8 5 0-16,-11-6 0 15,-9 8 0-15,-11-3-129 16,-5 5 129-16,-7 4 0 15,-7 5-129-15,-2 6 0 16,-8 11 129-16,-4 6-129 16,-3 7 258-16,-7 8-258 0,-2 9 258 15,-5 6 0 1,1 6 0-16,-2 12-129 15,0 3 129-15,-1 6-129 16,5 10 129-16,-2 7-129 0,6 9 0 16,-1 3-129-16,6 5 129 15,-2 0 0-15,4 2 0 16,0-2 129-16,0-2-258 15,2-8 129-15,1-2 0 16,-4-3-129-16,-1-7 0 16,-2-4 129-16,-2-5-129 15,-4-5 0-15,-4-1 0 16,-7-4 0-16,-1-11 0 15,-9-4 129-15,-7-3 0 16,-5-8-129-16,-5-9 129 16,-7-4-129-16,-7-3 129 15,-5-9-129-15,-7 1 0 0,-4-8 129 16,-4-3-129-16,-4-9 0 15,-7 0 0-15,-5-8 0 16,-5-4 0-16,-10-7 0 16,-8-8 129-16,-6 0-129 15,-13-3 129-15,-8-6-129 16,-11-1 129-16,-11-2-129 15,-8 3 129-15,-3-2-129 16,-6 5 258-16,-4 4-129 16,-1 2 0-16,4 3-129 15,1 2 0-15,3 3-258 16,-2-8-1032-16,13 0-2967 15,0 0-1032-15,2-20-387 0,8-9-516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4:06.0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17T03:54:06.947"/>
    </inkml:context>
  </inkml:definitions>
  <inkml:trace contextRef="#ctx0" brushRef="#br0">5032 6537 1806 0,'9'-8'4257'16,"-9"8"-258"-16,0 0-2967 0,18 15 0 15,-18-15 129-15,27 26-258 16,-13-6-258-1,10 10 258-15,-2-1 0 16,7 11-258-16,-3-4-129 16,8 7 129-16,-1-3-387 0,3 1-129 15,-1-3-387-15,-4-9-774 16,7 1-2322-16,-6-4-1548 15,-13-19-129-15</inkml:trace>
  <inkml:trace contextRef="#ctx0" brushRef="#br0" timeOffset="243.0139">5336 6403 7611 0,'-54'72'5289'0,"29"-19"-516"15,-6 9-1935-15,2 0-2838 16,1 2 0-16,0 3-129 15,0-1 0-15,0 0-129 16,-2-11-258-16,7 2-258 16,-9-21-1161-16,14-8-2838 15,3 1-258-15,-2-20-258 16</inkml:trace>
  <inkml:trace contextRef="#ctx0" brushRef="#br0" timeOffset="585.0335">5439 6557 5934 0,'52'-4'5805'15,"-25"0"-645"-15,4 4-516 16,0 0-4644 0,4 0-129-16,3-3-258 15,3 2-516-15,-9-9-258 0,10 10-1032 16,-17-6-1677-16,1-1-1290 15,1 2-258-15</inkml:trace>
  <inkml:trace contextRef="#ctx0" brushRef="#br0" timeOffset="817.0468">5705 6682 2193 0,'-22'17'4644'16,"22"-17"0"-16,-12 0-2838 15,12 0-387-15,12-4-387 0,7 2-258 16,2-6-516-16,6 2 0 16,1-3-129-16,4-1-258 15,1 3-387-15,-3-8-1548 16,-3 1-2322-16,8 9-516 15,-10-10 258-15</inkml:trace>
  <inkml:trace contextRef="#ctx1" brushRef="#br0">13885 17629 0 0,'0'0'0'0</inkml:trace>
  <inkml:trace contextRef="#ctx0" brushRef="#br0" timeOffset="1514.0866">6204 6817 1935 0,'0'0'5418'0,"16"0"-387"0,-13-12-258 16,9-3-3096-16,-1-4-1677 15,2-7 129-15,2-8-258 16,3-2 0-16,-2-11-129 16,4-3 0-16,-1-5 258 15,-1-5 0-15,2-2 258 16,0-3-258-16,0 1 0 15,-3-1 0-15,-2 4 129 16,1 6 0-16,-7 6 0 16,-3 7 129-16,-3 12-129 15,-3 9 129-15,0 21 0 16,-18-3 0-16,4 15 0 0,-10 14-129 15,6 11 129-15,-6 12 0 16,2 10 0-16,0 7 0 16,5 5-129-16,3-1 0 15,4 3 129-15,7-6-129 16,5-1-129-16,10-11 129 15,6-8 0-15,5-10-129 16,6-9 129-16,5-12-129 16,4-6 0-16,4-5-258 15,-2-6-516-15,13 1-2709 16,-6-4-1419-16,-4-6-387 15,3 6-516-15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0:55:07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14608 2835 903 0,'-17'-5'1677'0,"17"5"-1290"16,-12 0-387-16,12 0 0 15,-12 18-258-15,1-5 516 16,-2 7-129-16,-4 6 129 0,-3 11 387 16,-9 2-258-16,-2 13 258 15,-9 7 129-15,-4 9-129 16,-2 11-129-16,0 10 129 15,-1 1-258-15,3 7-129 16,1 7-129-16,7 5 129 16,6 2-258-16,7 4 387 15,10-5-258-15,9-2 129 16,5-8 129-16,18-1-129 15,5-16 387-15,14-10-258 16,4-20 516-16,16-7-387 16,3-21 258-16,13-7-129 15,1-18 0-15,6-10 258 0,4-21-516 16,4-9 387-16,1-20-387 15,3-13 129-15,-8-18 129 16,-2-4 0-16,-9-16-129 16,-3-5-129-16,-14-12 258 15,-7 1-258-15,-22 3 129 16,-7 14-258-16,-21 4 129 15,-8 14-129-15,-25 11-129 16,-17 17 258-16,-19 19-258 16,-15 15 258-16,-16 14-645 15,-19 10-645-15,-2 12-3096 16,-16 17-774-16,-10 0-387 15,2 5-774-15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06:14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13066 3762 774 0,'-16'-3'3612'16,"7"-3"516"-16,9 6-3225 15,0 0 0-15,0 0 0 16,0 0 129-16,17-10 129 15,10 10 0-15,0-8 129 16,14 8-387-16,0-5-129 0,10 3-129 16,-2-2 0-16,7 0-516 15,-5 3-258-15,0-2 0 16,-2 3-516-1,-7-1 258-15,-1 1 0 0,-8-3 0 16,0 3-516-16,-16-4-258 16,3 4-903-16,-20 0-2064 15,0 0-258-15,0 0 130 16</inkml:trace>
  <inkml:trace contextRef="#ctx0" brushRef="#br0" timeOffset="348.0199">12814 3982 5289 0,'-4'9'5031'16,"4"-9"-774"-16,16 0-129 16,5-2-4773-16,11 2 129 15,-3-5 129-15,13 5 0 16,-1-1 387-16,9 0 129 15,0 1 258-15,3 0 0 16,2 0 0-16,-1 0 258 16,0 0-516-16,-4 0 0 15,-2-3-387-15,-2 3-258 16,-8-9-129-16,-1 5-645 0,-13-9-1548 15,-3-4-1935-15,-5 5 0 16</inkml:trace>
  <inkml:trace contextRef="#ctx0" brushRef="#br0" timeOffset="989.0565">11170 2906 5547 0,'-8'-13'4773'15,"8"13"129"-15,0 0-774 16,16 10-4257-16,-2 10 258 16,2 8 129-16,4 9-258 0,-2 7 0 15,4 3 0-15,-2 6 129 16,4 2 0-16,0-2-129 15,0-2 0-15,-1-5-129 16,1-6 258-16,1-9 0 16,-4-9 129-16,4-10-129 15,-1-12 0-15,0-12 129 16,2-16-129-16,2-9 0 15,2-16 0-15,2-7-129 16,2-14 0-16,-1-6 0 16,-3-2 0-16,2 0-129 15,-7 5 129-15,-2 7-129 0,-6 13 0 16,-8 7-387-16,2 23-387 15,-11 5-1677-15,0 22-2064 16,-2 17-516-16,-6 13 129 16</inkml:trace>
  <inkml:trace contextRef="#ctx0" brushRef="#br0" timeOffset="1445.0827">11855 3331 2967 0,'7'24'5160'0,"-7"-12"-387"15,3 9-516-15,-3-3-2193 16,2 6-2580-16,-2-4 0 16,8 8 129-16,-1-8 129 15,6-1 129-15,2-4 258 16,8-14 129-16,5 0 129 15,1-10 129-15,6-7-129 16,-4-13 0-16,3-1 0 16,-9-7-258-16,0 1 129 0,-9-4-129 15,-8 3 0 1,-4 0 0-16,-4 4 0 15,-8 6-129-15,-8 5 0 16,-8 9 129-16,-2 7-258 0,-3 6-129 16,-8 5-129-16,4 14-516 15,-8-3-387-15,10 10-129 16,-9-12-258-16,20 9-129 15,-12-18-774-15,17-2-1935 16,6-2 129-16</inkml:trace>
  <inkml:trace contextRef="#ctx0" brushRef="#br0" timeOffset="1642.0936">12081 2549 5934 0,'73'-6'4902'0,"-34"6"-1032"16,10 7-1419-16,-3-7-6450 15,-1 6-774-15,-3 1-387 16</inkml:trace>
  <inkml:trace contextRef="#ctx0" brushRef="#br0" timeOffset="2112.1207">11027 3860 1419 0,'107'-8'4128'0,"-42"2"258"16,14 1-1548-16,5 4-1290 15,1-6-774-15,8 4-387 16,-3-3-258-16,4 2 0 15,-5-9 0-15,1 2 129 16,-6-7-129-16,-3-1-258 16,-7-1-387-16,-15-7-903 15,0 8-1290-15,-14 3-1548 16,-16-6-387-16</inkml:trace>
  <inkml:trace contextRef="#ctx0" brushRef="#br0" timeOffset="2677.1531">11195 4084 4386 0,'-7'23'4773'0,"7"-23"-387"16,0 24-129-16,0-13-4515 16,9 10 0-16,2-1 258 15,2 10 129-15,3 3 258 16,0 5-129-16,5 10 387 15,-1 2-258-15,3 9 0 16,0 0 129-16,2 7-258 16,-3-6 0-16,5-4-129 15,-9-9 0-15,4-3 0 16,-3-14 129-16,-2-4-129 15,0-17 0-15,-3-5 129 16,-1-7 129-16,1-8-258 0,-2-12 0 16,-3-7 0-16,3-7-129 15,-2-10 129 1,0-7-129-16,0-9 129 15,0-1-258-15,-1-1 258 0,0 5-258 16,-1 6 129-16,1 5 0 16,-1 5-516-16,5 19-387 15,-9-4-903-15,14 26-2193 16,-9 0-1032-16,-9 3-387 15,20 9 517-15</inkml:trace>
  <inkml:trace contextRef="#ctx0" brushRef="#br0" timeOffset="3141.1797">11804 4757 5805 0,'7'24'5418'0,"-7"-24"-774"15,6 28-387-15,-2-9-4515 16,8-5-387-16,-4-6 129 15,9 5 0-15,-1-10 387 16,2 1 0-16,4-4 258 16,0-6 258-16,3-3 129 15,-3-8-129-15,1 3 0 16,-6-9 0-16,0 4-129 0,-4-7-129 15,-7-1 129-15,-5-2-129 16,-1 3 129-16,-7 0-129 16,-2 4 129-16,-5 3-129 15,-1 3 258-15,-2 9-258 16,1 7-129-16,-2 1 0 15,3 7-129-15,0 8 129 16,1 3-129-16,2-1-129 16,3-1 0-16,2-1 0 15,7-16-387-15,-5 23-1419 16,5-23-2451-16,0 0-387 15,0 0-645-15</inkml:trace>
  <inkml:trace contextRef="#ctx0" brushRef="#br0" timeOffset="3593.2055">12007 4050 5934 0,'0'0'4902'0,"0"0"-903"15,15-6-129-15,-15 6-4902 16,14-3 129-16,-14 3 129 0,24-7 387 16,-10 4 387-16,2-3 258 15,4 4 387-15,-2-6 129 16,10 5-129-16,-4-3 129 15,6 2-387-15,-2-2-258 16,2 0 0-16,-2 3 0 16,-3-4-129-16,2-1 0 15,-1-1-129-15,-4 0 129 16,-3 0 0-16,-1 1 129 15,-1-1-258-15,-4 1 0 16,-1 0-258-16,0 7-387 16,-12 1-516-16,11-4-903 15,-11 4-1290-15,-7-2-1548 0,7 2 387 16</inkml:trace>
  <inkml:trace contextRef="#ctx0" brushRef="#br0" timeOffset="4011.2294">12188 3827 4386 0,'13'16'4515'0,"-13"-16"-258"0,7 16-258 15,-7-16-4257-15,10 23 0 16,-7-7 129-16,1 0 258 16,0 5 129-16,-3-4 129 15,3 5 129-15,-4-1 129 16,4 8-129-16,-4-4-129 15,1 6 0-15,-1-1-258 16,0 2 0-16,2 0-129 16,-1-6 0-16,2-2 0 0,-1-5 0 15,2-3-129 1,-4-16-258-16,9 20-1419 15,-9-20-2709-15,0 0-387 16,10-8-258-16</inkml:trace>
  <inkml:trace contextRef="#ctx0" brushRef="#br0" timeOffset="25687.4692">2114 6463 1677 0,'50'-4'3870'0,"-24"-13"0"16,21 4-3870-16,1 5 129 16,12 0-129-16,4 3 0 15,10 3 258-15,3 2-129 16,7 0 129-16,8 0 0 15,6 4 129-15,10 5 0 16,5-1 129-16,10 3 0 16,8-5 129-16,14 1-258 15,6-4 387-15,9 0-387 16,6-3 258-16,10 0-258 0,2 0-129 15,7 0 0-15,-1 5-129 16,3 4 0-16,-6 2 129 16,-1 4-129-1,-1 1 0-15,-5-1 129 0,-4-2 0 16,-3-1 129-16,-7-8-129 15,-3-1 258-15,-7-3-129 16,0-1-129-16,-11-9 129 16,-6 1-258-16,-9 0 0 15,-8 1-129-15,-8 6 129 16,-13-2-258-16,-8 4 0 15,-12 0-387-15,-4 7-2838 0,-12 4-1419 16,-21-8-516-16,-12 2-129 16</inkml:trace>
  <inkml:trace contextRef="#ctx0" brushRef="#br0" timeOffset="49413.8263">6637 8634 129 0,'-38'6'3870'0,"20"-7"129"16,18 1-3612-16,0 0 129 15,0 0-258-15,17-5 387 16,0 2 0-16,10 3 258 16,5-8 129-16,13 7-129 15,1-7 0-15,12 2-258 16,3-4 129-16,10 3-387 15,4-2-129-15,6 0 0 0,4-1-258 16,10 0 0-16,1-4 0 16,5 3 0-16,6-3 0 15,3 1 0-15,6-3-387 16,3 2 387-16,1-1 0 15,3 4-129-15,2-1 129 16,7 3-129-16,-2 3 129 16,1-1-129-16,0 4 258 15,-1 1-258-15,-2 0 129 16,1 2 0-16,1 0-129 15,-8 0 129-15,0 1 0 16,-5 1 0-16,0 2-129 16,-7-2 258-16,-2 0-258 0,-8-2 0 15,-6 2-387-15,-13-2-1032 16,-9-7-2838-1,-2 7-645-15</inkml:trace>
  <inkml:trace contextRef="#ctx0" brushRef="#br0" timeOffset="50227.8729">11134 7554 3999 0,'0'0'4515'0,"9"9"-516"16,10-6-3999-1,7 2-129-15,8-1 258 16,9 0 129-16,8 2 129 0,6-5 0 16,5 4 129-16,4-5-129 15,2 0 258-15,-3-5-258 16,-3 3-129-16,-8-5 129 15,-4 3-258-15,-14-2 258 16,-6 4-129-16,-14 1 0 16,-3 2 0-16,-13-1 0 15,0 21-129-15,-12-5 0 0,-1 4 0 16,-4 5-258-1,-7 3 129-15,3 4-258 16,-8-4-516-16,10 7-1935 16,-7-1-2193-16,-6-14-258 15</inkml:trace>
  <inkml:trace contextRef="#ctx0" brushRef="#br0" timeOffset="50560.8918">11126 7749 4257 0,'-10'9'5031'15,"10"-9"-258"-15,0 0-3741 16,2 24-645-16,0-5 258 16,6 11 0-16,-7 6 0 15,6 16-258-15,-6 1 0 16,5 8 0-16,-2 2-129 15,-1 4 0-15,0-4-258 16,-1-4 0-16,1-4-516 16,-3-17-774-16,4-5-2967 15,1-4-774-15,-5-29-387 16</inkml:trace>
  <inkml:trace contextRef="#ctx0" brushRef="#br0" timeOffset="50976.9157">11796 7896 3999 0,'41'24'4644'15,"-15"-20"-258"-15,11 4-4128 16,12 3 258-16,1-4-387 15,2-2 0-15,0-4 0 16,1 3 0-16,-4-4 0 16,-3-2-129-16,-4-6 0 15,-11-3-387-15,-1 3-1419 16,-10-1-1419-16,-16-11-1677 15,-4 20 775-15</inkml:trace>
  <inkml:trace contextRef="#ctx0" brushRef="#br0" timeOffset="51213.9292">11862 8128 903 0,'29'42'5160'16,"5"-28"258"-16,2-14-387 15,13-1-3354-15,1-3-1161 16,3-7-516-16,-2-1-258 16,2-1-258-16,-6-5 0 15,0 7-129-15,-11-7-645 16,5 11-645-16,-15-10-1419 15,-3-3-1548-15,5 13 258 16</inkml:trace>
  <inkml:trace contextRef="#ctx0" brushRef="#br0" timeOffset="51707.9575">12754 8067 2580 0,'34'-13'5418'0,"-17"4"-387"16,-13-11-258-16,3-5-3870 16,-5 13-774-16,-2 2 0 0,0 10-129 15,-9 0 0 1,-3 8 129-16,3 11-129 15,-2 8 129-15,2 5 0 16,4 1 0-16,4 3 0 16,2-1 0-16,9-6 0 0,10-5 0 15,4-14 129-15,9-8 0 16,4-7 0-16,6-10 0 15,1-12-129-15,2-5 129 16,0-9-129-16,-5-3 0 16,-4-2 129-16,-7 0-258 15,-13-4 129-15,-5 2 0 16,-12-4-129-16,-3 6 129 15,-16 3-129-15,-5 7 129 16,-9 6 0-16,-5 8 0 16,-3 14-258-16,-2 8 258 15,1 16 0-15,3 11-258 0,6 6 129 16,4 6-387-16,10 10-387 15,1-7-258-15,18 13-1548 16,-2-7-2580-16,3-7-387 16,12-4-258-16</inkml:trace>
  <inkml:trace contextRef="#ctx0" brushRef="#br0" timeOffset="83408.7707">15014 7235 903 0,'9'7'4902'0,"-2"18"129"15,-7-10-516-15,1 12-4644 0,0 4 0 16,7 9-645-16,-8-3 0 16,4 6 0-16,-4-8-129 15,5 0-129-15,-3-12 129 16,4-3 0-16,-6-20-516 15,16 5-387-15,-16-5-645 16,15-33-645-16</inkml:trace>
  <inkml:trace contextRef="#ctx0" brushRef="#br0" timeOffset="83626.7831">15200 7194 1032 0,'14'9'4257'0,"-8"17"-1290"15,0 4-903-15,-6 1-387 16,0 10-387-16,-4-3-258 15,4 4-129-15,-6-4-516 16,6 0-129-16,-3-10-129 16,3-2 0-16,0-8-258 15,0-18-258-15,13 14-645 16,-13-14-1290-16,8-9-2193 15,4 8-516-15</inkml:trace>
  <inkml:trace contextRef="#ctx0" brushRef="#br0" timeOffset="84472.8316">15445 7764 645 0,'5'-29'1806'0,"-5"29"-1032"15,0 0 387-15,13 4 387 16,-13 9 516-16,7 11-129 15,-7 1 129-15,7 10-129 0,-7-4-387 16,5 11-387-16,-5-7-516 16,4 2-129-16,-4-7-129 15,5-5 0-15,-4-7-129 16,5-5 0-16,-6-13 0 15,0 0-129-15,13-13 0 16,-5-6 0-16,-1-7-129 16,1-3 0-16,1-7 0 15,1-6 0-15,2-3-258 16,0 2 387-16,-3 1-258 15,6 5 129-15,-3 6-129 16,1 6 387-16,-3 7-387 0,2 12 258 16,0 6 0-16,-1 8 0 15,-1 15 0-15,2 4-129 16,-3 2 258-16,0 4-258 15,1 2 129-15,1-3 0 16,-1-2 0-16,-1-2-129 16,0-10 129-16,-1-4 0 15,-8-14 0-15,15 15-129 16,-15-15 129-16,14-2-129 15,-14 2 0-15,13-24 0 16,-2 6 0-16,-2-6 0 16,3-7-129-16,4 0 129 15,2 0-129-15,2 2 258 0,2 0-258 16,0 5 258-16,0 5-258 15,2 8 258-15,-3 7-129 16,-1 4 0 0,-3 12 258-16,0 5-387 0,-4 9 258 15,3 3-129-15,-2 5 129 16,1 0-258-16,1-2 387 15,0 3-387-15,1-7 129 16,-2-3 0-16,2-4-258 16,-5-7-258-16,6 5-645 15,-18-19-1677-15,10 7-2451 16,-10-7-129-16,0 0 0 15</inkml:trace>
  <inkml:trace contextRef="#ctx0" brushRef="#br0" timeOffset="85222.8745">16608 7781 1677 0,'38'-13'3999'0,"-38"13"-1935"16,0 0-387-16,11-7 0 15,-16-1-258-15,5 8 387 16,-27-13-258-16,14 13 129 16,-17-9-516-16,8 9-387 15,-12-6-387-15,7 6 0 16,-6 6 0-16,5 6-387 15,-1 5 129-15,5 4-129 16,2 4 129-16,5 2-258 0,5 7 258 16,8-4-258-16,4 0 129 15,3-1 0-15,11-5-129 16,6-3 129-16,8-6-129 15,3-9 129-15,10-6-129 16,0-2 129-16,5-13 0 16,0-9-129-16,0-2 258 15,0-5-129-15,-6-3-129 0,-6-3 258 16,-5 1-129-1,-5 0 129-15,-9 6-258 16,-5 3 258-16,-3 9-387 16,-7 18 258-16,0 0 258 15,0 0-387-15,4 18 258 0,-3 12-129 16,3 8 129-16,1 1-258 15,5 3 129-15,0 0 0 16,7-7-129-16,3-7 0 16,1-10 129-16,3-10-129 15,0-8 0-15,-1-13 0 16,4-14-129-16,-2-10 0 15,0-8-129-15,-4-9 129 16,4-5-258-16,-4-11 258 16,2-1 0-16,-5 3 258 15,-5 3-129-15,3 10 258 16,-7 11 129-16,-1 12-129 0,-1 15 0 15,-7 17 258-15,0 25-258 16,0 16 0 0,0 9-129-16,0 9 129 15,-3 9 0-15,0 2-258 0,2-5 258 16,1-3-129-16,0-11 129 15,0-7-129-15,0-13-258 16,0-17-1677-16,0-14-2838 16,0 0-129-16,-5-12-516 15</inkml:trace>
  <inkml:trace contextRef="#ctx0" brushRef="#br0" timeOffset="85475.8889">16981 7629 4386 0,'6'25'5418'0,"10"-21"-129"16,15 0-516-16,11-1-4386 15,2-3-129-15,7 0-387 16,2-1 0-16,0-5-129 15,1-1-129-15,-8-2-258 16,3 4-516-16,-15-11-774 16,3 12-1548-16,-8 2-1419 15,-9-9-129-15</inkml:trace>
  <inkml:trace contextRef="#ctx0" brushRef="#br0" timeOffset="86982.9751">17820 7768 7998 0,'0'0'5418'16,"-8"-17"-129"-16,-1-1-516 15,-5 0-4773-15,-1-2-387 16,-5 2 258-16,-1 2-129 16,-4 6 258-16,0 8-129 15,0 3 129-15,0 13 258 16,-2 12-258-16,2 4 129 0,3 4-258 15,7 7 258-15,2 1-258 16,7 2 258 0,6-5-258-16,2-5-129 15,13-8 129-15,11-7-129 0,4-9-258 16,9-9 0-16,-1-8 0 15,11-13-129-15,-4-16 129 16,6 0-258-16,-5-18 0 16,3 0 129-16,-8-14 129 15,1 1-258-15,-9-11 258 16,1 2-129-16,-10 0 258 15,-3 3 258-15,-4 10 129 16,-6 7 129-16,-2 11 0 16,-5 11 387-16,1 17 0 15,-5 17 0-15,0 0 129 0,-6 17-129 16,2 16 0-1,-7 14-129-15,6 14 129 0,-7 9-129 16,0 9 0-16,1 5 0 16,1 4-129-16,0-2 0 15,0-4-129-15,3-11 129 16,1-8-258-16,0-14 258 15,3-11-258-15,-1-16 0 16,4-22 0-16,0 0-129 16,0 0 0-16,0-25 0 15,4-7-129-15,5-2 129 16,0-12 0-16,5 2-129 15,3 2 129-15,-1 3 0 16,3 7 258-16,0 8-258 16,1 9 258-16,-2 15-129 0,-4 10 0 15,0 16 258-15,-4 7-258 16,1 6 258-16,1 1-258 15,0 1 258-15,2-1-258 16,6-14 129-16,4-2 129 16,2-12-129-16,5-6 129 15,1-9-129-15,3-7 0 16,-1-9 0-16,-1-7 129 15,-3-2-258-15,-2-6 129 16,-4-2-258-16,-6 1 258 16,-3 4-129-16,-7 2 129 15,-5 4-129-15,-3 7 258 0,-3 6-258 16,-8 12 129-16,-7 4 129 15,0 12-258-15,-1 5 258 16,0 7-258-16,1 1 0 16,3 4 0-16,7-1 129 15,6-2-129-15,2-4 0 16,10-7 0-16,11-4 0 15,4-5 0-15,7-4-129 16,5-6 0-16,8 0 0 16,-2 0-129-16,6-5-129 15,0-2 258-15,0 2-387 16,-5-2 258-16,3 1 129 15,-5-4-129-15,-5 0 258 0,-4-5 0 16,-7-2 258-16,-5-2-258 16,-9-6 0-16,-4-1 258 15,-8-2-258-15,-11 0 258 16,-6 4-258-16,-6 6 387 15,-5 5-516-15,0 8 387 16,-7 6-129-16,1 16 0 16,-1 9 0-16,3 10-129 15,3 3 129-15,4 2-258 16,7 1 258-16,7-4-129 15,6-9-129-15,6-6 258 16,15-14-129-16,5-9 0 16,7-8 0-16,4-15 0 0,2-6 0 15,0-8-129 1,0-7-129-16,1-5 129 15,-5-7 0-15,-2-3-258 16,-3-5 258-16,0-4 129 0,-8-1 0 16,1 4 129-16,-6 5 129 15,0 9 0-15,-7 6-129 16,-1 14 129-16,-4 12-129 15,0 19 0-15,-10 6 0 16,-2 19-129-16,0 13 0 16,-1 13 0-16,-3 6 0 15,4 11 0-15,3 1 129 16,2 4 0-16,6-3-129 15,2-4 129-15,9-11 0 16,5-6-129-16,3-7 129 16,1-9-258-16,1-7-129 15,0-12-129-15,1 4-774 0,-21-18-1548 16,18 0-2451-16,-18 0-387 15,7-8-258-15</inkml:trace>
  <inkml:trace contextRef="#ctx0" brushRef="#br0" timeOffset="87371.9971">19434 7257 5160 0,'19'-35'5676'0,"-8"22"-516"16,-5-6-516-16,-6 19-4257 16,11-13-516-16,-11 13 0 15,10 1 129-15,-9 16 129 16,-1 8 0-16,0 9 0 15,0 4 129-15,0 5-258 16,-2 2 129-16,0-2-516 0,-5-8-387 16,7 0-516-16,-7-25-1032 15,9 1-1290 1,-2-19-129-16,7-6-387 15,-2-18 258-15</inkml:trace>
  <inkml:trace contextRef="#ctx0" brushRef="#br0" timeOffset="87571.0088">19678 7122 6450 0,'20'71'5676'16,"-12"-29"-387"-16,-7-5-645 15,6 8-4386-15,-7-12-1161 16,1 8-258-16,-5-22-1290 16,0 0-2838-16,2-3-258 0,2-16 0 15</inkml:trace>
  <inkml:trace contextRef="#ctx0" brushRef="#br0" timeOffset="150685.6187">6546 10307 258 0,'8'-13'4386'16,"-8"2"-129"-16,0 11-2709 16,12-11-516-16,-12 11-258 15,21-10-258-15,-8 5-129 16,6 2 0-16,3-3 129 0,4 5-129 15,5-2 0-15,4 2 0 16,1-1-129-16,5 2 0 16,-1 0-129-1,2 0 0-15,-7 0 0 16,0 0-129-16,-6 0 0 0,-4 0 0 15,-7 0-129-15,-6 3 0 16,-5 8-258-16,-7 1 129 16,-3 10-258-16,-14 3 258 15,-3 10 0-15,-12 3 0 16,-2 10 129-16,-4 3 258 15,-7 0-129-15,2 3 258 16,-1-6 0-16,7 0 129 0,1-7 129 16,11-4 0-1,3-9 129-15,12-2 0 16,7-9 129-16,7-3 0 15,9-4-129-15,13 3-129 0,7-11 0 16,9 1 0-16,-1-3-258 16,7 0-129-16,-5 0-129 15,0 0 0-15,-4-2 0 16,-8-6-258-16,-6 7-129 15,-8-4-258-15,-2 5-645 16,-15 0-1677-16,-1-18-2064 16,1 18-516-16,-22-15 516 15</inkml:trace>
  <inkml:trace contextRef="#ctx0" brushRef="#br0" timeOffset="150969.635">6456 10583 5547 0,'15'0'5547'0,"1"0"-387"16,9 4-387-16,-1 11-4515 15,10-10-387-15,3 3 129 16,6 1-129-16,0-1 0 16,2 2 0-16,-5 1 129 15,3-2-129-15,-4-2 0 16,-2 2-516-16,-10-9-1290 0,2-4-2709 15,-1 4-516-15,-9-1-258 16</inkml:trace>
  <inkml:trace contextRef="#ctx0" brushRef="#br0" timeOffset="151447.6623">7286 10679 1 0,'20'15'4901'0,"-3"-1"259"16,-17-14-516-16,0 0-3225 0,0 0-387 16,0 0-387-1,3 18-258-15,-3-18 129 16,-3 24-129-16,-6-5 129 15,3 11-258-15,-3-1 258 0,5 7-129 16,-7-1 0-16,6 3-129 16,-4-4 0-16,3-2 0 15,-1-7-129-15,2-5 0 16,0-6 0-16,5-14 0 15,-4 11 129-15,4-11-129 16,0 0 129-16,10-4 0 16,-10 4-129-16,20-11 129 15,-7 6-129-15,5 4 0 16,1 1 0-16,5 0 0 15,-2 3-129-15,5 4 129 16,0-4 129-16,3 0-129 16,1-3-129-16,3 0 129 0,-6 0-129 15,1-3 129-15,-3-2-129 16,-6-1-258-16,2 6-645 15,-14-10-1548-15,-8 10-2451 16,16-4-516-16,-16 4-645 16</inkml:trace>
  <inkml:trace contextRef="#ctx0" brushRef="#br0" timeOffset="165865.487">7588 10355 1935 0,'0'0'4515'0,"11"0"258"15,-11 0-2709-15,18-11-1032 16,7 10 0-16,-5-9-129 16,11 10 0-16,-3-7 0 0,12 7-129 15,-7 0-129-15,9 2-258 16,-5 1-129-1,3-1-258-15,-1 4-258 16,-5-6-387-16,3 7-903 0,-13-7-1935 16,-7-4-1677-16,3 2 0 15</inkml:trace>
  <inkml:trace contextRef="#ctx0" brushRef="#br0" timeOffset="166121.5016">7750 10564 3225 0,'12'33'5289'0,"-12"-33"0"0,28 4-516 16,-11-4-3225-16,11-11-1419 15,3-1-129-15,1-2 129 16,6-2-258-16,-1 3 0 16,0-3-387-16,5 12-1032 15,-11-5-2451-15,-1-4-1032 16,5 9-387-16</inkml:trace>
  <inkml:trace contextRef="#ctx0" brushRef="#br0" timeOffset="166676.5333">8560 10495 4773 0,'16'8'5418'15,"-3"-8"-387"-15,-13-13-387 16,0 13-4386-16,-3-12-129 16,3 12 0-16,-10-8 0 15,10 8 0-15,-15 5 129 16,6 9 0-16,1 5 0 15,4 3 0-15,2 7 129 16,2-4-258-16,2 6 0 0,8-8 0 16,5-1 0-16,5-10 0 15,6-6 0-15,5-6 0 16,3-9-129-1,-1-10 129-15,4-7 0 0,-4-9-129 16,-2-4 0-16,-5-3 129 16,-7-2-129-16,-8-3 129 15,-8 2-129-15,-5 2 129 16,-12 6-129-16,-10 4 258 15,-1 7-129-15,-9 6 0 16,1 12 0-16,-4 2 0 16,0 6 129-16,-3 9-129 15,6 9 129-15,4 9-129 0,3 4 0 16,5 5 0-1,6 1 0-15,5 6 0 16,9-1-129-16,3-3 0 16,10-3-129-16,5-4-387 0,-2-19-2064 15,5 1-2709-15,0-7-387 16,-3-13-129-16,1-11 130 15</inkml:trace>
  <inkml:trace contextRef="#ctx0" brushRef="#br0" timeOffset="168627.6449">9710 10530 1548 0,'79'5'4902'0,"-38"-11"-129"0,12 6-258 16,-5-5-3354-16,12-1-1161 15,3-1 0-15,4 3 0 16,2-2 129-16,0 0-129 15,-5 5 129-15,2 0-129 16,-5-2 0-16,-6 3-129 16,-5 0-129-16,-9 0-387 15,-8-1-129-15,-6 1-774 16,-10-1-1290-16,-10-15-2193 15,4 16 516-15</inkml:trace>
  <inkml:trace contextRef="#ctx0" brushRef="#br0" timeOffset="168952.6635">10330 10284 2967 0,'0'8'5031'16,"0"13"-258"-16,0-21-258 15,18 16-4128-15,7 0 0 16,0-3 129-16,10 2-129 16,-3-3 0-16,8 0 0 15,-3 0 0-15,4 2 0 16,-8-5-129-16,1 4 0 15,-9-5 0-15,-2 3-129 0,-10 1 0 16,-4 4-129-16,-9-2 0 16,-12 3 129-16,-4 2-258 15,-6 0 0-15,-2 5-387 16,-8-8-1677-16,3 1-2709 15,6 3-387-15,0-15 0 16</inkml:trace>
  <inkml:trace contextRef="#ctx0" brushRef="#br0" timeOffset="169552.6979">11149 10043 645 0,'0'0'2064'0,"0"0"129"15,0 0 387-15,10-1 0 16,14 1-129-16,-2-6-129 15,17 5-516-15,-5-12-774 16,13 11-129-16,1-9-258 16,7 8-387-16,-1-6 129 15,7 6-258-15,-4-6 129 16,-2 7-258-16,-5 1 129 15,-5 1 0-15,-7 0-129 16,-9 2 0-16,-6 4 0 16,-10 5 129-16,-11 1-129 15,-2 3 258-15,-11 3 0 16,-5 3-258-16,-8 2 258 0,-1-1-258 15,-4 0 129-15,-3 0-129 16,2-2-129-16,-3-6-387 16,7 7-903-16,-7-15-1935 15,2-2-1806-15,9 1-129 16,-4-5-258-16</inkml:trace>
  <inkml:trace contextRef="#ctx0" brushRef="#br0" timeOffset="169876.7164">11300 10101 903 0,'0'16'4773'15,"0"7"0"-15,0-23 129 0,2 17-3225 16,6 9-1032-16,-6-3 258 16,10 15-129-16,-8 2 0 15,8 13-129-15,-10 2 129 16,10 11 0-16,-8-1-516 15,4 3 129-15,-5 3-129 16,1-4-129-16,-3-6 0 16,2-5-258-16,-2-7 0 15,-1-9-645-15,8 0-903 0,-8-15-2967 16,0-25-645-1,7 12-387-15</inkml:trace>
  <inkml:trace contextRef="#ctx0" brushRef="#br0" timeOffset="170439.7486">11923 10400 3096 0,'10'-14'4644'16,"6"11"0"-16,-9-9-258 16,8 3-4386-16,5 1-129 15,4 3 0-15,4 0 258 16,3 0 0-16,5 4 0 15,2-2 129-15,2 3 129 16,1-3-258-16,-2 3 129 16,1 0-258-16,-1-3 0 15,-2 2-129-15,-4-3-258 16,0 4-387-16,-13-11-1032 15,5 5-1290-15,-5 3-1677 16,-15-11-258-16</inkml:trace>
  <inkml:trace contextRef="#ctx0" brushRef="#br0" timeOffset="170733.7654">12014 10591 4644 0,'10'0'4902'0,"11"0"-129"15,-5-15-258-15,7 6-4515 16,7-3-258-16,7 8-258 16,0 1 387-16,4 3-129 15,-2 0-129-15,6 5-774 0,-8 4-2193 16,-1-9-1290-16,6 11-387 15</inkml:trace>
  <inkml:trace contextRef="#ctx0" brushRef="#br0" timeOffset="175387.0313">8745 9926 1677 0,'8'15'4644'0,"-8"-15"-258"16,5-13-516-16,-5 0-4257 16,2-8 129-16,2-2 129 15,-2-6-129-15,-2-3 516 16,0 1 129-16,-3-6 129 15,-1 12 258-15,-8-1-258 16,2 16-258-16,-3 7 129 16,2 8-258-16,-2 16 0 0,2 8-258 15,3 7 0-15,3-1 0 16,5-2 129-16,0-1 0 15,8-12 0 1,8-9 129-16,5-11-129 0,1-11 0 16,5-10 0-16,-1-10-129 15,-5-2 258-15,1-6-258 16,-6 6 258-16,-4 2-129 15,-6 4 129-15,-3 11 0 16,-3 16 0-16,0 0 0 16,-13-5 0-16,13 5-129 15,-16 18 0-15,10-5 0 16,-2 0-129-16,8-13 258 0,-8 18-258 15,8-18 129-15,0 0-129 16,0 0-258 0,0 11-774-16,0-11-2967 15,0 0-774-15,0 0 0 0</inkml:trace>
  <inkml:trace contextRef="#ctx0" brushRef="#br0" timeOffset="176345.0863">15703 4882 2967 0,'11'-9'3741'0,"-11"-3"-387"16,11 7-4128 0,-11 5 129-16,0 0 129 0,9 0 0 15,-9 0 387-15,12 0 129 16,-12 0 516-16,16-7-129 15,-6-5 387-15,1 3-129 16,-2-7-258-16,0 3-129 16,-4-4 387-16,-5 17-387 15,10-23 129-15,-10 23 0 16,-2-16-129-16,2 16 258 15,-22 2-129-15,9 10-129 0,-6 2-258 16,6 3 258 0,-3 1-258-16,6 1 129 15,7-7-129-15,3-12-129 16,14 1 129-16,8-9 0 0,4-10 129 15,4-7 0-15,2-4 0 16,-2 2 0-16,-1-4 0 16,-5 6 258-16,-6 3 0 15,-6 10-129-15,-12 12 0 16,0-13 129-16,-6 13-387 15,-10 6 129-15,0 6-129 16,-1 1-129-16,0-1 0 16,0-1-129-16,5 3-258 15,-1-8-1290-15,2-6-2580 16,6 16-387-16,-15-14 517 15</inkml:trace>
  <inkml:trace contextRef="#ctx0" brushRef="#br0" timeOffset="177171.1336">12866 10372 258 0,'0'7'4644'0,"0"-7"387"16,0 0-1419-16,0 0-2451 15,25 7 0-15,-4-10 129 16,10 3-387-16,0-8 129 16,8 1-387-16,1-4-129 15,4 5-258-15,-1-5-129 16,4 3 0-16,-3-3-258 15,2-2-258-15,4 4-774 16,-14-6-2322-16,2-7-1677 16,0 11-129-16,-10-8 130 0</inkml:trace>
  <inkml:trace contextRef="#ctx0" brushRef="#br0" timeOffset="177596.1579">13682 9976 4902 0,'0'0'5289'16,"0"0"0"0,0 14-645-16,0-14-4644 15,0 23 129-15,0-3 129 0,0 2 387 16,4 9-129-16,-4 0 258 15,5 10-129-15,-5-3 0 16,3 12-258-16,-3-2 129 16,0 2-258-16,0 3-258 15,-3 2 129-15,-3-1-129 16,0-1 129-16,1-5-129 15,1-5 129-15,1-4-129 16,2-6 129-16,1-8-258 16,0-5 0-16,5-4-387 15,-5-16-1677-15,0 0-2967 16,0 0-387-16,0 0-387 15,0 0 130-15</inkml:trace>
  <inkml:trace contextRef="#ctx0" brushRef="#br0" timeOffset="207086.8444">4858 9614 1935 0,'-2'-13'2709'15,"2"13"-645"-15,0 0-258 16,0 0-258-16,0 0-387 0,0 16-129 15,-8-5-129-15,1 8-516 16,-5 0 0-16,-1 7 0 16,-4 2-129-16,-3 10 258 15,-4-2-258-15,-1 9 129 16,-5 1 0-16,4 4 129 15,-5-1-129-15,2 2-129 16,0-7-129-16,4-2 0 16,1-7 0-16,6-6-129 15,1-9-129-15,4-11-258 16,2-2 0-16,11-7 129 15,-13-10-129-15,7-9 129 0,5 1 0 16,-4-6 129-16,4 1 0 16,-1-4 258-16,0 3-129 15,2 3 129-15,-2 3 0 16,1 7 129-16,-2-1-129 15,3 12 258-15,0 0-129 16,0 0 129-16,0 0 0 16,4 19 0-16,-1-2 129 15,5 8-258-15,-7 1 0 16,2 7 129-16,-2-2 0 15,-1 10-129-15,0-6 258 16,-2 3-129-16,-5-8 0 16,4-1 258-16,-1-7-129 0,4-2-129 15,0-20 0-15,18 11-129 16,3-16 0-16,8-10-258 15,13-3-903-15,-2-6-3741 16,8-19-516-16,5 0-516 16,-8-17-258-16</inkml:trace>
  <inkml:trace contextRef="#ctx0" brushRef="#br0" timeOffset="228967.0962">6350 12545 3612 0,'0'0'4386'16,"0"0"-516"-16,0 0-3354 15,1-12-129-15,12 8-129 16,2 1 0-16,1-2 258 16,6 2-258-16,3-3 129 15,4 6 0-15,3 0 129 16,2 0-258-16,3 0 0 0,1 0-258 15,3 0 129-15,-4 2-129 16,-1 0 0-16,-5 0 0 16,-4 1 0-16,-6 2 0 15,-8 3 0-15,-7 5 0 16,-6 8-129-16,-9 2 258 15,-12 12-258-15,-4 4 129 16,-8 8 0-16,-1-1 129 16,-6 5-129-16,7-1 129 15,-1-4-129-15,9-3 129 16,2-8 258-16,12-3-129 15,4-10 129-15,7-1-129 16,0-21 0-16,24 17 129 0,-2-13 0 16,3-2-258-16,4-2 0 15,2 0-258 1,0 0-129-16,-4-8-645 15,5 7-516-15,-15-7-774 0,3 2-1806 16,-1 6-903-16,-19 0 129 16</inkml:trace>
  <inkml:trace contextRef="#ctx0" brushRef="#br0" timeOffset="229224.1109">6351 12797 6063 0,'5'15'5289'0,"6"-11"-387"15,11 5-387-15,2-5-4644 16,9 4 0-16,5 1 0 15,6-1-129-15,-1-1 0 16,5 3-387-16,-7-10-1032 16,6 2-2451-16,-4 7-774 15,-12-9-258-15</inkml:trace>
  <inkml:trace contextRef="#ctx0" brushRef="#br0" timeOffset="229651.1353">6995 12983 3225 0,'8'17'4902'16,"-8"-17"0"-16,0 14-645 15,0-14-3096-15,-3 15-1161 16,-1-6 129-16,3 6 0 16,-1 3 0-16,0 1 129 15,2 2 129-15,-1-2 0 16,1 5 0-16,0-5 0 15,3 1-258-15,0-6 129 0,3-2-129 16,-6-12 258-16,12 16-258 16,-12-16 129-16,15 1 0 15,-15-1 0 1,16 0 0-16,-16 0 0 0,18-6 0 15,-6 2-129-15,0 2-129 16,5 1 0-16,-1 0 0 16,1-2-129-16,2-2-129 15,2 5-387-15,-7-9-774 16,10 9-1419-16,-10 0-1935 15,-2-4-516-15,0-2-258 16</inkml:trace>
  <inkml:trace contextRef="#ctx0" brushRef="#br0" timeOffset="230328.174">7278 12712 1806 0,'-8'-12'4515'0,"14"12"129"16,-5-14-387-16,-1 14-3999 15,22-11 0-15,-2 4-129 16,1 4 0-16,4-2-129 15,3 4 129-15,5 1 0 16,-3 0-258-16,3 1-258 0,-4-1-516 16,3 11-387-16,-9-11-516 15,3 4-1548 1,0 4-1419-16</inkml:trace>
  <inkml:trace contextRef="#ctx0" brushRef="#br0" timeOffset="230625.191">7295 12880 3999 0,'23'9'5031'16,"0"-10"-258"-16,-2-12-516 0,7-1-3741 15,10 3-258-15,3-3-129 16,3 5 0-16,1-3-129 15,-1 5 0-15,0 3-516 16,-11-6-1032-16,1 5-2967 16,-1 5-258-16,-17-3-387 15</inkml:trace>
  <inkml:trace contextRef="#ctx0" brushRef="#br0" timeOffset="248232.1981">8047 12745 645 0,'-9'8'2967'16,"9"-8"-1935"-16,0 0-387 15,0 0 129-15,0 0 387 16,0 0-258-16,0-15 0 16,0 4 129-16,5-1-258 15,2-7-129-15,2 1-129 16,1-5-258-16,4 1-258 15,0 0 0-15,1 1 0 16,2 1 0-16,-1 4 0 16,-2 3 0-16,-1 5-129 15,2 4 258-15,-5 4-129 0,2 3 0 16,0 8 0-16,-1 4 129 15,1 7 0-15,0 4-129 16,2 0 258-16,-1 4-129 16,4-1-129-16,-1 0 129 15,4 1 0-15,-3-5 0 16,6-6 0-16,0-2 0 15,2-3 129-15,0-9-258 16,5-3 129-16,0-2-129 16,1-10 0-16,1-5 0 15,0-5 0-15,-1 1 0 16,-2-5-129-16,0 0 129 15,-5 2 0-15,-4 0 129 0,-4 3 0 16,-6 1 0-16,-5 3 0 16,-5-3 129-16,0 7 0 15,-8-1 0 1,-4 5 0-16,-7 0 129 0,-1 6-129 15,-8-2 258-15,3 3-129 16,-9 5 0-16,2 7-129 16,-3 1 129-16,-1 7-129 15,-1 1 129-15,0 3-258 16,-1 3 0-16,1 4 0 15,-3 0 0-15,2 3 0 16,1 0 0-16,-1 3 129 16,3-4-129-16,3 1 129 0,1-7-129 15,5 0 0 1,4-11 129-16,6 0 0 15,0-9 0-15,16-7-129 16,-18-5 129-16,14-11-129 0,0-9 0 16,2-4 129-16,1-6-258 15,0-6-387-15,1 0 129 16,-2-7-645-16,6 14-1806 15,0-1-2193-15,-4-2-387 16,3 9-258-16</inkml:trace>
  <inkml:trace contextRef="#ctx0" brushRef="#br0" timeOffset="250217.3116">9595 12467 1806 0,'50'11'4644'16,"-21"-11"-258"-16,19 5-129 0,-2-3-4257 16,5 3 0-16,7-4 129 15,3 0-129-15,4-1 129 16,1 0-129-1,0 0 129-15,-2 0-129 0,-3-5 258 16,-3 1-387-16,-8-3 129 16,-3 3-774-16,-12-6 0 15,-3 4-1935-15,-6 5-1419 16,-21-13-516-16</inkml:trace>
  <inkml:trace contextRef="#ctx0" brushRef="#br0" timeOffset="250505.3281">10323 12322 1935 0,'40'29'4515'16,"-18"-20"129"-16,2 4-3354 15,9 7 258-15,-5-11-387 16,6 7-258-16,-10-11-129 16,3 5 0-16,-14-3-258 15,1 8-129-15,-14-3 0 16,0 6-258-16,-11 1 129 15,-5 4-258-15,-5 1-387 16,-4-5-1032-16,8-3-2838 16,2 2-387-16,-2-16-516 15</inkml:trace>
  <inkml:trace contextRef="#ctx0" brushRef="#br0" timeOffset="251129.3638">11287 12154 1548 0,'8'19'4128'15,"-8"-19"129"-15,29-1-1032 16,0-2-3096-16,0 1 387 16,11 0 0-16,3-3 0 0,10 3 129 15,1-7 0-15,8 8 0 16,-4-8-258-16,4 6 0 15,-3-1-258 1,-2 2 0-16,-7 0-129 0,-5 2 129 16,-9 3-129-16,-6 5 129 15,-8-1 258-15,-7 8-258 16,-6-2 129-16,-9 4 0 15,-3-3 129-15,-6 4-129 16,-9-1 129-16,-1 0-129 16,-4-2 0-16,-1 2 0 15,-4-1-129-15,3 0-129 16,-3-2-129-16,-2-3 0 0,5 4-516 15,-7-9-645 1,10 11-1290-16,-9-5-1548 16,-1-7-774-16,8 7-387 15</inkml:trace>
  <inkml:trace contextRef="#ctx0" brushRef="#br0" timeOffset="251465.3829">11432 12264 2967 0,'0'0'4773'16,"0"0"0"-16,0 0-258 15,-4 14-3483-15,4-3-1032 0,4 6 387 16,1 8-129-16,2 11 0 16,-3 10 129-16,2 12-129 15,-3 8 129-15,5 6-129 16,-4 3 258-16,3 4-387 15,-1-8-129-15,2-6 129 16,-1-7-258-16,2-15-258 16,4-5-774-16,-9-18-1935 15,-4-20-1677-15,25 13-387 16,-13-21 0-16</inkml:trace>
  <inkml:trace contextRef="#ctx0" brushRef="#br0" timeOffset="251923.4092">12132 12463 2322 0,'37'23'4644'15,"-5"-19"-129"-15,-6-12-129 16,11 1-3741-16,7 0-129 16,2-4 0-16,8 3 387 15,-6-3-387-15,4 5 0 16,-7-4-129-16,3 4-129 15,-8 3-387-15,-7-3-645 16,0 6-774-16,-14-2-1032 16,-2-2-1806-16,-5 10-774 15,-12-6 129-15</inkml:trace>
  <inkml:trace contextRef="#ctx0" brushRef="#br0" timeOffset="252159.4227">12239 12601 4773 0,'0'14'5031'0,"16"-3"-516"16,-3-12-258-16,12-1-4257 15,6-3-387-15,10 4 0 16,2-5 129-16,3 6-258 0,-1-5-645 16,4 5-1677-16,4 0-1677 15,-18-2-129-15</inkml:trace>
  <inkml:trace contextRef="#ctx0" brushRef="#br0" timeOffset="255098.5908">13180 12116 129 0,'7'-18'4128'0,"-7"5"258"16,6 13-129-16,-6 0-3225 0,0 0-903 15,0 0 258 1,0 0 0-16,0 11 129 16,0-11 0-16,-5 26 129 15,-6-11-129-15,3 9 0 16,-8-5-258-16,2 6-129 0,-1-3-258 15,-2-4 0-15,5 0-258 16,-1-10-258-16,6 4-387 16,-3-12-258-16,10 0-129 15,0 0-258-15,0-11 0 16,1-4 129-16,11 1 0 15,-5-8 387-15,7 2 645 16,-2-1 129-16,2 4 387 16,0 0 516-16,-2 8 129 15,1-2 129-15,-3 6 516 16,2 5 129-16,-12 0-129 15,14 14 129-15,-14-14 0 0,10 27-129 16,-10-14-129-16,4 15 0 16,-4-8-387-16,5 10-129 15,-5-3 129-15,8 6-258 16,-5-2-129-16,4 7-258 15,0-7 129-15,1 4-258 16,-3-3 129-16,3 2-258 16,-5-2 0-16,2-3 0 15,-1 1-129-15,-1-10-129 16,1 9-516-16,-4-14-774 15,1 7-1806-15,0 3-1290 16,-2-14-387-16</inkml:trace>
  <inkml:trace contextRef="#ctx0" brushRef="#br0" timeOffset="255381.607">12986 12826 4644 0,'0'0'5160'16,"10"6"-387"-16,7-3-258 15,6-3-4128-15,1-3-258 16,7-2 129-16,2-4 0 0,5 6 0 15,1-4 0 1,4 2 0-16,-2-2 0 16,1 4-258-16,-1 3-387 15,-8-8-645-15,7 9-1161 0,-13 2-2451 16,-3-3-516-16,1 0-129 15</inkml:trace>
  <inkml:trace contextRef="#ctx0" brushRef="#br0" timeOffset="255687.6245">14380 12764 7482 0,'23'26'5031'16,"-27"-8"-387"-16,-10 21-1548 15,-32 9-7611-15,-20 4-516 16,-20 10-387-16,-34 1 130 15</inkml:trace>
  <inkml:trace contextRef="#ctx0" brushRef="#br0" timeOffset="274885.7226">15494 11423 4257 0,'-5'-19'5547'16,"2"-5"-645"-16,3 24 0 0,9-7-4644 15,-9 7-129-15,16 9-129 16,-4 9 0-16,0 13 129 16,1 9 0-16,4 12-129 15,1 7 0-15,4 5 129 16,-1 1-129-16,6-5 129 15,0-6 0-15,7-14 0 16,-1-12-129-16,5-18 129 16,3-15 0-16,1-17-129 15,2-15-129-15,-3-11-258 16,0-11-129-16,-10-11-258 15,5 1-516-15,-15-11 0 16,1 21-129-16,-14-8-774 0,0 19-1806 16,-4 24-1032-16</inkml:trace>
  <inkml:trace contextRef="#ctx0" brushRef="#br0" timeOffset="275316.7472">16145 11864 4257 0,'-25'33'4773'16,"23"-4"-387"-16,-13-12-129 15,15-1-4386-15,-4 10-258 16,5 1 0-16,6-2 387 15,5-8 258-15,9-7 258 16,2-10 129-16,9-9 0 16,-1-17 0-16,6-3-129 15,-6-16-129-15,1-1-258 16,-7-6 0-16,-5 4-129 15,-12 1 129-15,-6 7-129 0,-4 5 129 16,-14 12-129-16,-4 10 0 16,-6 8-258-1,-2 10-645-15,-9 6-2322 16,3 4-1935-16,6 8-129 0,-2-5 0 15</inkml:trace>
  <inkml:trace contextRef="#ctx0" brushRef="#br0" timeOffset="275614.7643">16214 11094 3096 0,'-15'-11'5160'0,"22"-2"-387"15,17 12-129-15,2-5-4515 16,16 2-387-16,6 0-129 16,11 4-258-16,-5 0-1161 15,8 3-1935-15,4 8-1161 16,-16-10 0-16</inkml:trace>
  <inkml:trace contextRef="#ctx0" brushRef="#br0" timeOffset="276014.7871">16560 10842 645 0,'-11'9'4386'0,"2"-3"129"15,9 23-258-15,0 5-3999 16,2 6-129-16,-2 11-129 16,4 9-129-16,-4 6-774 15,6 1-1290-15,1 14-2322 16,-7-26 258-16</inkml:trace>
  <inkml:trace contextRef="#ctx0" brushRef="#br0" timeOffset="276496.8147">16795 11687 6708 0,'44'9'5160'0,"-12"-16"-258"15,-1-17-516-15,2-2-4515 16,9-4 0-16,3 0-129 15,-4-4 129-15,0 4-129 16,-7 1 129-16,-6 2 0 16,-8 3 129-16,-4 4 129 0,-11 4-129 15,-5 5 129-15,0 11-129 16,-24-3 0-16,3 5 129 15,-7 12-129-15,-1 10 129 16,-5 9-129-16,0 6 129 16,-2 4 129-16,7 4 0 15,1-1 129-15,10 2 129 16,6-8 0-16,12 3-129 15,6-14 0-15,20-3-129 16,5-8 0-16,9-5-129 16,7-5-387-16,-3-8-258 15,10 4-645-15,-17-12-1032 16,9 5-1806-16,-12-4-1419 0,-9-5-387 15</inkml:trace>
  <inkml:trace contextRef="#ctx0" brushRef="#br0" timeOffset="276751.8293">17175 11078 5805 0,'0'0'5547'0,"7"-5"-258"15,7-4-645-15,14 3-4644 16,2-1-516-16,11 3-258 0,-4-10-258 15,11 14-774-15,-15-12-903 16,8 3-1806-16,-3 5-1032 16</inkml:trace>
  <inkml:trace contextRef="#ctx0" brushRef="#br0" timeOffset="277194.8546">17694 10770 6063 0,'0'13'5805'0,"0"9"-645"15,0-22-258-15,2 28-4902 16,5-4-516-16,2 12 258 16,-1 2 0-16,1 6 258 15,0 2 0-15,1 1-129 16,-1-3 258-16,-4-9-129 15,3-3 129-15,-6-11-129 16,3-7 129-16,-5-14-129 16,0 0 0-16,8-17 129 15,-3-7-129-15,0-6 0 0,0-8 0 16,3-3 0-16,2-7 0 15,-2 1-129-15,-1 0 129 16,3 3 0 0,-4 2 0-16,2 5-258 0,-1 3 129 15,1 11-645-15,-7-1-645 16,11 14-2580-16,-12 10-1161 15,0 0-387-15</inkml:trace>
  <inkml:trace contextRef="#ctx0" brushRef="#br0" timeOffset="277538.8743">18081 10689 3612 0,'58'26'4902'0,"-37"-20"-516"0,14 15-516 15,-20-16-3999-15,10 11-774 16,-9-8 387-16,-2 7 129 16,-8-4 387-16,-6 3 516 15,0 4 129-15,-8-4 387 16,2 9-258-16,-11-7 129 15,6 7-516-15,-5-2-129 16,6 4-129-16,2-4-129 16,2 1 0-16,6 0 129 15,3 1 129-15,9 0-258 16,5 0 129-16,2-2-258 15,0-3-258-15,8 4-645 16,-13-13-1290-16,5 2-1935 0,-6 1-903 16,-13-12-129-16</inkml:trace>
  <inkml:trace contextRef="#ctx0" brushRef="#br0" timeOffset="277735.8856">17976 10885 2451 0,'-37'-16'4902'15,"37"16"-258"-15,0 0-129 16,12 10-3870-16,18 4-516 16,8-3 129-16,11 5-129 0,5 0-387 15,2-6-1161-15,4-2-2838 16,2 7-516-16,-13-12-258 15</inkml:trace>
  <inkml:trace contextRef="#ctx0" brushRef="#br0" timeOffset="279190.9686">16919 10715 1548 0,'24'-57'1677'15,"-7"19"-516"-15,9-2-258 16,5-4-387-16,10-3-387 16,7 0-129-16,8-2 129 15,9 5-129-15,5-3 0 0,2 10 0 16,5-3 0-16,-2 11-129 15,-4 3-129-15,-6 3 129 16,-6 9-258 0,-9 3 129-16,-9 6-258 0,-9 5-258 15,-6 5-1161-15</inkml:trace>
  <inkml:trace contextRef="#ctx0" brushRef="#br0" timeOffset="279539.9888">18201 9940 2193 0,'12'0'5031'0,"-4"10"-774"15,-8-10 258-15,0 39-4773 16,-1-7-387-16,1 11 0 16,-2 3 0-16,2 8 0 0,-5-6-129 15,5 5-258-15,-1-16-516 16,1-6-1548-1,9-4-1290-15</inkml:trace>
  <inkml:trace contextRef="#ctx0" brushRef="#br0" timeOffset="279843.0061">18427 10100 3354 0,'5'63'3999'16,"-5"-29"-3225"-16,5-1-387 15,-1-4 129-15,7-5 0 16,-3-11 387-16,6-2 129 16,-1-11 0-16,6-3 258 15,-2-16-387-15,6 1 129 0,-4-13 0 16,2 2-516-16,-4-7-258 15,2 2-129-15,-6 0-129 16,-4 3 0 0,-5 1-129-16,-4 5 0 0,0 7-258 15,-13 2-387-15,3 14-774 16,-10-2-2064-16,-5 3-1161 15,6 8-387-15</inkml:trace>
  <inkml:trace contextRef="#ctx0" brushRef="#br0" timeOffset="280258.0298">18741 9814 258 0,'30'39'4515'0,"-27"-22"0"16,11 16-387-16,-14-5-3354 16,5 7-645-16,1 8-129 15,-1-2 258-15,-1 5 0 16,-3-9 645-16,7 2-129 15,-4-7 129-15,10-3 129 16,-7-15-258-16,14-2-129 0,-6-12 129 16,10-2-387-1,-5-13 0-15,5-1-129 16,-2-7 0-16,2-5-129 15,2-5-129-15,-2 0 129 0,-4-2-129 16,2-3 0-16,-4 2 0 16,0 2 0-16,-4 4-129 15,-1 5 129-15,-4 8-129 16,-4-1-387-16,-6 18-387 15,0 0-2064-15,0 0-2193 16,-3 14-387-16,-9 6-129 16</inkml:trace>
  <inkml:trace contextRef="#ctx0" brushRef="#br0" timeOffset="283934.2401">19426 11112 645 0,'25'12'4386'0,"23"-6"129"15,-6-7-129-15,20 1-4257 16,19 0 0-16,16 0 258 16,14 1 258-16,9-1 0 15,18 7 258-15,5-7-129 16,16 0 129-16,-2 0-258 15,11 0-129-15,-5-1-129 16,4-3-258-16,-4-2 0 16,-5 2 0-16,-9-4-129 15,-5 0 0-15,-11 2 0 0,-9 0 0 16,-10 2-129-16,-16 1 0 15,-8 3 129-15,-15 0-129 16,-9 0 0-16,-10 0 0 16,-13 3 0-16,-7 1 0 15,-10 1 0-15,-6-3 129 16,-7 1-129-16,-13-3 0 15,13 2 129-15,-13-2 0 16,0 0 0-16,0 0 0 16,0 0 0-16,-5-1 129 15,5 1-129-15,-12-5 0 16,12 5 0-16,-9-7-129 0,9 7 129 15,-12-10 0-15,12 10 0 16,-11-11 0-16,11 11 0 16,-10-8 0-16,10 8-129 15,-13-2 129 1,13 2-129-16,-15 7 129 0,6 5 0 15,5 2 0-15,0 5-129 16,0 6 129-16,4-3 129 16,7 1 129-16,2-4-129 15,8 0 129-15,2-8 0 16,5-5 0-16,0-6-129 15,4-9 0-15,-4-9 0 16,2-4 0-16,-6-6 0 0,-2-3 0 16,-6 0-129-16,-3 2 129 15,-8 3-129 1,-2 6 0-16,-12 4 0 15,-4 7-129-15,-4 9-516 0,-13 3-1032 16,2 12-3354-16,-1 17 129 16,-8-1-516-16</inkml:trace>
  <inkml:trace contextRef="#ctx0" brushRef="#br0" timeOffset="285076.3054">19640 12525 1935 0,'0'0'3741'16,"9"0"129"-16,-9 0-3096 15,13 5-774-15,3-2 0 16,1-2 516-16,9 4 0 15,0-4 516-15,11 5 129 16,1-6 0-16,16 5 0 0,0-5 0 16,20 2-387-16,1-2 0 15,17 0-387 1,10 0-129-16,10-1 0 15,11-1-129-15,6-1 0 0,6 0 0 16,6 2-129-16,2-2 129 16,5 3-129-16,-4 0 0 15,-2 0 0-15,-10 0 0 16,-3 0-129-16,-7 0 129 15,-10 1-129-15,-7 1 129 16,-12 0 0-16,-12-1-129 16,-7 0 0-16,-8-1 258 0,-12 0-129 15,-9 0-129 1,-11 0 129-16,-7-1 129 15,-7-1-129-15,-7-2 0 16,-13 4 0-16,10-7 0 16,-10 7-129-16,0 0 129 0,-12-11 0 15,-1 7-129-15,-2-2 0 16,0 5 0-16,-5-3 0 15,4 1 129-15,-1-2 0 16,-1 4 0-16,2-1 129 16,1 0-129-16,5 1 129 15,-1 1 0-15,11 0 0 16,-16 0-129-16,16 0 129 15,0 0-129-15,-10 12 129 16,10-12 0-16,0 23-129 16,0-8 129-16,8 3 0 15,2 0 0-15,6 3 129 0,0-3-129 16,4 0 0-16,1-7 129 15,3-1 0-15,-2-8 0 16,0-2 129-16,-2-5-129 16,0-8 129-16,-7-7-129 15,-1-6 0-15,-7-1 0 16,-2-4 0-16,-3-1 0 15,-4 2 129-15,-8 4-387 16,0 4 129-16,-5 4-129 16,0 6 0-16,1 11-516 15,-9-6-1419-15,13 7-2967 16,-2 6-774-16,14-6 129 15,-11-2-257-15</inkml:trace>
  <inkml:trace contextRef="#ctx0" brushRef="#br0" timeOffset="285725.3423">23640 9810 4257 0,'-18'16'4773'0,"15"15"-645"16,-18-2-258-16,6 18-4257 15,-10 11-258-15,-3 19 258 16,-10 11 129-16,-4 9 258 16,-6 4 129-16,-6 3 0 15,4-1 129-15,-4-9 129 16,7-7-129-16,3-18 129 15,3-9-387-15,7-17 129 16,6-13-258-16,7-12 129 16,-1-7-129-16,7-10 0 15,1-1 0-15,2-6-129 0,1-8 129 16,0-1 0-16,0-4 0 15,4 2 0-15,-1 0 387 16,3 0-258-16,0 5 258 16,5 12 0-16,0 0 0 15,-12-2 258-15,8 15-258 16,-3 9 258-16,2 9 0 15,-5 5 0-15,3 7 129 16,-2-4 129-16,9 7-129 16,0-16 129-16,10 2-129 15,11-17-129-15,19-8 0 16,5-8-387-16,14-18-387 15,8-2-1032-15,-2-18-3483 0,7-15-387 16,2-6-258-16,-6-8-387 16</inkml:trace>
  <inkml:trace contextRef="#ctx0" brushRef="#br0" timeOffset="287520.4452">23939 10272 3999 0,'-33'-31'4902'0,"15"9"-516"16,10 11 129-16,-8 0-4386 15,14-1-129-15,2-2 129 16,2 3 258-16,10 2-129 15,6-2 129-15,11 4 129 16,3 1-129-16,5 5-129 16,-2 0 0-16,2 1-129 15,-1 1-129-15,-7 7 0 16,-8 0-129-16,-4 7 129 0,-9-1-129 15,-4 5 0-15,-4 4 129 16,-4 1 0-16,-8 7-129 16,0 3 129-16,-1 7 0 15,-1-4 0-15,-1 6 0 16,2-6-129-16,1 6-387 15,-1-13-774-15,8 2-2193 16,-1 2-1161-16,-6-15-387 16,9 5 1-16</inkml:trace>
  <inkml:trace contextRef="#ctx0" brushRef="#br0" timeOffset="287934.4689">23870 10954 6063 0,'-2'40'4644'0,"2"-40"-516"16,0 0-516-16,0 14-4128 15,0-14 258-15,-3 17 129 16,3-17 258-16,-1 14 258 15,1-14 387-15,0 0-129 16,0 0 129-16,0 12 0 16,0-12-258-16,0 0 0 15,6-7-258-15,-6 7-129 16,14-16 0-16,-14 16-129 15,15-19 0-15,-15 19 0 16,14-16 0-16,-14 16 0 16,9-2 0-16,-9 2 0 0,0 0 0 15,4 13 0-15,-4-2 0 16,0 1 129-16,0-12 0 15,1 19 0-15,-1-19 0 16,9 11-129-16,2-5-645 16,-11-6-3225-16,11-9-903 15,-11 9-645-15,10-27-387 16</inkml:trace>
  <inkml:trace contextRef="#ctx0" brushRef="#br0" timeOffset="300455.1851">22716 9699 3354 0,'6'3'4257'0,"-6"-3"-645"15,0 0-3483-15,0 0 258 16,5 12 129-16,-5-1 129 15,0 13 0-15,-3 1 129 16,2 15 129-16,-7-2-387 16,7 14 258-16,-10-1-258 15,6 13-258-15,-4-4 0 16,-2 1-258-16,2-1 129 15,-4-1-258-15,4-3 258 16,-2-4-258-16,2-5 0 16,-2-10 0-16,6-1-258 0,-3-8 129 15,4-2-387-15,1-12 258 16,3-1-129-16,0-13-258 15,0 0 0 1,0 0 0-16,-10 0 129 0,3-7-129 16,4-4 387-16,-4-4-258 15,0-2 387-15,1-7 129 16,-1 2 129-16,-1-1 129 15,-2 0 0-15,3 0 387 16,-2-2-129-16,2 5 258 16,-1 0-129-16,8 20 129 15,-10-23-129-15,10 23 258 16,-3-13-258-16,3 13 129 0,0 0-129 15,1 8-129 1,1 6 129-16,3 9-258 16,-4 3 0-16,6 9 129 15,-4-1-258-15,-1 10 129 0,2-7-129 16,0 2 129-16,-2-4-129 15,3-6 0-15,-1-5 0 16,0-2 0-16,1-11 0 16,2 2 129-16,-7-13-129 15,18 5 0-15,-6-7 129 16,5-11-129-16,3-9 129 15,8-7-129-15,-1-7-258 16,6-14-387-16,8 11-1161 16,-10-6-2322-16,0 1-1161 15,-1 10-258-15</inkml:trace>
  <inkml:trace contextRef="#ctx0" brushRef="#br0" timeOffset="312594.8794">22355 11447 2451 0,'0'0'3225'16,"11"3"-2967"-16,1-3-129 16,6 3 129-16,3-3 258 15,8 0 129-15,0 0 0 16,2 0-387-16,2 0 0 15,1 0-258-15,1 0-645 16,-2 0-1290-16,-5-7-1161 16</inkml:trace>
  <inkml:trace contextRef="#ctx0" brushRef="#br0" timeOffset="313083.9074">22487 11421 3354 0,'0'0'3612'15,"0"0"-129"-15,0 0-3999 16,0 0-129-16,-4 14 0 0,4-1 258 15,0 8 387-15,4 3 129 16,0 1 0 0,4 1-387-16,-4 3-1161 15,6 8-2193-15</inkml:trace>
  <inkml:trace contextRef="#ctx0" brushRef="#br0" timeOffset="313429.9272">22361 12064 1419 0,'31'13'3483'15,"-14"-13"0"-15,12 1-3741 16,3 1-1032-16,2-2-1290 15,12 13-903-15</inkml:trace>
  <inkml:trace contextRef="#ctx0" brushRef="#br0" timeOffset="327025.7048">14907 13109 3225 0,'-24'-13'4386'0,"20"2"-1935"0,4 11-774 16,-17-22-129-16,17 22-129 15,-9-18-129-15,9 18 129 16,-5-13-258-16,5 13-387 16,0 0-258-1,0 0-129-15,5 11-258 0,4 5-129 16,-1 8 129-16,5 8-129 15,1 6 0-15,4 3-129 16,-4 6 258-16,6-2-129 16,0 1 0-16,-2-4 0 15,2-5 0-15,0-8 0 16,-3-4 0-16,2-8 129 15,-2-10 0-15,-1-7-129 0,-2-7 258 16,-2-12-129-16,-1-14 0 16,-1 0 0-1,1-14 0-15,-2-5 0 16,0-2-129-16,-2 3 258 0,1 1-516 15,-3 1 129-15,3 10-258 16,-5 0-129-16,7 18-645 16,-10-2-1677-16,4 9-2064 15,6 14-516-15,-10 0 129 16</inkml:trace>
  <inkml:trace contextRef="#ctx0" brushRef="#br0" timeOffset="327454.7293">15361 13129 2322 0,'-20'4'5031'0,"12"13"-516"16,-7-8 129-16,13 5-3999 16,-6 11-387-16,5 3-129 15,3 6-258-15,0 1-129 16,0-4-387-16,11 7-774 15,-6-9-1935-15,2-10-1161 16,11 5-258-16</inkml:trace>
  <inkml:trace contextRef="#ctx0" brushRef="#br0" timeOffset="327768.7473">15511 13189 2709 0,'13'-21'4902'0,"-1"21"-129"0,-12 0 0 16,21-4-3741-16,-5 4-774 15,0 6-129-15,-2 4-258 16,2 3 129-16,-3 3-258 16,-2 3 129-16,-7 2-129 15,0 1 0-15,-7 0-129 16,-5-1 129-16,-6-2 129 15,-2 2-129-15,-5-3 258 16,0-1 0-16,0-3 129 0,2-1-129 16,3 1 129-16,8-1-129 15,8-13 0 1,0 19-129-16,0-19-645 15,25 10-1032-15,-7-6-1548 16,-4-4-1419-16,14 1 387 0</inkml:trace>
  <inkml:trace contextRef="#ctx0" brushRef="#br0" timeOffset="327975.7591">15548 13372 1419 0,'-41'-20'4515'0,"29"19"258"16,-3-11-387-16,12 0-2838 15,3 12-1290-15,5-7-129 16,7 5-129-16,6 2-129 16,4 0-129-16,4 4-645 0,-3 0-645 15,5 7-1290-15,1 3-1548 16,-13-10-258-16</inkml:trace>
  <inkml:trace contextRef="#ctx0" brushRef="#br0" timeOffset="328248.7748">15805 12989 2709 0,'9'0'2838'0,"-1"16"258"16,-4 9-387-16,12 8-258 0,-6-3-645 15,12 16-258-15,-8-12-516 16,10 15 0 0,-8-13-258-16,6 8-129 15,-7-8 0-15,0 5-258 0,-7-8 129 16,2 1-387-16,-8-3-129 15,-2-7-774-15,0 11-1290 16,-13-7-2838-16,-3-8-258 16,2 1-258-16</inkml:trace>
  <inkml:trace contextRef="#ctx0" brushRef="#br0" timeOffset="328570.7932">16128 13268 3999 0,'17'10'4902'15,"8"2"-645"-15,-12-15-1290 16,21 5-3870-16,-11 0-2838 16,2 1-1290-16,4 6 0 0</inkml:trace>
  <inkml:trace contextRef="#ctx0" brushRef="#br0" timeOffset="328762.8042">16173 13379 5805 0,'4'36'5031'16,"-4"-36"-1161"-16,34 25-516 15,-19-20-5160-15,18 12-387 16,-12-16-645-16,11 4-1161 0,-1 3-1032 15</inkml:trace>
  <inkml:trace contextRef="#ctx0" brushRef="#br0" timeOffset="329180.8281">16488 13141 5160 0,'-18'11'5289'0,"18"-11"-258"0,-3 20-387 16,3-4-3612-1,5 1-903-15,9 8-387 0,3 7 258 16,3 6-129-16,3 0 0 16,2 0 0-16,3 3 129 15,-1-7 0-15,0-4 0 16,0-12 0-16,-1-11 129 15,0-7 0-15,-2-16 0 16,-2-11-129-16,-2-13 129 16,-1-7 0-16,-2-8-258 0,-5-2 0 15,1-1-258-15,-7 4 0 16,4 10-258-1,-9 2-258-15,8 22-903 16,-9 3-1290-16,0 17-1806 0,0 7-387 16</inkml:trace>
  <inkml:trace contextRef="#ctx0" brushRef="#br0" timeOffset="329549.8492">16942 13523 1806 0,'4'18'4257'0,"-4"-18"387"15,0 20-645-15,4-8-3612 0,0 2-258 16,2 7 129-16,1-7 0 15,6 4 129-15,-1-10 129 16,6-1 0-16,-2-7-129 16,7-5 0-16,-6-14-129 15,1-8 129-15,-1-2-258 16,-5-3 0-16,-5-3 0 15,-7 3-129-15,0 1 129 16,-8 7 0-16,-9 4 0 16,-6 9 0-16,0 8-129 15,-4 3-129-15,3 9-516 16,-5-4-1032-16,10 13-2064 15,3 6-1032-15,-4-16-387 0</inkml:trace>
  <inkml:trace contextRef="#ctx0" brushRef="#br0" timeOffset="329900.8692">16966 12871 2193 0,'0'0'4515'0,"14"-1"-258"15,-5 1-1290-15,10 0-2838 16,6 0 0-16,1 0-129 15,3 0-258-15,3 5-774 16,-6-5-774-16,-2 0-1935 16,5 5-516-16</inkml:trace>
  <inkml:trace contextRef="#ctx0" brushRef="#br0" timeOffset="330068.8786">17174 12719 3354 0,'-37'0'4257'0,"20"0"0"15,14 15-2709-15,-2 6-1032 16,-1 5-516-16,1 5-387 16,5 7-645-16,-2 3-1677 15,-5-7-1419-15,7 17 0 16</inkml:trace>
  <inkml:trace contextRef="#ctx0" brushRef="#br0" timeOffset="330549.9064">17363 13369 3870 0,'18'24'5031'16,"-6"-24"-387"-16,10 1-129 15,-2-1-3483-15,4-17-774 16,6-1-129-16,0-4-129 15,1-3 129-15,-1-1-258 16,-6-1 129-16,-3 0-129 0,-4 2 0 16,-4 4-129-16,-6-1 258 15,-7 5-258-15,-4 4 129 16,-11 9 0-1,-3 4 258-15,-6 4 129 0,-1 14-129 16,-5 3 129-16,3 10 0 16,-3 5 0-16,4 3 0 15,2-2 129-15,9 8-129 16,3-7 129-16,11 6-129 15,1-11 0-15,12 0-129 16,5-5-129-16,8-5-129 16,7 0-516-16,-7-17-645 15,12 5-2580-15,-3-9-1161 0,-7-2-516 16,0-6 388-1</inkml:trace>
  <inkml:trace contextRef="#ctx0" brushRef="#br0" timeOffset="330833.9226">17688 12906 2193 0,'-10'-22'4773'15,"1"6"129"-15,9 16-258 16,9-10-4128-16,-9 10-129 0,20-14-129 15,-5 9-129-15,4-2-258 16,6 7-903-16,-5-3-2193 16,-2-5-1548-16,7 8-258 15</inkml:trace>
  <inkml:trace contextRef="#ctx0" brushRef="#br0" timeOffset="331278.9481">17963 12561 774 0,'0'7'4386'15,"7"7"516"-15,-7-14-387 0,10 9-3096 16,-2 6-1290-16,1 3 258 16,3 4-258-16,-3 1 0 15,5 5 129-15,-2 0-129 16,2-2 0-16,-4-1 0 15,2-3 129-15,-3-5-258 16,0-2 0-16,-9-15 0 16,12 17 129-16,-12-17-129 0,0 0 0 15,0 0 0 1,9 11 0-16,-9-11-129 15,0 0 129-15,0 0 0 16,0 0 0-16,0 0 0 16,0 0 0-16,0 0 0 0,0 0 0 15,0 0-129-15,0 0-129 16,0 0-516-16,-4-6-1419 15,-1-5-2322-15,5 11-516 16,0 0 259-16</inkml:trace>
  <inkml:trace contextRef="#ctx0" brushRef="#br0" timeOffset="331782.9769">18067 12864 1 0,'9'13'4385'15,"-9"-13"388"-15,4-6-387 16,2-10-2838-16,3 6-1032 16,-6-9-129-16,7 0-129 15,-3-10 258-15,1 1-387 16,0-3 0-16,-2-2-129 15,-1 4-129-15,-3-2 0 16,1 6-129-16,-3 0-387 16,3 11-645-16,-3-2-1548 0,-7-2-1677 15,7 18-258 1</inkml:trace>
  <inkml:trace contextRef="#ctx0" brushRef="#br0" timeOffset="332128.9967">18263 12576 4257 0,'20'12'4644'15,"-20"-12"-516"-15,20 3 0 16,-20-3-4515-16,16 2-129 15,-16-2 129-15,13 1 258 16,-13-1 258-16,0 0 129 16,4 14 129-16,-4-14 0 15,-4 23-129-15,-3-7 0 0,2 3-129 16,-2 1 0-16,5 7 129 15,-1-3-129-15,3 2 258 16,10-3-129-16,4 1-129 16,3-6 0-16,6-3-258 15,3 0-645-15,-4-10-1032 16,3-5-2709-16,-1 6-387 15,-11-7-258-15</inkml:trace>
  <inkml:trace contextRef="#ctx0" brushRef="#br0" timeOffset="332296.0062">18226 12685 5160 0,'-16'-7'5031'0,"16"7"-387"15,8 0-258 1,6 1-4644-16,4 0-903 0,12 10-1419 15,3 2-2193-15,-4-4 0 16,7 4-129-16</inkml:trace>
  <inkml:trace contextRef="#ctx0" brushRef="#br0" timeOffset="332678.0281">18370 13380 1548 0,'44'7'3612'0,"-9"4"-516"15,-12-11-1032-15,10 2-3999 16,0-1-387-16,2 2 258 15,-5-3-129-15,1 0 388 16</inkml:trace>
  <inkml:trace contextRef="#ctx0" brushRef="#br0" timeOffset="332879.0396">18613 13271 1677 0,'-31'-35'1806'15,"19"23"-258"-15,12 12-258 16,-13 0-129-16,8 11 0 0,5 11 0 15,0 4-129-15,0 9-387 16,4 2 0-16,0 1-645 16,5-1-903-16,-1 1-1419 15,-8-15-1806-15,15 9 129 16</inkml:trace>
  <inkml:trace contextRef="#ctx0" brushRef="#br0" timeOffset="333269.0616">18920 13275 6966 0,'17'44'5160'16,"-9"-25"-387"-16,5 5-258 16,3-5-4386-16,-1 0-129 15,3-1 0-15,-1-4 387 16,2 1-258-16,-1-12 0 15,2-3 129-15,-2-11-129 16,5-9 129-16,-5-7-129 16,5-8 0-16,-4-8-258 15,1-7 0-15,0-3 0 16,-4 1 0-16,1 8-129 15,-3 2 258-15,-2 7-258 16,-2 4-258-16,0 15-129 16,-10 1-903-16,0 15-1806 0,11 9-1677 15,-13 4-258-15,-3 19-129 16</inkml:trace>
  <inkml:trace contextRef="#ctx0" brushRef="#br0" timeOffset="333654.0839">19407 13461 3612 0,'0'37'5031'0,"-7"-24"-387"16,7 7-258-16,-9-1-3612 0,2-8-516 15,7 7 0-15,-4-7 129 16,4 4 129-16,0-15-129 16,17 15 129-16,-2-15-129 15,6-1-129-15,-2-14 0 16,5-3-258-16,0-7 258 15,0-4-258-15,-4-3 0 16,-4 0 0-16,-5-1 0 16,-5 6-258-16,-6 1 516 15,-4 5-129-15,-8 8-129 16,-4 4 129-16,-5 8-129 15,-3 1 0-15,2 10-129 0,-5-3-516 16,10 15-774-16,-10-10-1548 16,5-1-2064-16,8 1-258 15,2-8 0 1</inkml:trace>
  <inkml:trace contextRef="#ctx0" brushRef="#br0" timeOffset="333855.0954">19442 13007 5547 0,'10'-4'5418'0,"14"-1"-516"15,-9 0-258 1,7 2-4386-16,2-5-903 15,9 8-774-15,-8-7-2838 16,1 0-645-16,5 7-516 0</inkml:trace>
  <inkml:trace contextRef="#ctx0" brushRef="#br0" timeOffset="334373.125">19823 13368 6450 0,'33'8'5289'0,"-12"-11"-774"16,8-3 0-16,0-6-4773 16,10 2 0-16,-3-2-129 15,6 2 129-15,-7 1 0 16,-2 0 0-16,-4 1 258 15,-5 0-129-15,-10-4 258 16,-3 0-129-16,-11-4 0 16,0-2 258-16,-13 1-129 15,-5 3 0-15,-4 1 129 16,-4 5-258-16,-2 5 258 15,1 3-129-15,1 6 0 0,0 5-129 16,2 9 129-16,4 3 0 16,7 5-129-16,1 1 258 15,6 1 0 1,4 3-129-16,4 2 0 0,6-3 0 15,6 0-129-15,6-4-129 16,-2-3 0-16,6-1-258 16,-7-9-387-16,9 6-258 15,-12-18-1161-15,7 4-1935 16,-4-5-903-16,-6-3-129 15</inkml:trace>
  <inkml:trace contextRef="#ctx0" brushRef="#br0" timeOffset="334974.1594">20346 12829 5289 0,'0'-13'5418'16,"0"13"-516"-16,10-4-258 15,-10 4-4386-15,16 3-129 16,-6 10 0-16,4 3-129 16,-3 4 0-16,3 3 0 15,0 2 129-15,-3-1-129 16,1-2 0-16,-2-4-129 0,-1-3 0 15,-9-15 0-15,12 12 0 16,-12-12-129-16,0 0 0 16,0-9 129-16,-2-3 0 15,-4-1 0-15,0-3 0 16,-1 4 0-16,3-4 129 15,0 3 129-15,2-1-258 16,2 14-129-16,0-26-903 16,6 16-2322-16,6-1-1290 15,-8-8-387-15</inkml:trace>
  <inkml:trace contextRef="#ctx0" brushRef="#br0" timeOffset="335354.1812">20717 12683 4128 0,'32'25'4257'0,"-8"-4"-387"15,-14-20-258-15,0 12-4386 16,1-8 0-16,6 4 387 15,-6-4 0-15,-11-5 645 16,17 16 258-16,-17-16 387 16,6 11-129-16,-6-11 0 15,0 0-387-15,-3 15-129 16,0-3-129-16,-6 1 0 15,1 5 0-15,-4 3-129 16,3 1 258-16,-1 1-129 16,2 4 129-16,2-5-129 0,5 1 0 15,1-4-129-15,5-2-129 16,6-1-258-16,-2-7-258 15,8 7-774-15,-17-16-1290 16,21 4-2064-16,-8-1-258 16</inkml:trace>
  <inkml:trace contextRef="#ctx0" brushRef="#br0" timeOffset="335571.1936">20629 12811 1 0,'-14'1'4127'16,"14"-1"130"-16,15 16-258 16,-3-8-3225-16,9-3-387 15,7 4 129-15,4-6-258 16,2-1-258-16,6 4-1161 15,0 2-2838-15,-9-12-258 16,8 5-129-16</inkml:trace>
  <inkml:trace contextRef="#ctx0" brushRef="#br0" timeOffset="343600.6525">22404 13661 258 0,'5'48'2709'16,"-2"-31"-516"-16,2 4-129 15,-2-11-258-15,4 8-129 16,-7-18-258-16,9 16 0 15,-9-16-129-15,0 0-129 16,0 0-258-16,11-3-258 16,-8-17 0-16,3-7-129 15,-4-10-129-15,3-11-258 0,-1-7 0 16,2-9-129-16,-1-2 0 15,0-4 0-15,-1 3-129 16,-1 1 129-16,1 5 0 16,-3 4 0-16,3 8 0 15,-4 6 129-15,0 4-129 16,0 6 129-16,0 7 0 15,0 6 0-15,0 2 0 16,0 5 0-16,0 13 0 16,-4-14 0-16,4 14 0 15,0 0-129-15,0 0 129 16,0 0-129-16,0 0 0 0,0 0 0 15,0 0 0-15,0 0 0 16,-12 3 0-16,8 8 0 16,-2 3 0-16,-3 3 129 15,-2 1-129-15,-1 2 129 16,-2 0-129-16,-2 2 0 15,1 4 0-15,-2-5 0 16,1-2 0-16,0-2 0 16,5-1-129-16,0-2 129 15,3-2-129-15,8-12 0 16,0 0 0-16,0 0 0 15,0-12-129-15,9-6 129 16,7-6 0-16,0-4-129 0,4-5 258 16,-2-3-129-16,2 3 129 15,-3 3 0-15,-4 5 129 16,-1 6-129-1,-1 8 258-15,-1 6-129 0,1 5 129 16,2 11 0-16,1 6 0 16,5 8 129-16,-2 1-129 15,3 6 0-15,0 0-258 16,-5-9-903-16,0 2-3612 15,-2-4-387-15,-13-21-516 16,0 0-129-16</inkml:trace>
  <inkml:trace contextRef="#ctx0" brushRef="#br0" timeOffset="369965.1606">22864 9328 1548 0,'-17'13'5160'15,"17"-13"-516"-15,0 0-129 16,0-19-4257 0,16 8 129-16,2-1-387 15,5 1 0-15,3 0 0 16,2 1 0-16,0 2-258 0,-3 2 129 15,-2 6 129-15,-4 0-129 16,-6 10 129-16,-4 3 0 16,-5 6 0-16,-4 4-129 15,-1 5 129-15,-10-1-129 16,2 3 129-16,-7-2-129 15,3-2 0-15,-3-2 0 16,7-4 0-16,1-2 258 16,4 2-258-16,4-2 258 15,6 1-129-15,8-1-129 16,10 1-387-16,1-4 0 15,7 0-258-15,0-9-129 0,7 0 258 16,-7-6-258-16,4-5 129 16,-7-9 129-16,-1-3 387 15,-6-3 129-15,-3-3 258 16,-3 0 0-16,-6-2 387 15,-1 4-129-15,-5-3 258 16,-1 9-129-16,-3 0 0 16,0 15-129-16,0-18 129 15,0 18-129-15,0 0-129 16,-4 21 129-16,-1 2-258 15,0 5 0-15,-1 4 129 16,5 5 129-16,-3-2 0 16,4 0 129-16,5-10 0 0,7-2 258 15,-1-16-258-15,8-2 0 16,0-12 0-16,6-14 0 15,0-13-129-15,0-3-129 16,-3-10 0-16,-2-1-129 16,-4-4 0-16,-7 6 0 15,-6 4-129-15,-3 12 129 16,-5 6-129-16,-9 10 0 15,-4 14-258-15,-4 2-258 16,-1 21-516-16,-7-5-1032 16,3 11-2064-16,4 4-774 15,-6-9-258-15</inkml:trace>
  <inkml:trace contextRef="#ctx0" brushRef="#br0" timeOffset="370361.1834">23670 9246 1677 0,'18'6'4644'0,"-4"16"0"16,-14-10-258-16,-7 12-4128 15,3 7-129-15,0 6 0 16,-1 3 0-16,2 5 129 16,2-1 129-16,-1-10 129 15,4 2 0-15,2-16 387 16,16 1-258-16,-4-17 0 15,15-3 0-15,-6-11-129 0,11-6-129 16,2-9 258-16,4-2-387 16,3-3-129-16,0-2 0 15,-2-1 129-15,-2 1 0 16,-2 2-258-16,-4 2 129 15,-4 3-387-15,-7 2 129 16,-1 6-516-16,-14-6-774 16,7 16-1419-16,-16 7-2322 15,-5-8 0-15,-8 8-516 16</inkml:trace>
  <inkml:trace contextRef="#ctx0" brushRef="#br0" timeOffset="374136.3994">19177 8869 774 0,'11'-11'1032'15,"-1"6"258"-15,6 2-129 0,8-4 258 16,9 3 258-16,10-4-129 16,14 2-129-16,6-4-258 15,15 2-258-15,5-3 0 16,12 4-258-16,3-7-129 15,10 7-129-15,-4-6-129 16,3 2-129-16,-3 2-129 16,-6-1-129-16,-5 0-258 15,-8 5 0-15,-9-4-516 16,-18 1-387-16,-5 5-1419 15,-16 3-645-15,-19-7-1161 16</inkml:trace>
  <inkml:trace contextRef="#ctx0" brushRef="#br0" timeOffset="374541.4225">19317 9453 645 0,'0'21'4386'0,"17"-1"129"15,0-20-129-15,24 2-4257 16,1 1-645-16,11 1 516 16,8-2 0-1,7 1 258-15,10 1 0 0,1-2 129 16,12 0 258-16,-1-2-258 15,7 0 129-15,-3 0 129 16,10-1-258-16,-9-6-129 16,4 0 0-16,-5-2-129 15,-7-1 0-15,-8 1-129 16,-10-3-258-16,-9 6 0 15,-15-6-387-15,-5 9-1806 16,-13 3-2322-16,-20-12-387 0</inkml:trace>
  <inkml:trace contextRef="#ctx0" brushRef="#br0" timeOffset="375054.4519">20551 8768 2322 0,'17'-5'3354'15,"-7"6"-3483"-15,-10-1 129 16,15 3 258-16,-15-3 387 15,14 15 258 1,-14-15 129-16,8 15 129 0,-8-15 129 16,6 22-129-16,-6-22-129 15,4 27-258-15,-4-8-258 16,5 6-129-16,-3 1 0 15,2 11-129-15,-3-2 0 16,0 8 0-16,1 3-258 16,0 1 258-16,1 0-129 15,-2 0 129-15,3-4-129 0,-2 0-129 16,3-5 129-16,0-6-129 15,-1-3 0-15,0-5 0 16,1-5-129 0,-2-5-258-16,-2 0 0 0,-1-14-774 15,0 13-1290-15,0-13-2064 16,-17 0-516-16</inkml:trace>
  <inkml:trace contextRef="#ctx0" brushRef="#br0" timeOffset="375609.4836">20544 8660 1 0,'0'0'644'15,"0"0"-257"-15,0 0 258 16,0 0-129-16,0 0 0 16,-14 0-129-16,14 0-129 15,-9 12-129-15,9-12 258 16,-13 21 0-16,5-8 129 15,0-1-258-15,3-1 258 16,-2 1-129-16,4-2 129 0,3-10 0 16,-4 18 129-16,4-18 0 15,0 15 129-15,11-8 0 16,-11-7-129-16,24 4 0 15,-10-4 129-15,10-2-387 16,0-6-129-16,1 0 129 16,0-4-258-16,-1-3 0 15,-2-3-129-15,-2-1 129 16,-6-2 129-16,-4-3 129 15,-8-2-258-15,-2 0 129 16,-2 1-258-16,-5 1 129 16,-8 2-387-16,2 1 129 15,-4 10-774-15,-4 1-387 0,5 10-1290 16,-2 10-1935-16,-9-4 0 15</inkml:trace>
  <inkml:trace contextRef="#ctx0" brushRef="#br0" timeOffset="376185.5166">20468 9367 2322 0,'-8'-2'2451'15,"8"2"-258"-15,0 0-516 16,0 0-258-16,0 17-645 15,0-7-387-15,3 8-129 0,2 3 0 16,6 4 0-16,-1-1 129 16,6 0-258-16,0-4 387 15,6 1-129-15,-2-6 129 16,8-3-129-16,-2-12 0 15,3 0 258-15,0-18-258 16,0-2 129-16,-4-11 0 16,-1-3 0-16,-10-10-387 15,-3 4 129-15,-7-3-129 16,-7 5 0-16,-10 4-387 15,-8 2-258-15,0 12-1548 16,-11 6-2064-16,-2-1-903 16,8 6-129-16</inkml:trace>
  <inkml:trace contextRef="#ctx0" brushRef="#br0" timeOffset="377170.5726">21064 8121 258 0,'0'0'2967'16,"0"0"-129"-16,0 0-3741 16,0 0 0-16,0 0 0 0,0 0 129 15,0 0 645-15,0 0 258 16,0 0 0-16,0 0 387 15,0 0-129-15,0 0 129 16,0 8 0-16,0-8-129 16,0 0 129-16,0 16 0 15,0-16 129-15,-4 18-129 16,4-7-129-16,0 3-258 15,0 2 258-15,4-1-129 16,3 3-129-16,3-1 0 16,2 5 258-16,3-3-258 15,2 0 0-15,0-5 0 0,3-1 258 16,-3-3-129-16,3-3 0 15,-2-6 129-15,2-1 0 16,-5-8 0-16,3-5 129 16,-6-8 0-1,0-1 129-15,-6-11-258 0,0 3 258 16,-6-3-258-16,0 0 129 15,-4-2-129-15,-3 5-258 16,-5 3-129-16,2 7 0 16,-5 9-387-16,-3 2-258 15,2 9-387-15,-8 1-774 16,4 13-1419-16,2 9-1677 15</inkml:trace>
  <inkml:trace contextRef="#ctx0" brushRef="#br0" timeOffset="377568.5957">21410 7939 903 0,'21'17'4257'0,"-12"7"129"16,-9-9-1161-16,0 1-3483 16,0 4 258-16,0 3 258 15,-1 2-129-15,-2 4 129 16,3 4 0-16,0-6 129 15,4 7 0-15,0-9 0 16,7 2 129-16,-2-7-129 0,5 1 0 16,-2-11 258-16,7-1-129 15,-5-9 129-15,7 0-129 16,-2-9 258-16,3-5-387 15,-1-13 129-15,3 0-129 16,-4-7-129-16,2-2 0 16,-5-3-258-16,-2 3 0 15,-2 3-129-15,-4 5-387 16,3 10-2580-16,-8 3-1806 15,-8-3-516-15,4 18-129 16</inkml:trace>
  <inkml:trace contextRef="#ctx0" brushRef="#br0" timeOffset="407420.3031">5604 14203 3612 0,'7'12'5031'0,"-7"-12"-516"0,29-2-129 16,-10-4-3999-16,7-3-387 16,7 1 129-16,3-3 0 15,2 7 129-15,3-5 0 16,1 5-129-16,-4 0 129 15,3 4-129-15,-3-1 0 16,-1 1 0-16,-2 0-129 16,-6 4 0-16,-7 0 129 15,-5 6-129-15,-6-2 0 16,-9 6 129-16,-6 4-129 15,-11 6 0-15,-9 5 0 16,-6 6 129-16,-6 2 0 16,0 5-129-16,-3-1 129 0,5 1 0 15,3-5-129-15,10-2 258 16,5-7-258-16,12-2 258 15,4-6-258 1,8-3 0-16,10-4 129 0,6-2-129 16,5-5 0-16,2-3 0 15,5 0-258-15,-5-3-516 16,6 2-516-16,-17-5-1161 15,5 1-1677-15,-8 2-903 16,-17 0 0-16</inkml:trace>
  <inkml:trace contextRef="#ctx0" brushRef="#br0" timeOffset="407663.317">5689 14418 5031 0,'1'-19'5031'0,"15"11"-387"16,-3-3-129-16,11 2-4128 16,6 6-258-16,4 3-129 15,4 0-129-15,4 0 129 16,0 0-258-16,4 11-903 15,-8-4-1806-15,1-7-1548 16,3 9-387-16,-12-9 0 16</inkml:trace>
  <inkml:trace contextRef="#ctx0" brushRef="#br0" timeOffset="408060.3397">6348 14397 7224 0,'10'48'4902'16,"-4"-26"-258"-16,-6-10-258 15,-2 4-4644-15,2-3 0 16,0 6 129-16,0-1 0 15,2 2 129-15,-2-1 129 16,0-3 0-16,3 3 129 0,-3-4-129 16,4-1 0-16,0-3 0 15,1 1 0-15,-5-12 0 16,12 15 258-16,-12-15-258 15,21 5 129-15,-10-5 0 16,4 4-129-16,0-4 129 16,1 0-129-16,0 5 0 15,2-5-129-15,-1 1 0 16,-4-1-129-16,3 0-258 15,-4-4-903-15,8 4-2064 16,-7-3-1677-16,-5-9 0 16,-8 12-516-16</inkml:trace>
  <inkml:trace contextRef="#ctx0" brushRef="#br0" timeOffset="408312.3541">6678 14291 5805 0,'37'9'5031'15,"-8"-9"-387"-15,-4-7-387 16,-4-1-4128-16,12-3-258 15,2 4 0-15,0-4-387 16,1 9-903-16,-10-2-2451 16,-4-5-774-16,2 9-258 15</inkml:trace>
  <inkml:trace contextRef="#ctx0" brushRef="#br0" timeOffset="408551.3676">6670 14462 7998 0,'17'21'5289'0,"11"-21"-387"16,4-7-258-16,7-9-4386 15,5 0-516-15,7 7 129 16,-2-8-387-16,11 17-1161 0,-8-3-3096 16,-7-7-129-16,-3 4-645 15,-13-14 259-15</inkml:trace>
  <inkml:trace contextRef="#ctx0" brushRef="#br0" timeOffset="409444.4189">7448 14462 3612 0,'-1'17'4773'15,"9"-17"-645"1,-3-11 129-16,7 1-4257 0,5-4 0 16,3-5 129-16,1-1-129 15,-3-3 129-15,1-1 0 16,-5 3 0-16,0 6 129 15,-5 1-129-15,-9 14 0 16,10-1 129-16,-8 12-129 16,-2 15 129-16,-6 10 0 15,-1 8-129-15,0 8 0 16,-2 5 129-16,1 5-258 0,-4 0 129 15,3-3 0 1,-2-6-129-16,0-2 129 16,-3-6-129-16,-1-6 0 15,-2-2-129-15,-2-12 0 0,0 2-516 16,-6-20-1032-16,3-2-2580 15,1-4-516-15,-8-8-258 16</inkml:trace>
  <inkml:trace contextRef="#ctx0" brushRef="#br0" timeOffset="409642.4302">7304 13991 5289 0,'51'-16'5418'0,"-29"9"-903"16,15 11-1290-16,-20-2-6063 16,5-1-1935-16,8 11-387 15,-7-7 129-15</inkml:trace>
  <inkml:trace contextRef="#ctx0" brushRef="#br0" timeOffset="410073.4549">7858 13973 6450 0,'-11'4'5031'0,"11"13"-516"16,0-3-129-16,2 11-4515 16,10 12 258-16,0 8 129 15,6 11 129-15,1 4-129 0,3 6 129 16,-2-1 129-16,5 2 0 15,0-10-129 1,1 0-129-16,-1-10-258 16,1-11 0-16,-1-9-258 0,-6-10-129 15,5-4-645-15,-24-13-1419 16,24-13-2193-16,-12 0-516 15,-7-15 0-15</inkml:trace>
  <inkml:trace contextRef="#ctx0" brushRef="#br0" timeOffset="410268.466">8188 14167 3096 0,'-12'-19'5160'0,"-5"19"-387"15,5 10 129-15,-8 10-2322 16,-6-1-1806-16,8 18 129 0,-12 4-387 15,2 17 0-15,-11 7-258 16,-2 12-129-16,-1 13-645 16,-8-1-2451-16,3 12-1806 15,2 1-516-15,-7-5-387 16</inkml:trace>
  <inkml:trace contextRef="#ctx0" brushRef="#br0" timeOffset="423592.2281">9429 11919 1 0,'132'-312'644'16,"-57"130"-128"-16,17-22 129 0,10-14 0 15,15-15 129-15,6-19 0 16,12-13-129-16,9-9-516 15,13-5-129-15,10 3-129 16,7 3-258-16,6 0 129 16,7 8-387-16,4 2 0 15,49 13 129-15,-37 17-129 16,-2 13 258-16,4 15 258 15,-5 13 258-15,1 19 129 16,-2 10 0-16,5 23-129 16,-44 11 258-16,36 12-129 15,-2 13 0-15,-4 10 0 0,-5 11-258 16,-11 16 258-16,-11 8-129 15,-12 9 387-15,-19 10-258 16,-10 6 0-16,-18 9 129 16,-11 4-258-16,-15 5 129 15,-11 3-258-15,-11 4-387 16,-8 0-516-16,-11-6-1290 15</inkml:trace>
  <inkml:trace contextRef="#ctx0" brushRef="#br0" timeOffset="423940.2477">15060 5571 903 0,'91'0'1677'0,"-30"2"-129"16,2 0-129-16,8 3 0 16,-5-4 0-16,5 3-516 15,-8-3 0-15,-2 2-129 16,-14-3 0-16,-4 3-258 15,-14-3 129-15,-7 4-129 16,-22-4 0-16,7 17-258 16,-19-1 0-16,-16 12 129 0,-12 8 0 15,-11 13-129 1,-8 11-129-16,-8 9 0 15,-6 11-387-15,-4 1-774 16,9 1-3096-16,8 9-645 0,-3-19-129 16</inkml:trace>
  <inkml:trace contextRef="#ctx0" brushRef="#br0" timeOffset="426364.3866">10363 14686 1548 0,'1'-28'4386'16,"12"15"0"-16,-9-15-129 16,5-2-3225-16,11 5-516 15,-5-3 129-15,7 2-258 16,-1-3 0-16,3 4 0 15,-3 0 258-15,1 3-387 0,-2 4 0 16,0 8-129-16,-2 3 0 16,-2 7 0-1,-4 11-129-15,-4 8 129 16,0 8-129-16,-4 10 129 0,-4 5-258 15,-5 6 258-15,-6 5 0 16,-2 2-129-16,-7 0 129 16,-1-1-129-16,-4-1 129 15,-3-6-129-15,-2-3 129 16,-2-4-129-16,-1-7-129 15,-1-8-258-15,6 0-903 16,-10-13-2709-16,1-12-645 0,8 0-387 16,-6-14 259-1</inkml:trace>
  <inkml:trace contextRef="#ctx0" brushRef="#br0" timeOffset="426567.3983">10363 13926 7740 0,'91'-6'4773'0,"-53"8"-129"15,11 16-1935-15,-19-7-6063 16,3 6-1677-16,4 7-129 15,-11 0-129-15</inkml:trace>
  <inkml:trace contextRef="#ctx0" brushRef="#br0" timeOffset="427215.4353">10948 14026 3354 0,'12'54'4902'0,"4"-18"-258"15,-7-7-258-15,11 5-3225 16,3 16-516-16,-1-2 0 16,8 9-129-16,-5-5-129 15,5 3 0-15,-3-11-129 16,1 1-129-16,-1-7-516 15,-7-14-903-15,8-5-2322 16,-7-4-1290-16,-8-15-258 16,2-1 0-16</inkml:trace>
  <inkml:trace contextRef="#ctx0" brushRef="#br0" timeOffset="427460.4493">11237 14070 6321 0,'-20'3'4902'16,"11"13"-129"-16,-11 1-387 16,-1 11-4128-16,1 10-129 15,-5 10 129-15,-1 7 0 16,-3 6 0-16,0 7 129 0,0-4-387 15,1-1-387-15,8-1-903 16,-3-10-2838-16,5-16-645 16,8-6-516-1,2-18 258-15</inkml:trace>
  <inkml:trace contextRef="#ctx0" brushRef="#br0" timeOffset="427802.4689">11560 14397 5547 0,'19'21'4644'16,"12"-7"-903"-16,-10-16-1032 15,16 2-4773-15,-4-1-387 16,12 1-1032-16,0 0-1290 15</inkml:trace>
  <inkml:trace contextRef="#ctx0" brushRef="#br0" timeOffset="428213.4924">12089 14109 4386 0,'24'8'5031'15,"-24"-8"-387"-15,31 1-129 16,-15-1-3612-16,8 0-774 16,2 0 129-16,3 0-258 15,-5 6 129-15,-3 2 0 0,-5 5 129 16,-8 7-258-16,-8 2 0 15,-3 6 0-15,-11 2 129 16,-10 5-258-16,-5 4 129 16,-7 3 0-16,2 1 0 15,-3-3 0-15,4 5 258 16,3-3-258-16,4-1 129 15,8-3 0-15,8-4 129 16,8-3-129-16,5-1 0 16,13-8 0-16,8-4 0 15,6-4-258-15,5-9-258 16,7-2-387-16,-6-10-1548 15,7-8-2193-15,-3 3-387 0,-8-14-258 16</inkml:trace>
  <inkml:trace contextRef="#ctx0" brushRef="#br0" timeOffset="428418.5041">12102 14424 3354 0,'-11'5'4902'0,"17"0"-387"15,-6-5-129-15,26-4-2709 16,-3 4-1677-16,2 0-258 16,-3-3-774-16,7 6-1677 15,0 9-1806-15,-12-9-129 16,6 13 0-16</inkml:trace>
  <inkml:trace contextRef="#ctx0" brushRef="#br0" timeOffset="428729.5219">12424 14591 3483 0,'20'49'3999'16,"-6"-16"-258"-16,-11-1-2580 16,2-6-516-16,6 3 129 15,-6-10 0-15,11 0 258 16,-16-19 129-16,29 6-258 15,-19-13 258-15,14-6-129 16,-8-14-129-16,6 0-129 16,-9-10-258-16,3 5-129 15,-10-2-129-15,-1 4 0 0,-5 5 0 16,-7 8-258-16,-6 7 129 15,-5 9-129-15,-5 5-129 16,-7 9-258-16,3 17-774 16,-14-7-1806-16,2 9-1806 15,5 4-258-15,-6-2-645 16</inkml:trace>
  <inkml:trace contextRef="#ctx0" brushRef="#br0" timeOffset="429228.5505">10439 15170 1 0,'55'-5'3998'16,"-15"-8"130"-16,25 9 0 16,-2-8-2322-16,16-6-1032 15,19 7 258-15,2-6 0 16,17 13 0-16,2-12 129 15,18 9 0-15,0-8-258 16,12 4 0-16,0-6-387 16,7 1-258-16,-6-4-129 15,-3 5-258-15,-10 1-258 16,-13-2-645-16,-11 13-774 15,-22 1-2451-15,-21 2-903 16,-16 2-258-16</inkml:trace>
  <inkml:trace contextRef="#ctx0" brushRef="#br0" timeOffset="429785.5823">10497 15711 4902 0,'16'-8'5031'16,"-10"-10"-774"-16,6 6 129 15,-2-7-4257-15,-1-1-129 16,0 3 129-16,-1-1-129 15,0 6 258-15,-8 12-129 16,8-12 258-16,-8 12-129 0,0 0-258 16,4 8 129-1,-4 6-129-15,0 1 258 16,-3 9-258-16,-2 2 258 15,0 8-129-15,-7 3 0 0,5 3 129 16,-9 0 0-16,3 4 0 16,-4-2-258-16,-4-1 129 15,0-4-129-15,-4-5 258 16,-1-4-774-16,-1-11 0 15,6 4-1161-15,-8-9-3096 16,1-12-129-16,6 0-387 16</inkml:trace>
  <inkml:trace contextRef="#ctx0" brushRef="#br0" timeOffset="429959.5923">10402 15362 6966 0,'79'-8'4773'0,"-35"11"-1161"16,-18-3-1290-16,11 0-5805 16,-9 6-1419-16,-6 2-258 15</inkml:trace>
  <inkml:trace contextRef="#ctx0" brushRef="#br0" timeOffset="430265.6098">10840 15343 6321 0,'33'41'5418'15,"-12"-21"-516"-15,-1-5-258 16,5 4-3096-16,3 5-1290 16,3 2 0-16,2 4-129 15,0 0 129-15,-1 8-129 16,-3-8 129-16,-1 3-129 15,-5 1-516-15,-8-16-774 0,7 10-2580 16,-10-13-1290-16,-12-15-387 16,0 0-129-1</inkml:trace>
  <inkml:trace contextRef="#ctx0" brushRef="#br0" timeOffset="430498.6231">11105 15363 8127 0,'-17'41'5031'16,"1"-16"-258"-16,2 5-129 15,-5 3-4773-15,-1 3 258 16,-1 6-129-16,-1 1 0 15,-2 0-258-15,3 4-129 16,-7-19-1935-16,6 4-2451 0,6-1-129 16,-1-14-645-16</inkml:trace>
  <inkml:trace contextRef="#ctx0" brushRef="#br0" timeOffset="430722.6359">11311 15548 8385 0,'99'10'4902'0,"-52"-11"-258"15,7-1-387-15,-1-7-4515 0,-3 2-258 16,-5-6 129-16,0 8-258 15,-11-14-1290-15,-4 4-2709 16,-1 9-129-16,-15-9-129 16</inkml:trace>
  <inkml:trace contextRef="#ctx0" brushRef="#br0" timeOffset="430956.6493">11600 15412 6708 0,'-25'35'4773'0,"13"-19"0"16,9 7-129-16,-1 1-4386 16,-1 0 129-1,5 8-258-15,-3-5 129 16,3 2-516-16,0 4-645 0,0-12-2451 15,0-3-1548-15,4-3 0 16,-4-15-516-16</inkml:trace>
  <inkml:trace contextRef="#ctx0" brushRef="#br0" timeOffset="431405.675">11998 15254 8901 0,'43'5'5160'0,"-16"-6"-387"16,1-11-258-16,-1 3-4386 15,9 1-258-15,-1-3 129 16,1 6 0-16,-3 3 0 15,-3-1 0-15,-6 3 0 16,-3 0 0-16,-5 7-129 16,-16-7 129-16,12 22-129 15,-16-4 129-15,-11 2-129 16,-8 7 129-16,-7 7 0 15,-5 0 0-15,-5 7 0 16,-3 2-129-16,2 1 129 16,4-2 0-16,4 1 129 0,8-6-129 15,9-3 258-15,10-5-258 16,6-7 0-16,13-4 0 15,10-4 129-15,8-6-129 16,7-2 0-16,7-5-258 16,1 2 129-16,-5-4-258 15,8 1-258-15,-15-10-516 16,10 10-1806-16,-12 0-1806 15,-9-8-516-15,-6 2 0 16</inkml:trace>
  <inkml:trace contextRef="#ctx0" brushRef="#br0" timeOffset="431646.6886">12041 15450 8256 0,'0'13'5547'0,"8"-8"-774"16,9-5 0-16,8-5-4386 16,6 3-387-16,7 2-129 15,3 0-129-15,0 4-258 16,-4-4-1290-16,5 5-2451 15,-3 5-1032-15,-8-2-129 16,3 5 0-16</inkml:trace>
  <inkml:trace contextRef="#ctx0" brushRef="#br0" timeOffset="432011.7097">12516 15703 4257 0,'4'56'4902'0,"-2"-42"-645"15,10 10 129-15,0-13-4128 16,0-10 129-16,6-1 0 16,-3-6 0-16,6-2 129 15,-5-14 0-15,7 7 129 16,-9-12 0-16,3 5-129 15,-5-6-129-15,-1 6 0 16,-8-6-129-16,-1 10 129 16,-4 0 0-16,2 18 0 0,-22-18 0 15,4 18 0-15,-3 6 0 16,-2 8-258-16,-6 6 129 15,2 6-258-15,-1 3 129 16,-1 3-129-16,5 2-129 16,0-9-387-16,14 13-1806 15,-5-17-2580-15,8-9-387 16,7-12-516-16,-3-9-258 15</inkml:trace>
  <inkml:trace contextRef="#ctx0" brushRef="#br0" timeOffset="443504.367">8639 14779 3870 0,'4'0'4515'0,"-4"0"0"16,33-2-129-16,-7-3-3999 15,8-1-129-15,9 2 0 0,0-5 129 16,10 3 0-16,-5-4-129 16,3 6 0-16,-7-6 0 15,-1 7-129 1,-5 0-129-16,-5 2 0 0,-9 1 129 15,-6 3-129-15,-18-3 129 16,12 24-129-16,-12-6 258 16,-6 6-258-16,-10-2 258 15,1 4-258-15,-7-1 0 16,0 1-258-16,3 6-1290 15,-6-4-2838-15,-1-13-516 16,2 1-258-16</inkml:trace>
  <inkml:trace contextRef="#ctx0" brushRef="#br0" timeOffset="443797.3838">8682 14823 4773 0,'2'33'4773'0,"-2"-33"-387"16,0 30-258-16,0-9-4128 15,-2 7 129-15,2 10 387 16,-6 9-129-16,2 12 258 15,-8 3 0-15,5 10 0 16,-6 2 0-16,8 5-258 16,-3-8-258-16,2-4-387 15,6-3-1032-15,-6-15-3354 0,6-17-387 16,0-9-258-16,0-23-258 15</inkml:trace>
  <inkml:trace contextRef="#ctx0" brushRef="#br0" timeOffset="444278.4113">9284 15162 5289 0,'42'0'4902'0,"-18"-4"-387"0,16 1-258 16,-1-4-4386-16,10 0 0 15,-2 2-129-15,5 5-387 16,-10-11-903-16,4 8-2322 15,-4 3-516-15,-19-2-387 16</inkml:trace>
  <inkml:trace contextRef="#ctx0" brushRef="#br0" timeOffset="444507.4244">9285 15371 8514 0,'25'9'4902'16,"11"-9"-516"-16,-3-4-1032 16,17-6-3870-16,-4-8-387 15,19 8-2322-15,-3 2-1806 16,-8-5 0-16,0 3 0 15</inkml:trace>
  <inkml:trace contextRef="#ctx0" brushRef="#br0" timeOffset="463860.5313">9926 14245 4128 0,'33'69'5031'15,"-13"-15"-129"-15,-3-3-387 16,3 17-3483-16,0 14-903 16,-2 13 0-16,3 12 129 15,-8 7 0-15,1 9 129 16,-8 3 0-16,-1 6-129 15,-5-2-129-15,2 3 0 16,0-4-774-16,-2-10-3741 16,0-16-387-16,4-10-645 15,0-22 0-15</inkml:trace>
  <inkml:trace contextRef="#ctx0" brushRef="#br0" timeOffset="464383.5612">13061 14611 5934 0,'-1'129'4773'15,"1"-54"-645"1,10 20-129-16,-9-1-4644 16,11 20 129-16,0 8 0 15,1 3 258-15,-1 0 129 0,-1-4 258 16,-3-7 0-16,-2-10-516 15,-2-15-2064-15,-4-18-1806 16,8-8-645-16,-8-23 129 16</inkml:trace>
  <inkml:trace contextRef="#ctx0" brushRef="#br0" timeOffset="464808.5855">13572 15122 6063 0,'85'8'4902'0,"-25"-8"-516"16,-7-14-516-16,13 13-4902 16,-9-13-258-16,10 15-1161 15,-10 0-2451-15,-10-1-258 16</inkml:trace>
  <inkml:trace contextRef="#ctx0" brushRef="#br0" timeOffset="465040.5988">13637 15305 5160 0,'20'18'5289'0,"4"-18"-387"15,18 1-645-15,-3-2-3354 16,17 1-1935-16,-6-7-774 16,17 7-2451-16,-2 1-903 15,-10-1 0-15</inkml:trace>
  <inkml:trace contextRef="#ctx0" brushRef="#br0" timeOffset="465506.6255">14709 14143 4644 0,'0'8'4902'16,"8"12"129"-16,-8-2-516 16,0 8-3870-16,1 16-387 15,2 8 0-15,2 8 0 16,-2 4-129-16,1 7 129 15,-4-3-129-15,0 1-258 16,4-6-258-16,-4-12-774 16,4-2-2322-16,1-8-1419 0,-5-14-387 15,0-5 129-15</inkml:trace>
  <inkml:trace contextRef="#ctx0" brushRef="#br0" timeOffset="466015.6546">14954 14518 5289 0,'0'0'4515'16,"15"-4"-774"-16,-11-21-129 0,17 12-4257 16,-10-11-516-1,8 16 258-15,-7-4 0 16,1 12 516-16,-6 13 387 15,-3 8 258-15,-4 15 258 0,0 7-258 16,-4 11 0-16,-4 0 0 16,0 4 129-16,-4-5-129 15,3-4-129-15,-1-5 0 16,0-9-387-16,1-4-645 15,-4-15-1419-15,-4-8-2064 16,8 2-258-16</inkml:trace>
  <inkml:trace contextRef="#ctx0" brushRef="#br0" timeOffset="466221.6664">14899 14065 6321 0,'24'0'5031'0,"-7"18"-387"0,-17-18-903 16,32 36-5547-16,-21-10-2322 15,5 5-1032-15,2 1 0 16</inkml:trace>
  <inkml:trace contextRef="#ctx0" brushRef="#br0" timeOffset="466452.6796">15206 14148 4257 0,'32'64'4902'15,"-10"-18"-258"-15,-6-7-387 0,8-3-3741 16,-1 14-387-16,0 1-129 15,3-2 258-15,-3-5-258 16,1-2 129-16,-3-6-258 16,-4-14-903-16,6 1-1161 15,-9-10-2451-15,-2-13-129 16,1-8 0-16</inkml:trace>
  <inkml:trace contextRef="#ctx0" brushRef="#br0" timeOffset="466642.6904">15416 14238 5547 0,'-45'94'4902'0,"15"-47"-258"15,9 5-387-15,-6-4-4257 16,5 5-645-16,-7-13-1161 15,9-5-2580-15,2-2-516 16,-3-16 0-16</inkml:trace>
  <inkml:trace contextRef="#ctx0" brushRef="#br0" timeOffset="466858.7028">15549 14511 6063 0,'66'33'4644'16,"-37"-33"-774"-16,13 5-387 16,-3-13-4386-16,2 5-387 15,-10-14 0-15,7 10-903 16,-13-10-1548-16,-5-5-645 15,4 11 645-15</inkml:trace>
  <inkml:trace contextRef="#ctx0" brushRef="#br0" timeOffset="467412.7345">16126 14218 5805 0,'0'0'5418'16,"14"11"-645"-16,3-8-129 16,-1 1-4128-16,5-3-516 15,4 0 0-15,-1 2-129 16,1 1 129-16,-3 2 0 15,-4 4 0-15,-6 3-129 16,-10 0 129-16,-2 8-129 16,-8 1 129-16,-12 6-129 15,-3 5 129-15,-6 6 0 16,-2 2 0-16,1 2-129 15,1 0 258-15,5 0-129 16,10 1 0-16,6-7 129 0,6-3-129 16,5-7 0-16,9-7-129 15,8 0-258-15,-3-13-774 16,9-2-1935-16,-1-3-1677 15,-8-13-387-15,2-6 0 16</inkml:trace>
  <inkml:trace contextRef="#ctx0" brushRef="#br0" timeOffset="467602.7453">16028 14398 6708 0,'-4'43'4773'16,"8"-27"-258"-16,16 3-387 15,-6 0-4386 1,18 2-645-16,-8-11-1161 16,10 3-2709-16,0 3-129 0,-9-10 129 15</inkml:trace>
  <inkml:trace contextRef="#ctx0" brushRef="#br0" timeOffset="467873.7608">16330 14634 1548 0,'5'61'3741'0,"-5"-36"0"15,20 9-645 1,-13-13-3096-16,11-6-774 0,1-9 258 16,5-6 0-1,-5-7 387-15,2-14 387 16,-5-3 645-16,-9-13 516 0,3 11 0 15,-10-12 0-15,-2 11-129 16,-13-8-129-16,2 15-258 16,-11 2-258-16,3 11-516 15,-3 7-516-15,-6 0-1290 16,9 3-2193-16,1 13-1032 15,-1-6-387-15</inkml:trace>
  <inkml:trace contextRef="#ctx0" brushRef="#br0" timeOffset="468082.7728">16587 14143 5676 0,'26'32'5289'15,"-19"-11"-645"-15,5 20-258 16,-7-2-2967-16,7 21-2709 16,-12-5-1806-16,-5 19-1935 15,-2 6-129-15,-11-6 0 16</inkml:trace>
  <inkml:trace contextRef="#ctx0" brushRef="#br0" timeOffset="468479.7955">14372 15082 6450 0,'22'-6'5031'0,"19"-5"0"0,21 4-645 16,21-4-4386 0,12 4 0-16,18 3-129 15,19 4 129-15,9 2 129 0,11 2 0 16,7 7-129-16,5-4 0 15,-2-2-129-15,-1 3 0 16,-13-6-258-16,-9 3-387 16,-18-6-258-16,-9 2-645 15,-32-1-1419-15,-16 0-1677 16,-16 5-258-16</inkml:trace>
  <inkml:trace contextRef="#ctx0" brushRef="#br0" timeOffset="468883.8186">14774 15330 2709 0,'9'-6'5031'0,"-9"6"-258"15,11-1 0-15,-11 1-3225 16,6 25-1032-16,-6 3-129 15,3 14 0-15,-3 5 129 16,0 10-258-16,-7 4 0 16,2 4-258-16,1 2-129 15,-4-9-516-15,7 3-645 16,-10-19-2709-16,7-10-1032 15,4-9-258-15</inkml:trace>
  <inkml:trace contextRef="#ctx0" brushRef="#br0" timeOffset="469403.8484">14932 15680 5676 0,'0'0'5160'16,"11"0"-645"-16,7-8-129 16,2-6-4128-16,1-2-645 15,-1-2 129-15,2 5 0 16,-3 2 129-16,-2 9 0 15,-5 2 129-15,-7 10 0 16,-4 8-129-16,-1 12 0 16,-1 5 0-16,-6 8 129 15,-2 6-258-15,0 2 258 16,-2-1 258-16,-1 0-258 15,2-3 129-15,-5-6-258 16,1-5 129-16,-1-3-774 0,-8-16-2193 16,-2-7-1677-16,5 0-387 15,-10-10 129-15</inkml:trace>
  <inkml:trace contextRef="#ctx0" brushRef="#br0" timeOffset="469570.8576">14869 15357 6063 0,'47'-32'5289'16,"-20"33"-645"-16,-6 3-645 16,9 7-4644-16,-13-2-2193 15,8 9-1935-15,-1 5-645 0,-6-6 258 16</inkml:trace>
  <inkml:trace contextRef="#ctx0" brushRef="#br0" timeOffset="469848.8738">15237 15421 2967 0,'17'31'4773'0,"-9"-15"0"16,10 9-258 0,7 5-3741-16,-9-2-129 15,9 5-258-15,-4 0 129 16,7 3-387-16,-7-3-129 0,0-8-516 15,4 4-1677-15,-5-11-2451 16,-8-15-516-16,1-3 0 16</inkml:trace>
  <inkml:trace contextRef="#ctx0" brushRef="#br0" timeOffset="470049.8853">15463 15439 3612 0,'-19'45'5547'15,"9"-18"-387"-15,-1 1-258 16,1-6-2451-16,0 11-2451 0,3 0 258 16,-3 1-645-16,4 3 0 15,-3-16-1419-15,5 4-2967 16,2-1-387-16,-4-9-258 15</inkml:trace>
  <inkml:trace contextRef="#ctx0" brushRef="#br0" timeOffset="470229.8956">15544 15620 5547 0,'51'14'4902'15,"-18"-3"-258"-15,-5-11-903 16,9 0-4128-16,-9-4-903 15,14 4-1548-15,-8 0-2064 16,-3-11-387-16</inkml:trace>
  <inkml:trace contextRef="#ctx0" brushRef="#br0" timeOffset="470477.9098">15693 15498 4128 0,'-13'27'5289'15,"13"-7"-387"-15,-3-4-387 0,3 2-3096 16,0 7-1548-16,1 7-129 15,1-5-645-15,7 17-1806 16,-5-10-2064-16,-3-6-258 16,6-2 258-16</inkml:trace>
  <inkml:trace contextRef="#ctx0" brushRef="#br0" timeOffset="471235.9532">16061 15421 5031 0,'-7'-21'5031'15,"19"1"-387"-15,8 17-129 0,9-3-4257 16,0 1-258-16,1 2-129 15,5 3 0-15,-4 2 0 16,0 6 0-16,-10 3-129 16,-8 6 0-16,-12 0-129 15,-7 5 258-15,-16 6 0 16,-12-1 387-16,-3 6 129 15,-9-3 129-15,4 5-129 0,-4-8 258 16,11 7-258 0,5-10 0-16,10 3-129 15,14-5-129-15,6-2-258 16,12 1-516-16,2-17-1548 15,9 4-2580-15,7-1-258 0,-5-7-387 16</inkml:trace>
  <inkml:trace contextRef="#ctx0" brushRef="#br0" timeOffset="471442.965">16008 15508 8127 0,'-4'26'4902'0,"4"-26"-129"0,21 21-387 0,-6-15-5289 0,15 9 258 0,-9-11-774 0,15 13-2451 0,-11-2-1161 15,-5-5-129-15,0 6 258 16</inkml:trace>
  <inkml:trace contextRef="#ctx0" brushRef="#br0" timeOffset="471731.9815">16232 15722 3483 0,'24'32'3741'0,"-24"-32"-774"16,29 18-258-16,-12-17-3870 16,3 12 258-16,-2-13 129 15,4 0 258-15,-7-1 774 0,-1-14 645 16,0 4 258-16,-10-12 387 15,5 9-129-15,-10-17 0 16,1 18 0 0,-16-16-258-16,8 18-258 0,-13-8 0 15,7 15-258-15,-10 0-387 16,5 4-258-16,2 6-258 15,-1 1-516-15,13 13-774 16,-9-8-2064-16,9 2-1548 16,5 2 0-16,0-16 130 15</inkml:trace>
  <inkml:trace contextRef="#ctx0" brushRef="#br0" timeOffset="472039.9991">16534 15286 5289 0,'12'4'4902'15,"3"21"-387"-15,-10-10-129 16,-1 10-4257-16,3 7-258 16,3 7 129-16,-2 8 0 15,-1 2 258-15,-1 6 0 16,-2 4-129-16,-2-2-258 15,0 4-516-15,-5-12-2064 16,-2-2-2064-16,4 2 0 0,-10-15-387 16</inkml:trace>
  <inkml:trace contextRef="#ctx0" brushRef="#br0" timeOffset="477037.285">17092 15094 7482 0,'0'20'5289'15,"11"-12"-387"-15,-2-8-258 16,9-6-4386-16,1 5-387 15,11 0 0-15,3-1 129 16,7 2 129-16,2 0-129 0,4 0 0 16,2 0-516-16,3 2-903 15,-11-5-1161-15,3 1-2322 16,-6 2-129-16,-10 0-516 15</inkml:trace>
  <inkml:trace contextRef="#ctx0" brushRef="#br0" timeOffset="477242.2967">17162 15300 6837 0,'19'19'5031'16,"17"-15"-645"-16,11-8-129 15,16 0-4902-15,4-10-516 16,20 12-2193-16,1 0-1677 16,-3-5-129-16,6 7 258 15</inkml:trace>
  <inkml:trace contextRef="#ctx0" brushRef="#br0" timeOffset="478211.3521">18373 14461 2580 0,'19'23'4257'16,"13"6"129"-16,-15-9-1548 15,7-5-2064-15,8 9 0 16,-1-4 129-16,5 7-129 15,-2-3-129-15,3 1 129 16,-4-4-516-16,0-3-129 0,-3 2-258 16,-6-8-129-1,0 2-774-15,-14-14-1161 16,1-3-2193-16,2 2-645 15,-10-14 516-15</inkml:trace>
  <inkml:trace contextRef="#ctx0" brushRef="#br0" timeOffset="478565.3724">18685 14412 5031 0,'0'0'4773'0,"0"0"-516"0,0 0-1290 15,0 0-2709-15,0 0 129 16,-8 6-129-16,8 13 387 15,-4-3-129-15,3 13 0 16,-10 1 129-16,2 8-129 16,-5 3-129-16,-1 4-129 15,-6-2 0-15,4-2-258 16,-5 0 0-16,3-6-258 15,3-2-129-15,-1-15-645 16,12 1-1419-16,5-19-2193 16,-12 0-258-16,12-9-516 15</inkml:trace>
  <inkml:trace contextRef="#ctx0" brushRef="#br0" timeOffset="478940.3938">18732 14112 3096 0,'9'-18'4902'0,"5"10"-129"16,1-6-258-16,7 0-2193 15,2 4-2193-15,0 5-129 0,2-1-129 16,-1 6 0-16,-5 0 129 16,-3 4-258-1,-7 6 129-15,-3 3 0 16,-6 2-129-16,-1-1 258 0,-2 2 0 15,-9 1 129-15,3 0-129 16,0-1 129-16,2 2 0 16,2-4 129-16,4-1-129 15,2 1 0-15,9-5-129 16,6 1-387-16,0-8-645 15,11 8-2064-15,1-5-1548 16,-8-5-258-16,5 3 0 16</inkml:trace>
  <inkml:trace contextRef="#ctx0" brushRef="#br0" timeOffset="479241.411">18958 14592 3999 0,'0'0'5160'15,"0"0"-258"-15,19 6-258 16,-1 0-2322-16,7-6-2451 16,4 0 129-16,8 1-129 15,0 1-129-15,5 2-387 0,-6-4-1032 16,6 6-1935-16,-5 2-1161 15,-8-7-258-15,-3 2 259 16</inkml:trace>
  <inkml:trace contextRef="#ctx0" brushRef="#br0" timeOffset="479534.4278">19126 14509 6063 0,'-8'14'5289'0,"8"-3"-129"15,0 0-645-15,8 1-3483 16,0 7-1161-16,4 12 129 16,0-1-516-16,5 8-387 15,-8-5-2451-15,5 3-1677 16,0-3-129-16,-3-12-258 15</inkml:trace>
  <inkml:trace contextRef="#ctx0" brushRef="#br0" timeOffset="480220.467">19675 14407 6063 0,'5'17'5160'16,"-5"-17"-258"-16,23 5-387 15,-7-5-3483-15,9 0-1161 16,0 0 0-16,8 1-129 0,0 1 129 15,1 3 0-15,-2-1 0 16,-3 2 0-16,-5-3-129 16,-6 4 0-1,-6-3 0-15,-12-4 0 0,0 19 0 16,-5-4 129-16,-15 1 0 15,-4 3 129-15,-6 2 0 16,-3 3 0-16,-1 0 0 16,2 5 129-16,2-3-129 15,6 2 129-15,7-2 0 16,9 1-129-16,8-4 0 15,4-3 0-15,13-2-129 16,10-6-258-16,-1-6-774 0,11 0-1419 16,-4-3-2322-1,-7-6 129-15,4-4-129 16</inkml:trace>
  <inkml:trace contextRef="#ctx0" brushRef="#br0" timeOffset="480437.4795">19583 14574 4902 0,'3'30'5031'0,"23"-20"-645"16,-1-7 129-16,8 3-4644 15,6-1 129-15,5 3-774 16,-5-8-1032-16,4 4-1935 16,-2 3-903-16,-12-7 0 0</inkml:trace>
  <inkml:trace contextRef="#ctx0" brushRef="#br0" timeOffset="480979.5105">20028 14722 3999 0,'0'0'4644'0,"0"0"-129"0,0 0-258 15,0 0-3225-15,0 0-903 16,0 0 0-16,0 0-258 16,9-5 129-1,-9 5 0-15,0 0 0 0,13-10-129 16,-13 10 129-16,0 0-258 15,0 0 129-15,0 0 129 16,0 0 0-16,0 0-129 16,0 0 129-16,0 0 129 15,1 9-129-15,-1-9 0 16,-4 21 0-16,1-8 129 15,1 2-129-15,1-3 258 16,1 2-129-16,3-3 0 0,7 2 129 16,-10-13 0-1,24 12-129-15,-8-10 129 16,3-2-129-16,0 0 0 15,1-8 0-15,-2-1-129 0,-2-6 0 16,-4-2 0-16,-4-1 0 16,-7 0 129-16,-1 0-129 15,-12 0 0-15,-2 4-129 16,-6 3 129-16,-4 3-129 15,-1 6-258-15,-4-3-645 16,12 7-2193-16,-3 4-1677 16,-1-6 129-16,8 3-258 15</inkml:trace>
  <inkml:trace contextRef="#ctx0" brushRef="#br0" timeOffset="481404.5348">20138 14115 1935 0,'-8'-14'4515'15,"13"8"-129"-15,12 6-129 0,-7 0-2838 16,10 5-1935-16,-4-4-129 15,5 10-258-15,-8-5-258 16,-1 10 0-16,-12-16 258 16,5 27 387-16,-7-11 129 15,-9 0 516-15,-1-1 258 16,-5-2 258-16,5 4 645 15,-5-7-129-15,12 5 0 16,5-15-258-16,-6 18-258 16,6-18-516-16,12 14-258 15,4-1-774-15,-1-10-1935 16,-2-2-1677-16,5 9-258 15</inkml:trace>
  <inkml:trace contextRef="#ctx0" brushRef="#br0" timeOffset="482232.5821">18127 14123 2580 0,'5'20'4128'0,"-5"-20"-387"15,10 29 129-15,-6-10-4257 16,5 11-129-16,-4 6 387 16,3 10 0-16,2 4 258 15,-3 3 387-15,4 8-258 16,-4 2-129-16,3 4 129 15,2-5-387-15,-3-3-1677 16,-3-13-2322-16,12 6-129 0,-13-20 130 16</inkml:trace>
  <inkml:trace contextRef="#ctx0" brushRef="#br0" timeOffset="483099.6317">17711 14722 4386 0,'43'-7'5031'16,"-13"11"-516"-16,-6-1 0 0,13 6-4257 15,-1 4-258-15,6 3-129 16,0 2 0-16,3 0 129 16,-3 1 0-1,-5-3 0-15,-1 1 0 0,-6-6 129 16,-1-3 0-16,-7-5 0 15,-3-3 0-15,-5-2 129 16,-2-8 0-16,-6-4-258 16,-1-7 258-16,-5-4-258 15,0-4 0-15,-3-4-129 16,-3-5 129-16,-1-5 0 15,-1-8-129-15,-2-3 129 16,0-2-129-16,1-2 258 0,-2-2 0 16,1 1 0-1,1 3 0-15,-2 0 129 16,3 15 0-16,-2-1 129 15,3 9-129-15,-2 5-129 0,5 4 129 16,-1 8-129-16,3 3 258 16,2 13-387-16,4-14 0 15,10 11 0-15,4 3 0 16,7 0 129-16,11 0-129 15,9 1 0-15,14 1-129 16,12-2 129-16,15 0 0 16,10-4-258-16,15-5 258 15,11 0-129-15,12-5 129 16,8 3-129-16,10-2 129 15,-1 5 0-15,5 2-258 16,3 6-129-16,-11-1-645 16,5 9-2451-16,-16 9-1290 0,-21 1-387 15,-13 11-129-15</inkml:trace>
  <inkml:trace contextRef="#ctx0" brushRef="#br0" timeOffset="483648.6631">17973 15068 7482 0,'-8'-1'5031'0,"8"1"-258"16,12-7-1290-16,17 1-3225 15,14 2-129-15,13-1 0 16,19 2 129-16,15-2 129 16,18 3-129-16,12-4 0 15,16 1-129-15,9 0-129 16,13-3 0-16,8 1 0 15,3-3-129-15,3 2-129 16,-5-2-516-16,-1 6-258 16,-18-7-774-16,-2 11-2193 0,-23 0-1032 15,-22 0-387-15</inkml:trace>
  <inkml:trace contextRef="#ctx0" brushRef="#br0" timeOffset="484341.7028">17923 15612 1677 0,'11'24'4644'16,"3"-15"-129"-16,14 13 0 16,-3 0-3354-16,5 0-903 15,4 3 129-15,-2 2-258 16,2 2 258-16,-6 0-258 15,1-2 258-15,-5-4 0 16,-2 4 129-16,-4-16 0 16,1 2 0-16,-4-13 0 15,0-4-129-15,-1-13 0 16,-3-1-129-16,0-13-258 15,-3-4-129-15,-3-5-129 0,-5-5 0 16,0-1-258-16,-4-5 258 16,-5 4 0-16,-4-2 129 15,-3 4 129 1,0 3 129-16,0 3 0 0,3 8 129 15,0 2 0-15,4 7 0 16,2 4 129-16,7 5-129 16,1 0 129-16,14 6-129 15,5-4-129-15,10 4 129 16,11-3 0-16,14 4-129 15,14-3 129-15,17 4-129 16,15-2 0-16,15 0 0 16,12 2-129-16,16 1 129 0,10 3-258 15,2 0 0-15,3 1 0 16,-3 0-129-1,-6 5-258-15,-10-4-387 16,-9 14-645-16,-27-14-2064 0,-9 4-1548 16,-17 2-387-16,-18-4 258 15</inkml:trace>
  <inkml:trace contextRef="#ctx0" brushRef="#br0" timeOffset="484693.7229">18337 15401 6966 0,'54'21'5160'16,"-17"-3"-387"-16,-3 3-387 15,3 5-4257-15,3 5-258 16,1 10 129-16,-6 5-129 16,2 7-129-16,-8-3-387 15,4 8-258-15,-14-22-1290 16,7 1-2580-16,-2-6-258 0,-6-14-387 15</inkml:trace>
  <inkml:trace contextRef="#ctx0" brushRef="#br0" timeOffset="484926.7362">18731 15412 6708 0,'-34'40'5160'0,"17"-13"-387"15,-3-1-387-15,-5 5-4128 16,5 4-258-16,2 1 0 0,-2 1-258 16,3 0 0-16,1-10-258 15,7 5-645-15,-6-18-1032 16,15-14-2580-1,-2 11-129-15,2-11-516 0</inkml:trace>
  <inkml:trace contextRef="#ctx0" brushRef="#br0" timeOffset="485263.7555">18878 15349 8256 0,'45'-6'4902'16,"-14"1"-387"-16,-3-9-129 0,2 9-5031 15,-6-3 0-15,1 8 0 16,-11 0 0-16,-2 8 0 15,-12 6 387-15,-1 5-129 16,-10 1 258-16,0-1 0 16,-4-1 129-16,3 2 129 15,0-2-129-15,7-4 0 16,4-2 0-16,2 0-258 15,-1-12-645-15,23 14-1935 16,-5-4-2064-16,-5-10 129 16,5 6 388-16</inkml:trace>
  <inkml:trace contextRef="#ctx0" brushRef="#br0" timeOffset="485461.7668">19065 15619 5547 0,'8'26'5160'0,"9"-18"-645"16,7-7-129-16,6 0-4515 16,7-1 0-16,4-2-516 15,9 2-2064-15,-4-9-1806 16,-5-2-516-16,-3 2 0 15</inkml:trace>
  <inkml:trace contextRef="#ctx0" brushRef="#br0" timeOffset="485657.778">19379 15457 4773 0,'-25'22'4773'16,"17"-10"-129"-16,5 8-258 15,3 4-3999-15,0 5-387 16,-1 0-129-16,0 4-258 15,-5-4-1032-15,6 1-3225 16,0 1 0-16,-2-9-387 16</inkml:trace>
  <inkml:trace contextRef="#ctx0" brushRef="#br0" timeOffset="486044.8002">19610 15456 3096 0,'38'21'4257'16,"-12"-4"-258"-16,-8-4-774 16,2-7-2451-16,9 9-258 15,-9-11 258-15,5 4-129 16,-9-5 129-16,5 5 0 15,-21-8-258-15,15 7 0 16,-15-7-387-16,0 0 0 16,-15 14-129-16,-4-4 0 15,-4 1 0-15,-2 1 0 0,-1 2 0 16,-2 3-129-16,4 2 129 15,6 1 0-15,7 0 129 16,7-1 0-16,4 1 0 16,11-2 129-16,8 0-258 15,9-1 129-15,4-5-129 16,2-1 0-16,6-3-387 15,-7-8-387-15,5 5-774 16,-14-8-2193-16,-3-7-1290 16,-8-1-129-16</inkml:trace>
  <inkml:trace contextRef="#ctx0" brushRef="#br0" timeOffset="486250.812">19585 15558 4128 0,'-13'12'5031'15,"15"0"-258"-15,10-6-258 16,10-1-3741-16,2 6-903 16,9 2-129-16,-3-6-774 15,10 10-645-15,-10-14-1290 16,3 7-1677-16,-2-2-258 15,-6 2 1291-15</inkml:trace>
  <inkml:trace contextRef="#ctx0" brushRef="#br0" timeOffset="486539.8285">19938 15681 774 0,'17'12'3483'0,"0"-3"-387"16,-6 4-1419-1,-3 3-645-15,1 7-258 16,2 3-387-16,3 0 129 0,1 2-129 16,3-4-129-16,-2-1-129 15,1-9 129-15,1-7-129 16,2-7 258-16,-4-7 129 15,1-6 129-15,-8-17 258 16,5 8-129-16,-13-16 258 16,7 13-129-16,-9-15 0 15,-3 15-258-15,-8-4-129 16,4 14-129-16,-9 0-258 15,2 8 0-15,-1 7-258 16,2 5 0-16,2 9-387 16,0-2-129-16,12 17-1161 15,-10-14-1935-15,10-3-1419 0,0 2 129 16</inkml:trace>
  <inkml:trace contextRef="#ctx0" brushRef="#br0" timeOffset="486987.8541">20144 15398 2967 0,'10'4'4773'0,"11"-10"-129"16,-6-4 129-16,-3-3-4128 15,14 6-258-15,-4-4 258 16,6 5-387-16,-3 0-129 16,-1 4-129-16,-5 2-129 15,-6 2-258-15,-3 9-129 16,-10 0 129-16,0 6 0 15,-5-1 129-15,-3 1 129 16,-4 2 129-16,-1-2 258 0,8-3 0 16,-3-4 129-16,8-10-129 15,0 0 258-15,17 10-258 16,1-10-129-1,6-4-516-15,5-1-1419 0,1-1-2838 16,0-9-129-16,1 7-387 16</inkml:trace>
  <inkml:trace contextRef="#ctx0" brushRef="#br0" timeOffset="487234.8682">20737 15042 6321 0,'38'-22'5418'16,"-11"14"-516"-16,8 3-387 15,14 2-4386-15,-4 3-258 16,6 0-129-16,5 5-1032 16,-6-1-3225-16,-4 1-516 15,-1 0-258-15</inkml:trace>
  <inkml:trace contextRef="#ctx0" brushRef="#br0" timeOffset="487437.8799">20795 15133 6966 0,'-16'35'4515'0,"28"-33"-258"15,18 4-129-15,1-7-4902 16,23 1-258-16,-1-2-258 15,17 1-3096-15,2 1-258 16,-6 0 258-16</inkml:trace>
  <inkml:trace contextRef="#ctx0" brushRef="#br0" timeOffset="487736.897">21824 14790 7998 0,'0'0'5547'0,"0"13"-129"16,6 25-387-16,0 23-3483 15,-1 8-1677-15,3 27-645 0,-8 5-3612 16,0 20-645-1,-2 2-387-15,-8-9-774 16</inkml:trace>
  <inkml:trace contextRef="#ctx0" brushRef="#br0" timeOffset="522236.8702">1461 15116 645 0,'63'-11'903'0,"-32"7"0"16,-1 1 0-16,0 0 0 15,1 3-129-15,0-1-129 16,2 1-258-16,-1 0 258 0,4 0-129 16,-3 0-129-16,2 1 129 15,2 1 0-15,-1-1 0 16,2 2-129-1,2-3 129-15,-1 2-258 0,2-2 129 16,6 1-258-16,-3-1 0 16,3 0 129-16,1 0 0 15,2 0 129-15,0 0 0 16,4 0-129-16,-2-1 387 15,2-1-258-15,-3-3 129 16,4 3-129-16,-4-5 0 16,3 5 129-16,-7-1-258 15,4 1 129-15,-4-1-129 0,-1 3 258 16,-1 0-258-1,0 0 0-15,-3 0 0 16,-1 1 0-16,-2-1 0 16,-3 1 129-16,-3-1-258 0,0 0 0 15,-3 0 0-15,-4 0-129 16,-3 0 129-16,-1 0-258 15,-2 0 129-15,-1 0 0 16,-5 0 0-16,2 0 0 16,-3 1 0-16,-1-1 0 15,0 0 0-15,0 0 0 16,-12 0 0-16,14 0 129 15,-14 0-258-15,15 0 129 16,-15 0 129-16,10 0-129 16,-10 0 0-16,0 0 0 15,12 0 0-15,-12 0 0 16,13 0 0-16,-13 0 0 0,20 0 129 15,-11 0-129-15,3 0 129 16,1 0-129-16,-1 0 129 16,1 0-129-16,-2 0 129 15,1 0-129-15,-12 0 129 16,20-1-129-16,-20 1 0 15,11-2 0-15,-11 2 0 16,0 0-129-16,11-1 0 16,-11 1-645-16,0 0-1161 15,0 0-2580-15,-6 1-258 16,-5 1-258-16</inkml:trace>
  <inkml:trace contextRef="#ctx0" brushRef="#br0" timeOffset="522784.9016">3281 14902 2709 0,'9'11'4128'0,"-9"-11"-258"16,0 0-1290-16,0 0-2838 0,12 0-258 16,-12 0 387-16,0 0 129 15,15 8 516-15,-15-8-258 16,14 11 129-16,-14-11 129 15,23 15-129-15,-12-7 0 16,5 3 129-16,0-1 0 16,2 1-129-16,-1-4 0 15,3 3 0-15,-1-7-129 16,-1 5 0-16,2-3-129 15,-4-1 0-15,1 3 0 16,-1-2-129-16,-3 1 0 16,-2 2 129-16,-11-8 0 15,16 18 129-15,-14-4-129 0,2 1 258 16,-4 2-129-16,-3 5 129 15,-6-2-129-15,-1 9 129 16,-9-3-258-16,-2 9 129 16,-9-1-387-16,-10 1-1677 15,-10 8-2967-15,-3 6-129 16,-14-15-258-16</inkml:trace>
  <inkml:trace contextRef="#ctx0" brushRef="#br0" timeOffset="543384.0795">6916 15597 1161 0,'0'0'3612'16,"0"0"-2580"-16,0 0-129 16,-2-14 0-16,2 14-258 15,0 0 258-15,0 0-129 16,0 0 0-16,0 0-129 15,8 0 129-15,-8 0-129 16,17 10-129-16,-5-6 129 16,7 3-258-16,-1-7 0 0,3 3 0 15,4-3-129-15,8-2-258 16,-7-4 129-16,5-3-129 15,-2 0 0-15,-1-2 0 16,-2 2 0-16,-2-2 0 16,-8 5 0-16,-5-1 129 15,-11 7-129-15,12-11 0 16,-12 11 129-16,-9-10 0 15,-7 6 0-15,-2 1 129 16,-6 1-258-16,-1 2 387 16,-1 0-129-16,-2 5-129 15,4 4 0-15,0 4 129 16,6 1-129-16,4 4-258 0,3 3 258 15,5-1-129-15,6 0 0 16,3-4 0-16,10 0 0 16,2-4 0-16,10-5-129 15,3-4 129-15,2-3-129 16,4 0-258-16,3-3-387 15,-5-7-516-15,6 9-1161 16,-5 1-1677-16,-5-8-774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16:11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 5226 258 0,'13'-10'3612'15,"11"8"-1806"-15,-8-1-1419 16,9 2 0-16,2 1-129 16,5-1 0-16,4 1 258 15,3-1 129-15,2 1-129 16,0-5 258-16,10 4 129 15,-6-5 0-15,8 2 0 16,-3-4-129-16,4 5-129 16,-2-6 0-16,1 5-387 15,-4-3 129-15,-2 1 0 16,-8 3-258-16,-1-1 0 15,-10 4-129-15,-3 0 129 16,-9 0 129-16,-3 4 129 0,-13-4 129 16,7 22-129-16,-9-8 0 15,-3 8 0-15,-8 0 129 16,-2 7-258-16,-2-1-129 15,-2 4 0-15,1 0-258 16,-3-4-258-16,7 3-645 16,-9-11-516-16,10 7-1032 15,-7-11-903-15,1-3-1290 16,0 1 0-16</inkml:trace>
  <inkml:trace contextRef="#ctx0" brushRef="#br0" timeOffset="431.0246">2006 5266 5160 0,'-21'8'4773'0,"5"0"-387"15,13 20-516-15,-11 1-4644 0,12 11 0 16,-5 4-129-16,4 15 645 16,-5 3 258-16,1 7 258 15,2 9 258 1,-4-2 258-16,2 7-129 0,-3 1 258 15,6 9-129-15,-5-7-258 16,5 1-129-16,-2-10-258 16,5-4 0-16,0-8-129 15,-2-11 0-15,3-6-129 16,0-14-129-16,3-3-387 15,-3-17-1419-15,0-14-2580 16,5 16-516-16,-5-22-129 16</inkml:trace>
  <inkml:trace contextRef="#ctx0" brushRef="#br0" timeOffset="1151.0658">2869 5851 3225 0,'63'8'3999'16,"-16"-5"-387"-16,-5-3-3741 0,11 0-129 16,2 0 129-16,3 0 129 15,1 0 129 1,-3 0 258-16,-2 0-129 15,-1-6 129-15,-4 3 0 0,-7-4-129 16,-4 0-258-16,-6 0-258 16,-10-4-903-16,-2-4-1806 15,3 10-1290-15</inkml:trace>
  <inkml:trace contextRef="#ctx0" brushRef="#br0" timeOffset="1647.0939">2896 6229 3870 0,'12'5'4773'16,"-12"-5"0"-16,21 0-387 15,-4-2-4386-15,3-1-258 16,6 1 0-16,3-2 258 15,7 2-129-15,1-1 258 16,5 1-129-16,3 0 129 16,4-2 0-16,2 1-129 15,0 1 0-15,7 2-1032 16,-6 4-3483-16,-6-7-129 15,6 3-516-15</inkml:trace>
  <inkml:trace contextRef="#ctx0" brushRef="#br0" timeOffset="3479.199">4529 4639 3612 0,'6'-18'5031'15,"14"13"-516"-15,-3-8-129 16,13-1-4386-16,1 4-129 16,11 5 129-16,4 2-129 15,5-1 129-15,1 2 0 16,6-2 258-16,0 3-129 15,-4-2 0-15,-2 3 0 16,-6 0-129-16,-5 0 0 0,-10 10 0 16,-6 4 129-16,-13 8-129 15,-12 7-129 1,-5 6 129-16,-15 5-129 15,-9 12 129-15,62 19-516 16,-78 7-258 0,-9-7-258-16,8 2 0 15,46-73 129-15,-83 131 129 16,52-73-129-16,13-6 129 15,-67-23 516-15,91-2 516 16,12-3-129-16,7-5 129 16,9-2 0-16,-2-5 0 0,5-1-258 15,-1-2-129 1,-4-4-258-16,-3-3 0 15,-8-3-645-15,-5-1-903 16,-16 2-2064-16,3-28-128 16</inkml:trace>
  <inkml:trace contextRef="#ctx0" brushRef="#br0" timeOffset="3708.2121">4614 5078 1 0,'7'50'4385'16,"23"-28"259"-16,0-13-387 16,1-3-3354-16,19 7-258 15,0-7-129-15,4 5-258 0,-5-6-258 16,1-3-129-16,-5-1-129 15,-8-2-516-15,-3 0-516 16,-9-8-1419-16,-8-5-1677 16,4 8 129-16</inkml:trace>
  <inkml:trace contextRef="#ctx0" brushRef="#br0" timeOffset="4340.2482">5461 5225 5160 0,'0'0'5031'15,"0"0"-516"-15,0 0-387 16,-4 26-4773-16,3-2 129 16,-6 3-129-16,7 11 258 15,-9 1-129-15,4 5 387 16,-5-4 129-16,2-7 258 15,2-2 129-15,-2-13 258 16,5 0-129-16,3-18 129 16,0 0-129-16,0 0 0 15,12-4-129-15,0-12-387 16,8-1 258-16,-2 0-387 15,10-2 129-15,-2 6 0 0,3 0-129 16,-1 6 129-16,2 3-258 16,-1 4-129-16,-4 1-645 15,5 12-645-15,-11-3-2322 16,-1-9-1032-16,4 2 0 15</inkml:trace>
  <inkml:trace contextRef="#ctx0" brushRef="#br0" timeOffset="4572.2615">6162 5004 5547 0,'95'25'4902'16,"-50"-25"-258"-16,8 4-1161 15,-15-6-5547-15,11-5-2451 16,-5 4-258-16,-9-11-516 15</inkml:trace>
  <inkml:trace contextRef="#ctx0" brushRef="#br0" timeOffset="5023.2872">6881 4653 2580 0,'61'24'4128'15,"-26"-17"-1548"-15,1 9-516 16,-6-11-387-16,9 10-387 16,-11-13-129-16,6 10-129 15,-12-11-129-15,5 6-387 16,-10-6 0-16,0 3-258 15,-17-4-129-15,9 13-129 16,-12 2-129-16,-11 5 129 16,-9 10-258-16,-7 2 0 15,-3 10 129-15,-4 4 0 16,-1 5 0-16,4 3 129 0,5-3-129 15,7 0 129-15,12-7 0 16,10-1 129-16,4-7-129 16,17-4 129-16,7-5 0 15,7-5 0-15,7-4-129 16,2-5 0-16,2-4-129 15,-4-5 0-15,0-1-387 16,-11-3-387-16,1-1-903 16,-18-12-645-16,-2-1-774 15,-7-3-1677-15,-14-6 775 16</inkml:trace>
  <inkml:trace contextRef="#ctx0" brushRef="#br0" timeOffset="5250.3003">6864 5002 1419 0,'8'27'4644'0,"7"-20"258"15,12 10-387-15,1-9-3096 16,7 2-1161-16,12 2 0 15,-1-1-129-15,3-3-387 16,-1 4-387-16,-5-9-1161 16,4 1-1161-16,-9 5-1548 15,-13-9-258-15</inkml:trace>
  <inkml:trace contextRef="#ctx0" brushRef="#br0" timeOffset="5571.3186">7399 5375 774 0,'11'80'3612'0,"2"-35"258"15,-13-9-2709-15,8-10 129 16,5-1-129-16,0-16 0 15,11-2 0-15,-8-12 0 16,14-7-258-16,-6-14 129 16,10-3-387-16,-6-10-516 15,2-1 258-15,-3-1-645 16,-7 0 258-16,-6 4-129 0,-8 3 0 15,-6 10-129-15,-12 9 129 16,-11 14-129-16,-14 1-129 16,-5 23-1032-16,-16 8-2322 15,-8 3-1032-15,4 14 0 16</inkml:trace>
  <inkml:trace contextRef="#ctx0" brushRef="#br0" timeOffset="6051.3461">4438 5903 2967 0,'21'21'4644'0,"14"-21"-129"15,26 5-516-15,8-5-4257 16,24-1 0-1,17-2 129-15,16 1 129 16,10 1 129-16,9-4 258 0,12 5 129 16,3-4 0-16,12 4 0 15,0-6 129-15,10 4 0 16,0-6-258-16,5 0-129 15,-2-2 0-15,2-1-129 16,-8 4-129-16,-7-3-129 16,-10 4-258-16,-18-1-129 15,-15 10-1419-15,-20 5-2838 16,-23-4-129-16,-17 11-387 15</inkml:trace>
  <inkml:trace contextRef="#ctx0" brushRef="#br0" timeOffset="6881.3936">4771 6272 129 0,'67'0'4644'0,"-14"0"-129"16,-7-13-258-16,6 5-3612 15,11 4-258-15,2 0-387 16,-2 0 0-16,-1 4-129 16,-11 0 0-16,-7 0 129 15,-12 4-258-15,-10 6 258 16,-14 2 0-16,-11 6-129 15,-17 8 0-15,-12 1-129 16,-9 7 258-16,-9 7-129 16,-6 3 129-16,-3 5 0 15,-2 0 0-15,5 3 129 0,5-1 129 16,12-3-129-16,6-1 129 15,9-7 0-15,16 1 129 16,8-10 129-16,13 0-129 16,15-8 0-16,12-2 129 15,5-4-258-15,7-5-258 16,2-2-258-16,0-6-387 15,3-2-258-15,-12-7-903 16,-3-3-645-16,-16-9-1032 16,-10-6-387-16</inkml:trace>
  <inkml:trace contextRef="#ctx0" brushRef="#br0" timeOffset="7085.4052">4809 6586 4128 0,'15'27'4902'16,"9"-21"-387"-16,22-6-3225 16,5 5-516-16,6-2-387 15,5-2-258-15,5 1-774 16,-6-3-903-16,3-5-2064 15,0 2-1161-15,-19-11 0 16</inkml:trace>
  <inkml:trace contextRef="#ctx0" brushRef="#br0" timeOffset="7397.4231">5623 6666 2967 0,'-9'94'4386'0,"-11"-47"-516"16,3-2-2193-16,1 8-387 16,-4-13-258-16,7 1-258 15,-4-13 387-15,12 1-387 0,-2-17 129 16,7-12-258-1,16 5-129-15,6-9-129 16,6-10-129-16,9-3-129 16,1 0-258-16,4 0-258 0,3 9-258 15,-6-8-774-15,5 16-1032 16,-11-1-1806-16,-8-4-774 15,2 5-387-15</inkml:trace>
  <inkml:trace contextRef="#ctx0" brushRef="#br0" timeOffset="7661.4382">6057 6581 3483 0,'45'-3'5160'15,"-15"3"-258"-15,-1-4-387 16,-3-5-4386-16,14 1-258 15,10 0-387-15,-6-8-774 16,5 11-774-16,-11-10-1032 16,0 2-516-16,-6-1-645 15</inkml:trace>
  <inkml:trace contextRef="#ctx0" brushRef="#br0" timeOffset="7841.4485">6387 6320 129 0,'-17'54'3096'16,"6"-13"-774"-16,0 12-387 16,1 7-903-16,-1 5-903 15,3-3-1032-15,-4-8-1677 16,12 10-903-16</inkml:trace>
  <inkml:trace contextRef="#ctx0" brushRef="#br0" timeOffset="8283.4738">6807 6164 2322 0,'87'34'4644'0,"-44"-27"258"16,9 5-516-16,5-4-3612 16,-8-8-258-16,2 0-258 15,-6 0-129-15,-7 0-129 16,-10 0 129-16,-8 3-129 15,-20-3 0-15,0 25 0 16,-15-1 129-16,-16 12-129 16,-10 6 0-16,-7 11 0 15,-3 7 0-15,-2 3 258 16,4 0-516-16,2-2 516 0,11-1-258 15,10-7 129-15,9-6-129 16,11-6 129-16,6-5 129 16,15-6-258-16,6-6 258 15,9-7-258-15,7-8 0 16,5-7-129-16,2-2-129 15,3-11-387-15,6-6-258 16,-11-16-774-16,7 5-1548 16,-5-3-1548-16,-18-10 129 15</inkml:trace>
  <inkml:trace contextRef="#ctx0" brushRef="#br0" timeOffset="8512.4867">6853 6567 4257 0,'-15'32'5160'16,"20"-17"-258"-16,4-7-258 15,11 1-4644-15,8-2-129 16,7 3-258-16,0-6-387 15,8 3-645-15,-6-11-1032 16,8-3-1935-16,-3 1-645 16,-5-9 646-16</inkml:trace>
  <inkml:trace contextRef="#ctx0" brushRef="#br0" timeOffset="8823.5047">7381 7035 2322 0,'22'60'4515'0,"-2"-38"-129"16,1-12-2838-16,-2-14-258 15,7-9-129-15,-5-16-387 16,4-1 0-16,-6-13-258 15,0 2 0-15,-9-7-129 16,2 7 258-16,-12-1-387 16,0 6-129-16,-7 10 0 15,-8 9 0-15,-7 11 0 0,-3 7-129 16,-1 16 0-16,-7 9-258 15,2 15-516-15,-7 4-2967 16,2-3-1032-16,10 6-387 16,-7-18 259-16</inkml:trace>
  <inkml:trace contextRef="#ctx0" brushRef="#br0" timeOffset="19144.095">2213 8623 4128 0,'-13'1'5160'16,"13"-1"-516"-16,6 9-387 15,-6-9-3741-15,28-2-516 16,1 2-129-16,11 0 0 16,8 0-129-16,8 0 258 15,6 0 258-15,2 0-258 16,4 0 129-16,0 0 0 0,2 0-129 15,-7-2 0 1,-2 2 129-16,-7 0-258 16,-8 2 129-16,-9 1-129 15,-7 3 0-15,-14 5-129 16,-8 6 258-16,-8 10-129 0,-19 7 129 15,-8 11 0-15,-10 6 0 16,-5 10 0-16,-8 5 0 16,-3 4-129-16,-4-3 258 15,6 1 0-15,6-4-129 16,7-3 258-16,6-6-258 15,10-6 129-15,9-6 0 16,10-3 0-16,8-5 129 16,12-6-258-16,11-9 258 15,4-2-129-15,9-7 129 16,5-4-258-16,5-2 129 15,1-5-129-15,-1 0 0 0,-1-1-129 16,-5-4-129-16,-5 2-129 16,-11-6-903-16,-4 2-2580 15,-11 6-774-15,-14-13-387 16</inkml:trace>
  <inkml:trace contextRef="#ctx0" brushRef="#br0" timeOffset="19393.1089">2271 9183 7224 0,'26'14'5031'0,"-2"-11"129"15,17 3-903 1,2 4-4386-16,18 6-129 0,5-3 0 16,11 7-387-16,-5-7-516 15,7 8-903-15,-10-7-1935 16,-6-12-903-16,-2 5-387 15</inkml:trace>
  <inkml:trace contextRef="#ctx0" brushRef="#br0" timeOffset="19896.138">3309 9271 8385 0,'-3'12'5160'16,"3"-12"-129"-16,-6 18-645 15,-5-1-4902-15,11 18 0 16,0 2-258-16,5 13 387 16,-2 3 0-16,0 7 129 15,-3-3 129-15,1-5 0 16,-1-8 258-16,0-10 0 15,0-5 129-15,0-12 0 0,0-3 0 16,0-14 0-16,0 0 0 16,8-15-129-16,1-2 0 15,2-8 129-15,3-1-258 16,-1-2 129-16,6 0-258 15,-1 2 129-15,6 8 0 16,0 8 0-16,3 7 0 16,5 3-258-16,2 6 258 15,4 3-129-15,2 4 129 16,3 2-129-16,0-4-129 15,2-2-516-15,-11-9-1419 16,1 0-2580-16,1-1-258 16,-12-17-258-16</inkml:trace>
  <inkml:trace contextRef="#ctx0" brushRef="#br0" timeOffset="20334.163">4074 8939 7224 0,'19'3'5160'0,"-1"-5"-258"15,11 2-1032-15,-8-12-6192 16,13 2-2709-16,8 10-387 0,-5-7 0 15</inkml:trace>
  <inkml:trace contextRef="#ctx0" brushRef="#br0" timeOffset="20544.175">4089 9222 4644 0,'16'29'4902'16,"0"-28"-129"-16,15 7-1032 0,-4-9-5676 16,2-8-2451-16,13 2-516 15,-6-12 0-15</inkml:trace>
  <inkml:trace contextRef="#ctx0" brushRef="#br0" timeOffset="21048.2039">4924 8976 6708 0,'-29'-82'5160'15,"9"27"-387"-15,10-1-387 16,-1-13-4515-16,6 5-129 15,2-4-129-15,7 10 0 16,6-1 0-16,8 12 0 16,0 3 258-16,7 12-129 15,5 14 129-15,0 11 129 16,0 7 0-16,-1 11 0 15,-2 11 0-15,-4 6 0 16,0 5 0-16,-5 1 129 16,-5 2 0-16,-2-2 0 15,-2 1-129-15,-5-4 129 16,-2 3 0-16,-2-6 0 0,-2 5-129 15,-5 1 0-15,-3-1 0 16,0-1 0-16,0 3 129 16,0 0-258-16,-1-4 129 15,3 4-258-15,0-10-645 16,7 14-1290-16,-4-3-2580 15,-5-4-129-15,5 8-387 16</inkml:trace>
  <inkml:trace contextRef="#ctx0" brushRef="#br0" timeOffset="21423.2253">4907 9568 258 0,'33'24'3225'0,"0"-17"-774"16,-17 0-2064-16,-1-6 774 16,4 4 0-16,-8-5 516 15,4 0 0-15,-9-12 129 16,7 6-129-16,-13-12-129 15,0 18-387-15,2-24-258 16,-2 24-516-16,-6-18-129 16,6 18-129-16,-20 0 0 0,7 7-129 15,5 9 0-15,-1 4 129 16,5 0-129-16,3 4 0 15,1-8 0 1,9 0 129-16,1-9-129 0,6-2 0 16,0-5-129-16,1-4-387 15,2-2-2451-15,-5-1-1935 16,-14-9-387-16,0 6 258 15</inkml:trace>
  <inkml:trace contextRef="#ctx0" brushRef="#br0" timeOffset="30607.7506">5945 8947 2967 0,'79'-8'4515'0,"-26"8"-258"15,-2-4-3612-15,2-5 258 16,9 7 0-16,-5-6 0 16,6 8-129-16,-9-12 129 15,5 9-129-15,-7-5-129 16,1 5-129-16,-9-2-258 15,-2 0-516-15,-5 4-258 16,-13-6-645-16,5 7-1161 16,-29 0-1161-16,0 0-1677 15,0 0 129-15</inkml:trace>
  <inkml:trace contextRef="#ctx0" brushRef="#br0" timeOffset="30883.7664">6065 9182 5031 0,'47'5'5418'15,"-15"-9"-516"-15,1-8-258 16,-7-1-4386-16,17 2-258 16,11-1-129-16,2-1 129 0,5 1-129 15,-3 1 0-15,3 3-258 16,-6-6-387-16,10 13-1290 15,-13 1-2838-15,-8-9-129 16,0 9-516-16</inkml:trace>
  <inkml:trace contextRef="#ctx0" brushRef="#br0" timeOffset="33438.9126">7895 8059 1935 0,'0'0'3870'0,"2"27"258"0,2-10-3741 16,-4 3 0-16,1 11 0 15,-1 3 258-15,0 11 0 16,0 3 0-16,-1 14-129 15,-4 0 129-15,2 7-258 16,-4 3 129-16,3 4-258 16,0-2-129-16,-1 2 0 15,5-6 129-15,0-4-129 16,0-6 0-16,0-6 0 15,4-12 129-15,1-6-129 16,-2-10 0-16,2-5-129 16,0-7 0-16,-5-14 0 0,0 0 0 15,0 0 0-15,2-15-129 16,-2-11 0-16,-1-9 129 15,-6-10-258-15,0-12 258 16,-2-8-129-16,2-7 129 16,1-7 0-16,2-6 0 15,1 2 129-15,3-2 129 16,3-3-258-16,7 4 129 15,5 2 0-15,2 5 0 16,7 6-129-16,2 8 129 16,3 7 0-16,5 8 0 15,2 13 0-15,2 10-129 16,0 11 0-16,-1 14 129 0,-2 4-129 15,-4 21 0-15,-2 6 0 16,-9 13-129 0,-3 4 129-16,-9 7-129 15,-1 3 258-15,-7-2-258 0,-4-1 258 16,-7-5-258-16,-6-6 258 15,-4-2-129-15,-5-4 0 16,-2-8 129-16,-2-2-129 16,-2-3 129-16,4-3-129 15,-1-4 129-15,3-4-129 16,2-8 129-16,8 2 0 15,2-7-129-15,3 0 129 16,11-1 129-16,-10 0-129 16,10 0 0-16,0 0-129 15,6 9 129-15,5 6 0 16,6 3 0-16,4 15 129 15,4-1 0-15,11 12 0 0,1 2 129 16,8 5-129-16,2 1 129 16,4 2 0-16,2-7 0 15,5 2 129-15,-5-13-129 16,1 0 0-16,-8-8-129 15,0-1 0-15,-6-7 0 16,-6-2-129-16,-7-4 0 16,-6-2-129-16,-7 0-387 15,-14-12-774-15,11 13-2838 16,-11-13-1419-16,-15 3-129 15,-2-3-387-15</inkml:trace>
  <inkml:trace contextRef="#ctx0" brushRef="#br0" timeOffset="36435.0839">8821 8686 3096 0,'8'1'4128'0,"17"-12"-2451"15,-4 9-774-15,3-4 0 0,9 5 129 16,-3-7 0-16,11 7 0 16,-2-6-258-16,6 5 129 15,-4-4-387 1,7 5 129-16,-5-3-387 0,3 0 0 15,-2-1-387-15,-6 0 129 16,3-2-258-16,-8-1-387 16,1 0-387-16,-11-6-903 15,1 2-1290-15,-5 5-1806 16,-13-11 258-16</inkml:trace>
  <inkml:trace contextRef="#ctx0" brushRef="#br0" timeOffset="36723.1003">9230 8433 1 0,'0'0'4643'0,"-3"12"-128"15,3-12-129-15,-5 22-3612 16,5 8-516-16,3 5 258 16,3 9-129-16,1 8-129 15,3 5 0-15,-2 4 0 16,4 0-258-16,-4 0 0 15,3-5 0-15,-2-3-387 16,-1-12-1548-16,-3-8-2580 16,4 4-258-16,-9-24 130 15</inkml:trace>
  <inkml:trace contextRef="#ctx0" brushRef="#br0" timeOffset="37212.1282">10417 7581 2322 0,'-1'75'5031'16,"1"-35"-258"-16,5 16-387 0,-5-2-4386 15,5 15-258 1,-1 3 129-16,1 5 0 15,2-1 129-15,-2-6-387 16,-1-8 129-16,3-3-516 0,-6-15 0 16,4-1-903-16,-5-13-516 15,0-3-1032-15,-2-2-1677 16</inkml:trace>
  <inkml:trace contextRef="#ctx0" brushRef="#br0" timeOffset="37525.1463">9789 8585 903 0,'29'13'4773'0,"9"-13"-129"15,5-7-129-15,17-2-3999 16,17 2-387-16,11-3 0 16,12 1 0-16,8-2 0 15,10 2 0-15,3-5-129 16,4 0 129-16,-1-3 0 15,-2 1-129-15,-5 0 258 16,-5 2-516-16,-8-2 129 16,-14-2-258-16,-4 11-645 15,-24-7-1419-15,-12 2-2193 16,-4 12-387-16</inkml:trace>
  <inkml:trace contextRef="#ctx0" brushRef="#br0" timeOffset="38156.1824">9790 9472 3225 0,'-8'-15'4902'0,"8"15"0"16,0-32-387-16,4 8-4257 15,4 0-129-15,2-3-387 16,1 0 258-16,1 4-258 16,0 1 258-16,-3 7-258 0,1 3 258 15,-10 12-258-15,13-8 258 16,-4 15 129-16,-5 13-129 15,0 10 129-15,0 11-129 16,-3 8 129-16,0 11 0 16,1 9-129-16,-2 7 129 15,0 1-129-15,-3-3 0 16,-2 1 129-16,-1-7 129 15,-3-6-129-15,0-3 0 16,-4-11 129-16,0-6-258 16,-3-7 0-16,-4-11-774 15,7 0-1290-15,-7-6-2322 16,-2-18-774-16,5-5 258 0</inkml:trace>
  <inkml:trace contextRef="#ctx0" brushRef="#br0" timeOffset="38389.1954">9833 8826 645 0,'39'-22'4644'0,"-14"26"387"15,-9 3-516-15,7 10-3096 16,-4 7-1548-16,1 9-258 0,1-3-129 16,-2 12-516-1,-5-8-903-15,3-3-1935 16,2 6-1032-16</inkml:trace>
  <inkml:trace contextRef="#ctx0" brushRef="#br0" timeOffset="39072.2348">10286 9227 1935 0,'8'13'5289'15,"-6"-1"-645"-15,-2-12 0 16,0 0-3870-16,-6 26-645 0,0-5 258 16,4 6-129-16,-4 1 258 15,3 4-258-15,0-4 129 16,3 1-258-16,3-7 0 15,6-2 0-15,4-8-129 16,3-5 129-16,4-6-129 16,2-1 0-16,1-9 0 15,3-5 0-15,-2-1 0 16,0-9 0-16,-2 0 129 15,1-5 0-15,-5-3-258 16,2-3 129-16,-6 0 0 16,1 1 129-16,-6 2-258 15,2 8 387-15,-5 1-387 0,2 8 129 16,-8 15 129-16,0 0 0 15,12 0 0-15,-7 18-129 16,-1 8 258-16,3 8-258 16,1 3 129-16,4 6 0 15,2-1 129-15,1 0-258 16,2-7 258-16,1-8-129 15,2-5 0-15,4-10 129 16,-3-9-129-16,1-3 129 16,-2-11-129-16,-3-10 129 15,0-8 0-15,-2-2-129 16,-6-10-129-16,0 3 0 15,-6-2 0-15,-2 3-129 0,-1 2 0 16,0 8 0-16,-1 8-258 16,-3 2 0-1,4 17-258-15,-12-5-258 16,12 16-387-16,0-11-774 0,0 30-258 15,0-30 129-15,11 32 129 16,-11-32 0-16,28 23 0 16,-9-22-129-16,9-1 387 15,5-1 258-15</inkml:trace>
  <inkml:trace contextRef="#ctx0" brushRef="#br0" timeOffset="39412.2542">11255 9129 2322 0,'65'-41'2838'15,"-37"22"387"-15,-11-7-258 16,1 7-129-16,-18-12-774 15,4 13-387-15,-13-12-387 16,0 9-645-16,-12-3-129 0,1 10-129 16,-8 1-129-16,2 8-129 15,-6 5 0-15,1 15 0 16,-5 17-129-16,0 13 129 15,1 13 0-15,-1 15-129 16,7 9 258-16,8 5-258 16,8 0 258-16,13-6-129 15,8-6 258-15,18-14-258 16,11-13 129-16,13-14 0 15,8-14-129-15,7-4 129 16,0-11-258-16,0-2-129 16,0-3-129-16,-10-5-258 15,2 5-903-15,-21-7-1161 0,0 3-2709 16,-10 4-129-16,-13 0-258 15</inkml:trace>
  <inkml:trace contextRef="#ctx0" brushRef="#br0" timeOffset="42250.4166">6421 11132 774 0,'-26'-7'4128'15,"6"6"-387"-15,20 1-1419 0,-11 0-1032 16,11 0-387-16,0 0-129 15,12 0-387-15,5 1 0 16,6 0 258-16,4 3-258 16,4-4 0-16,5 5 129 15,1-5-258-15,4 1-258 16,0-1 0-16,-3 0 0 15,5 0-645-15,-5-10-903 0,3 2-1935 16,1 8-1032-16,-13-12-387 16</inkml:trace>
  <inkml:trace contextRef="#ctx0" brushRef="#br0" timeOffset="42508.4312">6537 11365 5160 0,'37'16'5160'0,"-7"-11"-258"15,2-9-387-15,10-2-4515 16,7 1-129-16,11 1-129 0,-3-11-1032 16,12 7-2709-16,2 0-903 15,-9-10-129-15</inkml:trace>
  <inkml:trace contextRef="#ctx0" brushRef="#br0" timeOffset="43110.4658">7773 10744 5160 0,'-15'-21'5289'0,"15"21"-387"15,-12-1-258-15,12 1-4515 16,-14 20-129-16,6 9 0 15,0 7 0-15,1 11 0 16,-4 4 0-16,0 9 129 16,0 0-129-16,1-4 129 15,-1-2-129-15,2-12-129 16,2-10 129-16,4-6 0 15,0-15 0-15,3-11 0 0,6-1-129 16,5-11 258-16,2-7-258 16,3 0 129-1,5 2 0-15,3 3-129 16,4 3 129-16,1 9-129 0,1 2 129 15,0 13-129-15,-2 2 129 16,1 14 0-16,-3 2 129 16,-1 4-258-16,-5 2 387 15,-3-1-258-15,-4 3 129 16,-6-7-129-16,0 5 129 15,-7-8 0-15,-2-3 0 16,-10 0 0-16,-1-5 0 16,-9 0 0-16,-2-3 0 15,-6-2-129-15,-1-5-258 0,1 1-387 16,-7-12-645-1,8 6-1032-15,-5-6-2064 16,-2-14-774-16,10-3-258 0</inkml:trace>
  <inkml:trace contextRef="#ctx0" brushRef="#br0" timeOffset="43296.4764">7683 10924 1 0,'69'-34'4256'15,"-35"13"1"-15,12 12-903 16,0 4-2709-16,-1-2-129 16,1 2-774-16,1 3-1032 15,-4 1-1032-15,-6-10-1161 0,6 13-774 16</inkml:trace>
  <inkml:trace contextRef="#ctx0" brushRef="#br0" timeOffset="43722.5008">8462 11212 2709 0,'8'98'2451'0,"-8"-58"-774"15,8 2-129-15,-4-15 0 16,9 8 0-16,-6-21 129 16,14 5-258-16,-8-19 0 15,11 0-258-15,-5-11-258 16,8-11-258-16,-2-11-387 15,3-7-129-15,-3-7 0 16,-1-4-129-16,-6-4 129 16,-1 3-129-16,-5 0 129 15,-7 6 0-15,-5 7 129 16,-4 8 0-16,-10 6 129 15,-4 16-129-15,-10 9 0 16,0 7 0-16,-9 13 0 0,2 13 129 16,-5 6-387-1,6 7 0-15,-2 7-258 16,6-5-129-16,6 6-516 15,2-16-1032-15,15-2-2709 0,7-1-645 16,0-17 0-16</inkml:trace>
  <inkml:trace contextRef="#ctx0" brushRef="#br0" timeOffset="44126.5236">9124 11062 2193 0,'-14'23'4257'0,"14"-2"258"15,0-21-129-15,13 19-3225 16,2-8-1032-16,6-1 129 16,6-1 0-16,3-6 0 15,5-1 0-15,1-2-129 16,2-3-129-16,0-5-387 0,-5-6-387 15,5 3-645-15,-13-8-1032 16,0 0-1677-16,0 9-387 16</inkml:trace>
  <inkml:trace contextRef="#ctx0" brushRef="#br0" timeOffset="44342.5362">9342 10951 3999 0,'-32'20'4515'15,"19"-6"-1935"-15,10 15-516 16,-7-3-387-16,10 10 0 0,-5-2-516 16,5 13 0-1,0-6-516-15,6 6-258 16,5-2-1032-16,-6-5-2580 15,3-8-1419-15,8 2-645 0,-4-20 387 16</inkml:trace>
  <inkml:trace contextRef="#ctx0" brushRef="#br0" timeOffset="44665.5547">10721 9958 4644 0,'15'-1'3999'0,"-15"1"258"16,1 28-516-16,-4-4-4902 15,3 18 129-15,-1 0 129 16,1 18 516-16,-6 0 129 15,3 9-774-15,-4-2-1290 16,-2-6-1290-16,9 11-129 16</inkml:trace>
  <inkml:trace contextRef="#ctx0" brushRef="#br0" timeOffset="45083.5786">9862 10879 7998 0,'75'-22'5031'0,"-21"-2"-258"16,18 2-129-16,9-4-4773 15,19 1 0-15,9 5 0 16,14 3 258-16,5 2-129 15,8 3 129-15,5 1 0 16,1 2 0-16,6 2 129 16,1 1-129-16,-3 1 0 15,-2 2 0-15,-8 1-129 16,-8-2 0-16,-7 2 0 15,-8 0 0-15,-15 1-258 16,-12 1-387-16,-21-4-1032 16,-9 4-2193-16,-19 7-1419 0,-25 1-258 15,-12 11 129-15</inkml:trace>
  <inkml:trace contextRef="#ctx0" brushRef="#br0" timeOffset="45843.6218">9848 11609 7998 0,'-9'10'4902'15,"9"-10"-516"-15,-9-11-516 0,10 0-4644 16,3-10 129-16,5 5 129 16,-2-5 129-16,2 1 129 15,0-2 258-15,2 2 258 16,-2 3 129-16,-1 0-129 15,1 4 0-15,-2 0 0 16,-7 13-129-16,11-16 0 16,-11 16 0-16,0 0-129 15,11 0 129-15,-11 0-129 16,4 14 0-16,-2-1 0 15,-1 3 0-15,0 7 0 16,1 4 0-16,0 4 129 0,-2 8-258 16,0 4 258-16,-4 5-129 15,-2 7 129-15,-1 2 0 16,-5 4 0-1,-1 1-129-15,-5-6 129 16,1 1 129-16,-5-9-129 0,1-2 0 16,0-10 129-16,-1-6-129 15,-1-11-129-15,1-7 0 16,2-6-387-16,-1-9-129 15,5 0-516-15,-9-18-1806 16,8-3-2064-16,1 0-129 16,-1-6-387-16</inkml:trace>
  <inkml:trace contextRef="#ctx0" brushRef="#br0" timeOffset="46466.6576">9860 11104 1032 0,'0'0'4515'16,"13"13"0"-16,-13-13-387 15,12-3-2451-15,-12 3-2064 16,20 0 129-16,-9 3 129 15,3-2-129-15,1 3 258 16,-1-4 0-16,-1 0 258 0,-2-9-129 16,1 2 129-16,-7-5 129 15,-5 12-129-15,8-19 129 16,-8 19 0-1,-4-12 0-15,4 12 0 0,-15 0-129 16,4 5 0-16,0 5 0 16,-1 2-258-16,4 4 0 15,-2 0 129-15,3-6-129 16,5 4 129-16,0-2-129 15,2-12-258-15,0 15-774 16,0-15-2967-16,0 0-516 16,3 13-516-16</inkml:trace>
  <inkml:trace contextRef="#ctx0" brushRef="#br0" timeOffset="58482.345">10302 11431 1677 0,'-12'-1'4257'0,"12"1"258"0,-4-12-258 16,4 1-4128-16,3-1 258 15,5 2-129-15,3-3 0 16,4 5 0-16,1-3 387 16,7 10-258-16,-4 0 0 15,5 1-129-15,-3 11-258 16,0 2 129-16,-4 4-129 15,-1 3 0-15,-7 3 0 16,-2 2 0-16,-3 0 0 16,-4 3 0-16,-7 2 0 15,-6 1 0-15,-5-1 0 16,-4 0-129-16,-1 0 129 0,-1-4 0 15,0-3 129-15,4-3-129 16,2-9 129-16,6 2 0 16,2-10 0-1,10-3 387-15,0 0-258 0,0 0 0 16,1-13 129-16,11 6 0 15,-2-3-129-15,7 3 0 16,-1-1 129-16,7 5-258 16,-2-1 129-16,4 4-129 15,-1 0-129-15,3 0 129 16,4 2-129-16,-2-2-258 15,2 3-258-15,-6-4-774 16,7 1-1935-16,-4-1-1677 0,-11-10-387 16,1 4 129-1</inkml:trace>
  <inkml:trace contextRef="#ctx0" brushRef="#br0" timeOffset="58921.3701">10720 11264 516 0,'15'25'4257'15,"10"-9"129"-15,-9-10-2580 16,3-6-516-16,6 1 0 15,3-2-258-15,4 0-129 16,-2-6-387-16,2 3 0 16,-1-2-387-16,-2-1-129 15,-1 2-516-15,-7 0-129 16,0 4-774-16,-9-2-1419 0,-9-8-1677 15,9 11 0-15</inkml:trace>
  <inkml:trace contextRef="#ctx0" brushRef="#br0" timeOffset="59189.3854">10787 11322 1935 0,'1'30'4902'0,"7"3"-258"0,-8-21-129 16,11 9-3225-1,-4 3-1290-15,2 3-129 16,-2 1 129-16,3 2-258 15,-3-1-129-15,6 2-645 0,-11-10-1032 16,9-3-1161-16,-2 7-1419 16,-9-25 0-16</inkml:trace>
  <inkml:trace contextRef="#ctx0" brushRef="#br0" timeOffset="59443.3999">10984 11353 4257 0,'17'22'4773'16,"-17"-7"-258"-16,4 5-2838 15,5 14-645-15,-8-1-129 16,9 9-258-16,-7-4-258 15,6 2 0-15,-4-7 0 16,3 0-258-16,-3-8-258 16,-2-6-903-16,7-3-2064 15,-5-4-1548-15,-5-12-516 16,0 0 387-16</inkml:trace>
  <inkml:trace contextRef="#ctx0" brushRef="#br0" timeOffset="59881.425">10059 11563 6450 0,'0'0'5418'0,"0"0"-516"16,8 0-645-16,7 0-4644 15,-15 0-645-15,25-6-1161 16,-25 6-2322-16,18-4-645 16,-4 4-129-16</inkml:trace>
  <inkml:trace contextRef="#ctx0" brushRef="#br0" timeOffset="60317.4499">11312 11519 7611 0,'4'21'3354'16,"-4"-21"-3225"-16,0 0-129 15,17 6-5805-15</inkml:trace>
  <inkml:trace contextRef="#ctx0" brushRef="#br0" timeOffset="65203.7292">11528 11261 516 0,'27'13'4386'15,"3"25"129"-15,-19-17-387 16,3 8-3612-16,4 8-258 15,1 0 0-15,-1 6 0 0,-1-4 0 16,-3 1-645-16,3-1-1161 16,-2 3-2451-16,-12-18-387 15,13 8 129-15</inkml:trace>
  <inkml:trace contextRef="#ctx0" brushRef="#br0" timeOffset="65631.7539">11890 11515 774 0,'0'0'4515'15,"0"0"129"-15,0 0 0 16,-11 13-3612-1,11 12-129-15,-1-5 0 0,1 11-129 16,0-2 516-16,2 8-516 16,0-8 129-16,11 4-129 15,-6-8-258-15,7-4-129 16,4-8-129-16,5-3 0 15,2-10-129-15,4-3 0 16,-1-10-129-16,1-6 129 16,4-6-258-16,-6-5 258 15,-1-6-258-15,-6-3 129 0,-6-1 0 16,-4-1 0-1,-8 0-129-15,-2 3 129 16,-12 4 0-16,-7 7 0 16,-3 5 0-16,-7 7-129 0,0 8-129 15,-6 0-387-15,8 12-903 16,-12-3-1935-16,8 4-1677 15,8 6-258-15,1-4-258 16</inkml:trace>
  <inkml:trace contextRef="#ctx0" brushRef="#br0" timeOffset="66246.7891">12305 11095 6450 0,'13'-30'5031'16,"-5"17"0"-16,-8-10-645 15,-1-1-4515-15,1-1 129 16,1 1-258-16,-1-1 258 16,0-2 0-16,-1 5 129 15,-7 0 0-15,-1 3 129 16,-5 3-258-16,0 6 129 15,-6 6 0-15,2 4 0 16,-3 0-129-16,1 10 129 0,-1 5 0 16,3 6-129-16,2 0 258 15,4 3-258-15,0-2 258 16,9 1-258-1,2-2 129-15,2-4-129 0,-1-17 0 16,25 14 0-16,-7-13 0 16,5-2 0-16,6-7 0 15,0-7 0-15,4-1-129 16,-3-5 129-16,2 3-258 15,-4 0 387-15,-3 8-129 16,-3 0 129-16,-7 9-129 16,-6 3-129-16,-4 10 387 15,-2 10-258-15,-3 7 258 0,-3 7-258 16,-2 3 0-1,-1 8 258-15,0-4-258 16,2 2 129-16,0-5 0 16,3 1 0-16,0-6-129 0,1-8-129 15,0 0-387-15,-2-17-1935 16,2 5-2322-16,0 2-516 15,0-17-387-15</inkml:trace>
  <inkml:trace contextRef="#ctx0" brushRef="#br0" timeOffset="67107.8383">12850 11404 4902 0,'0'0'5289'0,"0"0"-645"0,-10-3 129 16,10 3-4644-16,-14 13-129 16,2 4 0-16,-4 5 0 15,-3 7 0-15,-1 3 129 16,-4 4-129-16,-1-3-387 15,3 5-516-15,-9-11-1677 16,8-5-2064-16,4 2-258 16,-2-18-387-16</inkml:trace>
  <inkml:trace contextRef="#ctx0" brushRef="#br0" timeOffset="67323.8507">12560 11370 4773 0,'23'0'5160'15,"-11"1"-387"-15,8 21-129 16,6 2-4257-16,1 5-129 16,3 5 0-16,0 5-129 15,3 5-258-15,3 1-129 16,-3-7-903-16,9 1-2322 15,-1 0-1161-15,-6-16-516 16,3 2 129-16</inkml:trace>
  <inkml:trace contextRef="#ctx0" brushRef="#br0" timeOffset="68862.9387">13182 11265 1032 0,'4'-62'2064'15,"-4"31"516"-15,0 12 387 16,-4-3 129-16,4 22-516 16,0 0-387-16,0 0-1032 15,-5 18-387-15,5 11-387 16,1 6-258-16,7 9 129 0,-4 4-129 15,5 9 0-15,-3-2 0 16,3 3 129 0,0-5-387-16,-1-5-258 15,3 1-774-15,-6-16-1290 0,-3-3-2322 16,10-4-258-16,-12-26 0 15</inkml:trace>
  <inkml:trace contextRef="#ctx0" brushRef="#br0" timeOffset="69254.9611">13408 11496 3096 0,'12'4'4644'16,"-12"-4"0"-16,5 23-129 15,1-7-4386-15,0 6 0 0,-1 4 0 16,4-2 129-16,6 1 129 16,-2-7 129-16,8 1 0 15,0-12-129-15,8-4 129 16,3-8-129-16,5-11 0 15,-2-13-258-15,3-3 0 16,-2-5 0-16,0-5 0 16,-6-1 129-16,-6 0-129 15,-11 0 258-15,-4 7-129 16,-9 5 129-16,-9 10-129 15,-11 8 0-15,-4 11-129 16,-6 3 129-16,-4 16-258 16,1 5 0-16,-3 6-129 0,7 4-774 15,-9-10-2451-15,9 1-1677 16,8-4-387-16,4-15-129 15</inkml:trace>
  <inkml:trace contextRef="#ctx0" brushRef="#br0" timeOffset="70180.014">11651 10608 3096 0,'-24'11'4515'0,"24"-11"-129"16,0 0-2580-16,0 0-1032 16,8 0 0-16,8-6-387 0,9 1 0 15,0-1 129-15,11 1-387 16,2-2 129-16,9 3 0 15,4-3 0 1,7 3-129-16,0-5 258 0,9 3 0 16,3-3 0-16,5 4 0 15,4-4 0-15,6 3-129 16,0-3-129-16,1 2 129 15,4 0-129-15,-1 5 0 16,1-4 0-16,1 3 0 16,0 0-129-16,1 2 0 15,-1 0 129-15,4-1-129 0,-3 1 0 16,5 0 129-16,-1-1-129 15,-1-1 0 1,3-1 129-16,1 0-129 16,-4-1 129-16,2 2-129 0,-1-2 0 15,-3 0 0-15,-4 2 0 16,-1 0 0-16,-3 2-129 15,-6 1 0-15,-1 0 0 16,-6 0-129-16,0 2-129 16,-9 1-516-16,4 12-1548 15,-7 1-2580-15,-6-10-129 16,1 8-387-16</inkml:trace>
  <inkml:trace contextRef="#ctx0" brushRef="#br0" timeOffset="76322.3654">14497 11221 258 0,'0'0'4386'16,"0"-7"129"-16,0 7-516 15,-1 9-3741-15,-10 4 129 0,2 2-258 16,-7 6-129-16,0 5 258 16,-5 6-129-16,-2 7 0 15,-3-1 0-15,-1 4 0 16,-3-1 0-16,0 0 129 15,0-4-258-15,1-6-387 16,5-3-129-16,-2-8-1161 16,7-9-1419-16,5 6-1290 15,-9-17 0-15</inkml:trace>
  <inkml:trace contextRef="#ctx0" brushRef="#br0" timeOffset="76613.382">14070 11228 2451 0,'14'-30'4515'16,"-14"30"258"-16,20-11-2064 15,-3 19-1677-15,-1 4-516 16,9 11 258-16,0 1-129 15,8 8 0-15,1-1 0 16,6 5-129-16,2-2-258 16,5-2 129-16,-2-4-258 15,3-2-129-15,-5-6-129 0,-3-6-258 16,-1 2-516-16,-12-11-1548 15,-3-5-2322-15,-1 9-258 16,-12-9-129-16</inkml:trace>
  <inkml:trace contextRef="#ctx0" brushRef="#br0" timeOffset="78163.4707">15080 11015 3354 0,'0'-15'4644'16,"0"15"-516"-16,0 0-3354 16,0 0-258-1,0 8 129-15,1 10-258 0,-1 3 0 16,0 9 258-16,0 6-258 15,0 9 0-15,-5 1 0 16,2 10-129-16,-2-5-258 16,3 3 0-16,-1-5 0 15,1-3-129-15,2-6-387 16,0-13-258-16,3 3-1290 15,0-11-2193-15,-3-19-258 16,9 14-128-16</inkml:trace>
  <inkml:trace contextRef="#ctx0" brushRef="#br0" timeOffset="78562.4932">15245 11280 129 0,'7'37'4644'0,"-7"-14"0"15,3 18-258-15,-3 0-3483 16,0-3-258-16,8 4-258 16,0-5 129-16,8 2 0 15,-3-16 129-15,12 1-129 16,-4-16 258-16,12-7-258 15,-4-12-258-15,6-5 129 16,-3-13-387-16,0-7 129 16,-2-4-129-16,-2-2 129 0,-10-3-129 15,-3 7 129-15,-11-3 0 16,-4 6 0-16,-4 6 129 15,-9 2-129-15,-7 9 0 16,-1 5-129-16,-4 9 129 16,-2 2-129-16,1 4-129 15,-2 3-129-15,6 8-387 16,-4-6-258-16,11 7-645 15,-7-14-903-15,22 0-1548 16,-16 0-1290-16,8-14 258 16</inkml:trace>
  <inkml:trace contextRef="#ctx0" brushRef="#br0" timeOffset="78768.5053">15549 10890 903 0,'41'0'4644'0,"-21"-4"0"16,10 4-129-16,-1 0-3870 16,-2-3-387-16,2-4-516 15,0 3-774-15,-7-6-1290 16,0-6-1419-16,6 11-1032 15</inkml:trace>
  <inkml:trace contextRef="#ctx0" brushRef="#br0" timeOffset="79016.5195">15937 10705 2193 0,'0'45'2838'0,"0"-23"129"15,0 5-645-15,0-2-387 16,0 8-387-16,-1-8-645 16,1 8-129-16,-3-9-516 15,3 2-258-15,0-6-258 16,0-8-645-16,0 2-1161 15,0-4-1935-15,0-10-645 16</inkml:trace>
  <inkml:trace contextRef="#ctx0" brushRef="#br0" timeOffset="79470.5454">16072 10759 2709 0,'25'-22'4902'0,"-15"2"-129"16,15 12-387-16,-5-5-4257 16,4-1-129-16,-1 6 0 15,1 2 0-15,1 5 129 0,-6 1-129 16,-1 2 0-16,-1 8 0 15,-5 4 0-15,-4 1 0 16,-1 2 0-16,-5-1 0 16,-2 3 129-16,-2 0-129 15,-7 1 129-15,-2 0 0 16,-5-3 0-16,-1 4 0 15,-3-1-129-15,3 2 258 16,1-1-258-16,2-4 129 16,5 2 0-16,4-4 258 15,7 3-129-15,10-6 0 16,10 1 129-16,6-6 0 15,7 4-129-15,4-9 0 0,4 4 0 16,-1-1-258-16,2-3-129 16,-6 2-258-1,-9-4-387-15,3 6-1161 16,-19-6-1548-16,-13 0-1806 0,12-4 0 15</inkml:trace>
  <inkml:trace contextRef="#ctx0" brushRef="#br0" timeOffset="80454.6017">13986 10523 3225 0,'0'0'4257'0,"2"-13"-774"16,-2 13-2967-16,20-7-258 16,-6 0-258-1,4 4 0-15,4 0 0 0,1 2 0 16,5-1 129-16,2 1 129 15,5 1 0-15,1-3 129 16,4 3-129-16,1-2 129 16,9 2 129-16,-1-6-129 15,5 2 0-15,1-3 129 16,6 2-129-16,0-5 0 15,3 6-129-15,-2-5 129 16,3 6-129-16,0-3-129 0,1 4 0 16,1-4-129-1,3 4 129-15,-3 0-129 16,0-2 129-16,3 2-129 15,-1-3 0-15,-2 0 129 0,0 2 0 16,-2-1 0-16,2 2 0 16,-2-2 129-16,2 1 0 15,0 1-129-15,-3 1 0 16,2-1-129-16,-2 2 129 15,-2 0-129-15,0-2 129 16,-4 1-129-16,-2 1 0 16,-4 0 0-16,-2 0 0 15,-3 0 0-15,-1 0 0 16,-7 1 0-16,-4 1-129 15,-4-2 129-15,-6 0-258 16,-2 2-645-16,-23-2-1935 16,11 0-1935-16,-11 0-387 0,-13-1 259 15</inkml:trace>
  <inkml:trace contextRef="#ctx0" brushRef="#br0" timeOffset="81446.6585">6613 13168 3999 0,'-6'13'5289'15,"9"-3"-258"-15,-3-10-129 16,19 0-4128-16,6 0-129 15,4 0-129-15,8 0 258 16,2-1-516-16,5 1 129 16,-1-6-387-16,3 3 129 15,-3-5-387-15,-5 1 0 16,3 3-516-16,-12-6-516 0,7 10-1290 15,-15-2-2451-15,-5-1 129 16,-8 3-516 0</inkml:trace>
  <inkml:trace contextRef="#ctx0" brushRef="#br0" timeOffset="81651.6702">6765 13337 4257 0,'-49'44'4902'0,"43"-22"-258"16,6-22-387-16,0 14-3354 15,14-9-516-15,13-5-129 16,7 0-258-16,3-6 129 16,5-2-258-16,4-2-516 15,-6-8-1032-15,6-3-2580 16,3 7-387-16,-10-12-387 15</inkml:trace>
  <inkml:trace contextRef="#ctx0" brushRef="#br0" timeOffset="82083.6949">7621 12844 5547 0,'9'44'4902'0,"-9"-21"0"15,-1 9-645-15,-6-2-3999 16,-2 1-387-16,-2 1 129 16,1-6 0-16,2-3 0 0,0-5 0 15,4-3 129-15,4-15-129 16,3 14 0-16,7-13 0 15,6 0 0-15,4 4 0 16,4-1 0-16,2 3 0 16,4 2 0-16,2 8 0 15,-2 2 0-15,-2 8 129 16,-1-2-129-16,-4 4 258 15,-6-1-258-15,-5 4 129 16,-5-2 0-16,-7-3 0 16,-7 1 0-16,-10-4 0 15,-6-1 129-15,-7-5-129 16,-5-3 0-16,-5-3-258 0,-2-8-258 15,0 4-1161-15,-10-8-2193 16,5-14-1161 0,5-2-258-16,-3-11-129 15</inkml:trace>
  <inkml:trace contextRef="#ctx0" brushRef="#br0" timeOffset="82272.7057">7443 12821 7611 0,'73'-7'4902'0,"-33"7"0"0,11-5-2064 16,-1 5-2580 0,5 0-645-16,0-1-516 15,8 3-1161-15,-10 0-2580 16,-4-2-258-16,5 0-387 15</inkml:trace>
  <inkml:trace contextRef="#ctx0" brushRef="#br0" timeOffset="82722.7314">8305 13278 4128 0,'-5'70'4902'0,"5"-41"-387"0,0-14-129 16,4-4-3741-16,9 0-129 15,0-11 0-15,10 0 0 16,-3-13-129-16,9-2 0 15,-3-10 0-15,7-4-129 16,-3-6-258-16,1 0 0 16,-5-3-129-16,-4-2 129 15,-3 0 0-15,-10 0 0 16,-5 2 0-16,-5 4 0 15,-14 2 129-15,-7 8 0 16,-6 8 129-16,-9 7 0 16,-5 7 0-16,0 7-129 15,-7 9 129-15,2 12-129 0,-1 2 0 16,7 5-129-16,7 3 129 15,1 1-387-15,15 4-129 16,-3-7-774 0,21 7-1419-16,0-5-2322 0,6-7-387 15,11-1 0-15</inkml:trace>
  <inkml:trace contextRef="#ctx0" brushRef="#br0" timeOffset="83097.7527">8867 13117 7224 0,'16'-5'5031'0,"-6"1"0"15,9 3-645-15,9-5-4386 16,-2 5 0-16,3-1-129 15,5 2 129-15,2-1 0 16,1 1 129-16,4-1-129 16,-3-3 258-16,3-1-258 15,-1-2 0-15,-1-2 0 16,-2-1 0-16,-3-3-645 15,1 3-258-15,-16-9-1419 16,6 4-2322-16,-6 6-258 0,-10-4-387 16</inkml:trace>
  <inkml:trace contextRef="#ctx0" brushRef="#br0" timeOffset="83340.7665">9193 12877 2580 0,'-29'2'5160'0,"29"-2"-129"16,-13 0-387-16,13 0-2064 15,-3 20-2193-15,2 5-129 0,1 11-129 16,0 9 129-16,0 12-387 15,2 9-258-15,-2-4-903 16,2 15-1806 0,2 1-1677-16,-4-11-129 0,0 3-387 15</inkml:trace>
  <inkml:trace contextRef="#ctx0" brushRef="#br0" timeOffset="84602.839">11505 12128 1935 0,'0'0'3999'0,"0"11"387"15,6 0-1290-15,-3 8-2967 16,0 6 129-16,-1 7 0 15,-2 6 129-15,1 9-258 16,0 0 129-16,1 6-387 16,1 0-774-16,-2 8-2967 15,-3-18-387-15,2 15-258 16</inkml:trace>
  <inkml:trace contextRef="#ctx0" brushRef="#br0" timeOffset="85541.8927">9934 12864 2193 0,'21'-14'3741'0,"-1"14"129"15,-4-3-2967-15,-4-5-258 16,6 3-129-16,-1-3-258 16,3 3 129-16,4-2 129 15,2 4-129-15,5-4 0 16,4 4-129-16,6-1 0 15,8 1 0-15,2 0 0 16,8 1 129-16,6-5-129 16,9 4 0-16,1-2 129 15,10-1 0-15,3-1-129 0,6 0 0 16,6-1-129-16,5 1 129 15,2-2 0-15,8-1-129 16,5-2 129 0,3 5 129-16,3-4-129 0,2 3 0 15,3-3 0-15,7 2 0 16,-4 1 129-16,5 2-258 15,-2-1 129-15,7 1-129 16,1-3 0-16,2 4 129 16,4-7-129-16,3 6-129 15,4-9 129-15,6 3 0 16,5-3-129-16,-2 1 0 15,5-1 0-15,1 0 0 0,-1 5-129 16,-6-3-129 0,2 10-258-16,-11-9-1290 15,-10 8-3096-15,0 5-129 16,-22-1-387-16</inkml:trace>
  <inkml:trace contextRef="#ctx0" brushRef="#br0" timeOffset="88850.0819">11883 10723 129 0,'-64'31'645'0,"29"-15"0"16,5 3-387 0,-3 0 0-16,5-1 129 15,-1 3-129-15,4 0 129 16,2 0-129-16,0-2 0 0,5 5 129 15,-1-1-129-15,2 0 258 16,0 3-129-16,3 0 129 16,-1-1-258-16,0 3 258 15,1 2-129-15,2 1-129 16,0 1 0-16,0-1 0 15,0 1-258-15,4 3 129 16,2-1-129-16,2-2 0 16,3-2 129-16,1-3 129 15,2-2 0-15,9 0-129 16,2-5 0-16,4-1 258 15,5-3-129-15,5 1-129 16,3 0 129-16,2-3 0 0,3 1-129 16,1 1-129-16,1 1 129 15,0 1-129-15,1 0 0 16,-1 1 0-16,-4 1 0 15,0 2-129-15,-2-2 129 16,0 2 0-16,-6 0 0 16,0-2 0-16,-4 1 0 15,-4-3 0-15,-2 2 0 16,-2-3 129-16,-1 0-129 15,-3-3 129-15,3-1 0 16,1-2 258-16,3-4-129 16,4-2 0-16,4-5 258 15,6 0-129-15,4-5 0 0,8 0 0 16,3-4 0-16,4 3-129 15,-2 0 0-15,1 4 0 16,-2 2-129 0,0 0 0-16,-2 5 0 0,-5 4 0 15,-2 0 129-15,3 1 129 16,-10-3-258-16,6 1 258 15,-3-1-129-15,1 0 0 16,-1-6 129-16,4-1-129 16,3 0 0-16,0-1-129 15,6-5 0-15,-2-2-129 16,5 0 129-16,-3-2-129 15,0 3 0-15,-2 3 0 0,-2 0 0 16,-1 1 0 0,-3 0 0-16,1 2 0 15,-3-4-129-15,1 0 129 16,0-3 0-16,1-2 0 0,0-1 0 15,3 0 0-15,-2 2 0 16,-4 2 0-16,5 2-129 16,-6 2 129-16,2 3 0 15,-6 5-129-15,-1 5 129 16,1 1 0-16,-2 1 0 15,1-1 0-15,2-4-129 16,3-1 129-16,1-5-129 16,2-1 0-16,4-3 0 15,0-4 0-15,5-4-129 16,-4 3 129-16,0 2 129 15,1 1-129-15,-2 4 258 16,1 1-129-16,0 0 129 0,1 2-129 16,1 2 258-16,2 1-258 15,2-4 129-15,0 0-129 16,1 1 0-16,3-2 0 15,-1 0 0-15,3 0 129 16,2-3-129-16,0 1 0 16,3-4 0-16,0 1 129 15,1-4-129-15,0-1 0 16,0-2-129-16,0 0 0 15,-2-3 129-15,-1 0-129 16,-3-3-129-16,-2 0 258 16,2-2 0-16,-1 1-129 15,-7 4 129-15,1 1 0 0,-3 0-129 16,-2 8 129-16,-1 3 0 15,-2 3 0-15,-4 3 0 16,-1 4 0 0,-1 3 0-16,3-1 129 0,0-1 258 15,2-6-258-15,-1-2 0 16,4 0 0-16,1-3 0 15,0-8 129-15,4-5-258 16,0-3 0-16,2-5 0 16,-2-3 0-16,2-5 0 15,0-6-129-15,-3-6 129 16,-1-6 0-16,-6-2 0 0,-3-5 0 15,-7 0 0-15,-4-6-129 16,-7 3 258 0,-7 1-129-16,-7 7 0 15,-3 5 0-15,-6 1-129 0,-13 7 129 16,-6 9-129-16,-8 2 129 15,-8 6-129-15,-7 4 129 16,-4 3-129-16,-4 4 129 16,-1 2 0-16,-4 2 0 15,3 1 129-15,0 4-129 16,-2-3 0-16,5 3 129 15,-3-2-129-15,0-2 0 16,0-1 0-16,0 0-129 0,4-5 129 16,0-3 0-1,1-1 0-15,6-3 0 16,1-1 0-16,2-1 0 15,2 0 129-15,0 1-129 0,-2-1 0 16,-1 4 129-16,-4 1-129 16,-3 2 0-16,-7 1 129 15,-5 4-129-15,-4-1-129 16,-1 4 258-16,-5 0-129 15,-2 0 0-15,-1 0 0 16,1 1 0-16,2 0 0 16,0 1 0-16,0 3 0 15,0-1-129-15,-1 2 129 16,-1 7 0-16,-2 4 0 15,-3 2 0-15,2 4 0 16,0 1 129-16,1 1-129 16,7-1 0-16,4-2 0 0,5-7 0 15,8 0 0-15,6-7 129 16,7-2-129-16,6 0 0 15,-1-7 0 1,-1-2 0-16,0-1 0 0,-2 2 0 16,-1 1 0-16,-6 3 0 15,-4 1 0-15,-4 3 0 16,-1 0 0-16,-1 1 0 15,-3 5 0-15,1-2 0 16,0 0 129-16,-2-1-129 16,2-2 0-16,-1-1 0 15,-1 0 0-15,-4 0 0 16,-3-2 0-16,-6 1 0 0,-2-1 129 15,-1 0-129 1,-4 1 0-16,0 0 129 16,-2-4-129-16,3 1 0 15,3-3 0-15,-5-4 0 0,-2 3-645 16,-13-3-2451-16,-7 0-1548 15,-5 11-387-15</inkml:trace>
  <inkml:trace contextRef="#ctx0" brushRef="#br0" timeOffset="96947.5451">10198 13300 2193 0,'0'13'4644'15,"0"-13"387"-15,0 0-645 16,0 0-2838-16,0 0-645 15,9 0-258-15,4-1-129 16,-3-4-258-16,5 1 0 0,0-2-129 16,-2 2 0-1,2-2 0-15,-2 6 0 16,-1-1-129-16,-2 2 129 15,2 8 129-15,-3 6-129 0,-1 7 0 16,1 8 0-16,-3 4 129 16,0 8 0-16,-4 5-129 15,0 2 129-15,-2 1-258 16,-4 1 258-16,-6-5-258 15,-2 0 129-15,-7-5 0 16,1-4-129-16,-6-7-129 16,0-5 0-16,2-4-387 15,-7-14-774-15,10 0-1677 16,-3-8-1935-16,-3-18-129 15,9-8-387-15</inkml:trace>
  <inkml:trace contextRef="#ctx0" brushRef="#br0" timeOffset="97163.5574">10154 13034 5547 0,'41'-26'5160'0,"-24"18"-258"16,10 8-516-16,-2 0-3999 15,-4 7-387-15,1 1-129 16,2 7-516-16,-6-9-516 16,7 11-1548-16,-6-1-2064 15,-3-9-129-15,5 6 0 16</inkml:trace>
  <inkml:trace contextRef="#ctx0" brushRef="#br0" timeOffset="97396.5707">10713 13323 10836 0,'15'43'5031'16,"-15"-43"-1032"-16,13 20-1032 0,-13-27-7095 16,0 7-1419-1,0 0-129-15,8-15-387 16</inkml:trace>
  <inkml:trace contextRef="#ctx0" brushRef="#br0" timeOffset="97974.6038">11428 12887 2193 0,'0'14'4773'0,"0"-14"-387"15,0 0 0-15,14-3-2838 16,1-7-1677-16,9 5 0 16,-4 1 0-16,6 1 129 15,-5 3 0-15,3 0 129 16,-7 6 0-16,-1 2-129 15,-4 8 0-15,-7-3 0 0,-5 4 0 16,-6 2-129-16,-9 3 258 16,-5-1-129-16,-5 4 129 15,-5 0 129-15,2 0 0 16,-4-2 387-16,10-1-129 15,-2-5 0-15,12 3 129 16,3-9 0-16,9-11 0 16,8 16 129-16,13-11-258 15,4-5-387-15,11 0 129 16,2 0-258-16,8-6 0 15,2-2-387-15,-5-1-129 16,6 3-774-16,-11-11-903 16,7 4-1677-16,-8 0-1419 0,-9-8 129 15</inkml:trace>
  <inkml:trace contextRef="#ctx0" brushRef="#br0" timeOffset="98200.6167">11875 12854 2451 0,'25'27'4515'0,"3"-18"0"15,-4-11-129-15,5-5-3612 16,9 3-516-16,4-4-129 15,-1-3-516-15,3 1-645 16,-9-3-1290-16,-6-6-1935 16,2 17-516-16,-17-14 517 15</inkml:trace>
  <inkml:trace contextRef="#ctx0" brushRef="#br0" timeOffset="98427.6297">11914 12964 4386 0,'-10'33'4773'0,"9"-22"-129"16,5 4-774-16,-3 3-3741 15,5 2-129-15,-1-2-129 16,-2 3-258-16,-1-5-774 15,7 1-1548-15,3 0-1677 0,-12-17-258 16,19 3 259-16</inkml:trace>
  <inkml:trace contextRef="#ctx0" brushRef="#br0" timeOffset="98626.6411">12142 12864 4386 0,'-2'65'4902'0,"2"-16"-129"15,-8-9-387-15,-1 5-4128 16,7 4-258-16,0-2-129 16,-3-6-387-16,5 2-516 0,-4-11-1935 15,0-13-1677-15,3 6 0 16,-10-21-128-1</inkml:trace>
  <inkml:trace contextRef="#ctx0" brushRef="#br0" timeOffset="98922.658">11188 13422 6966 0,'44'-4'5160'16,"6"-6"-258"-16,8-11-516 16,16-3-3870-16,13 1-387 0,9 2 129 15,8 2-258-15,2-1 129 16,3 4 0-16,0 2-258 15,-3 1 129-15,-7 4-516 16,-8-6-129-16,-8 13-645 16,-18-12-516-16,-5 12-1935 15,-15 2-1161-15,-21 0-387 16</inkml:trace>
  <inkml:trace contextRef="#ctx0" brushRef="#br0" timeOffset="99192.6735">11159 13590 9159 0,'-11'31'5289'0,"10"-13"-387"16,1 6-258-16,3-1-4644 15,6 8-258-15,-3-1 0 16,7 10-774-16,-12-15-1548 15,8 6-2193-15,2-3-258 16,-2-13-387-16</inkml:trace>
  <inkml:trace contextRef="#ctx0" brushRef="#br0" timeOffset="99522.6923">11474 13645 4386 0,'10'59'4773'15,"-10"-29"-387"-15,5 9-129 16,1-5-3870-16,1-7-129 16,5-3 0-16,5-10-129 15,6-8 0-15,3-7 0 0,3-14-129 16,2-6 0-1,1-12-129-15,0-4 129 16,-3-5-129-16,-7 2 129 16,-2-1-129-16,-10 7 129 0,-7 2-129 15,-3 9 258-15,-13 6-258 16,-3 11 0-16,-9 6-258 15,-1 11-258-15,-7 2-1032 16,3 6-2709-16,4 16-129 16,-8-11 0-16</inkml:trace>
  <inkml:trace contextRef="#ctx0" brushRef="#br0" timeOffset="99891.7132">11885 13639 3999 0,'27'25'3999'0,"1"15"-516"15,-27-25 258-15,7 10-4386 16,-5-1 258-16,6-3 258 15,-1-3 387-15,1-11 258 16,12 1 387-16,-6-14 129 16,10-6-258-16,-3-16 129 15,8-4-258-15,-6-9-129 16,5-3-129-16,-10 1 0 15,-1 3-129-15,-10 0-129 0,-3 9 129 16,-5 7-129-16,-10 8-129 16,-9 10 0-16,-6 6 0 15,0 9-387-15,-8 0-774 16,5 12-2580-1,1 6-903-15,-6-5-516 0,13 9 129 16</inkml:trace>
  <inkml:trace contextRef="#ctx0" brushRef="#br0" timeOffset="114502.5491">16351 12614 903 0,'-62'-1'4773'16,"33"-1"0"-16,18 2 0 15,11 0-3870-15,0 0 0 16,0 0 0-16,17-16 129 16,13 16-258-16,0-7-129 15,16 7-258-15,2-6 0 16,7 5-258-16,3-1-387 0,-2-4-387 15,4 6-516-15,-12-3-903 16,3 3-1161-16,-13 0-1806 16,-10 0-516-16</inkml:trace>
  <inkml:trace contextRef="#ctx0" brushRef="#br0" timeOffset="114721.5617">16358 12668 3225 0,'-69'32'5031'0,"46"-24"-258"16,21 7 0-16,10-1-3741 0,9-11-516 16,20 3-129-16,6-6 0 15,17 3-129-15,7-3-387 16,4-4-903-1,12 2-2580-15,2-1-1161 0,-9-7-516 16,2 5 0-16</inkml:trace>
  <inkml:trace contextRef="#ctx0" brushRef="#br0" timeOffset="115446.6031">17574 12376 2967 0,'0'-21'4773'0,"0"21"-129"15,-15 0-129-15,-3 10-3741 16,4 9-516-16,-4 2 387 15,2 7-387-15,-4 0 258 16,7 5-129-16,0-6 129 0,6 4-129 16,5-8 129-16,6 5-129 15,6-10 0-15,11 3-129 16,3-5-129-1,4 1 129-15,1 1-258 0,1-3-129 16,-6 4 129-16,-7 0-129 16,-3 7 0-16,-11 0 129 15,-4 4 0-15,-15 3 0 16,-10-4 0-16,-10 4 0 15,-5-2-129-15,-8-9-387 16,2 0-387-16,-10-19-1161 16,14-3-2709-16,-1-3-516 0,7-18-129 15</inkml:trace>
  <inkml:trace contextRef="#ctx0" brushRef="#br0" timeOffset="115628.6136">17312 12333 4902 0,'54'-16'5160'15,"-27"16"-129"-15,9 8-645 16,7 8-3612-16,-2-2-516 16,5-1-516-16,8 8-774 15,-9-12-2193-15,1 0-1419 16,3 0-387-16,-8-7 129 15</inkml:trace>
  <inkml:trace contextRef="#ctx0" brushRef="#br0" timeOffset="115951.632">17941 12427 129 0,'-18'46'3483'0,"0"-21"387"15,7 14-2322-15,4 7-516 16,2 3-258-16,5 1-387 16,9-3 129-16,9-7 0 15,5-6 129-15,8-5-129 16,1-15 129-16,7-6 129 15,-8-15 387-15,9-3 0 16,-15-20 129-16,5 3 0 16,-18-17 0-16,8 8 0 15,-20-16-258-15,5 10-387 16,-10-6-258-16,-3 9 129 15,-9 0-516-15,-3 9 129 0,-2 6-258 16,-5 9 129-16,2 7-516 16,-1 7 129-16,5 10-129 15,-5-1-645-15,15 19-1290 16,-5-2-2709-16,6 0-129 15,5 1-516-15</inkml:trace>
  <inkml:trace contextRef="#ctx0" brushRef="#br0" timeOffset="116687.6741">18945 12497 2451 0,'63'-62'3870'15,"-36"30"258"-15,-1 9-2580 0,8 14-387 16,-6-7 0-16,7 16 0 16,-12-2 129-16,6 4-129 15,-13 3 0-15,6 8-387 16,-10-1 0-16,-3 11-516 15,-6 0 258-15,0 8-258 16,-7-1 387-16,-3 10-387 16,-6-4 258-16,5 10-258 15,-8-3 0-15,3-2-129 16,-3 0 0-16,-1-2-258 15,-4 4-258-15,-4-9-387 16,5 11-1419-16,-15-6-2838 0,0-10-258 16,-3 3-516-16</inkml:trace>
  <inkml:trace contextRef="#ctx0" brushRef="#br0" timeOffset="116900.6863">19157 11944 7611 0,'54'8'5160'0,"-22"15"-645"0,-11-10-774 16,12 20-6192-1,-8-8-2709-15,-1 0 0 16,1 2-516-16</inkml:trace>
  <inkml:trace contextRef="#ctx0" brushRef="#br0" timeOffset="117166.7015">19626 12047 1935 0,'12'49'4386'0,"-13"-20"258"16,1 11 0-16,0 7-3612 15,-11-4-129-15,5 15 0 16,-11-10 0-16,9 7-258 0,-9-11 129 15,8 3-516-15,-2-9-258 16,-2-13-1290-16,13-2-2451 16,-1-11-1161-16,1-12-387 15,0 0 258-15</inkml:trace>
  <inkml:trace contextRef="#ctx0" brushRef="#br0" timeOffset="117582.7253">20004 12149 7482 0,'-5'12'5289'0,"-8"1"-258"15,-1 3-387-15,0 3-4386 16,-5 7-387-1,0 10 129-15,0 6 129 0,-1 4-129 16,3 3 129-16,7 0-129 16,3-2 129-16,7 0 0 15,4-8 0-15,11-4-258 16,10-10 129-16,8-6-129 15,5-9 129-15,4-6 0 16,1-4-129-16,0-6 129 16,-5-9 0-16,-5-3 0 15,-11-2 129-15,-7 0 0 0,-15-3 129 16,0 6-129-1,-16 1 0-15,-5 4 129 16,-5 4-129-16,-1 3-129 16,-3 5 0-16,4-1-258 0,3 7-645 15,-6-6-2580-15,9 6-1677 16,4 3-387-16,6-4-129 15</inkml:trace>
  <inkml:trace contextRef="#ctx0" brushRef="#br0" timeOffset="123190.0459">16464 13517 258 0,'24'10'4386'16,"-12"-11"-129"-16,20 1 0 15,1 0-3483-15,1-1 0 16,12 1 129-16,-1-6 129 16,14 6-129-16,1-8 129 15,12 8-129-15,2-6-258 16,11 6-129-16,1-6-129 15,11 4 0-15,-1-4-129 16,8 4 129-16,-1-1-129 0,5 0-129 16,3 1 129-16,1 0-129 15,3-4 0 1,2 4 0-16,-1-3 0 0,4 2-129 15,0-5 0-15,0 3 129 16,-2-1-258-16,-4-2 129 16,-4 2 129-16,-1 1-129 15,-3-1 0-15,-4 3 0 16,-5 3 0-16,-5 0 129 15,-4 0-129-15,-3 0 0 16,-6 0 0-16,-4 0 0 16,-6 2 0-16,-7-1 0 15,-7-1-129-15,-1 2 258 16,-9-2-129-16,-3 0 0 15,-2 0 0-15,-6 0 129 16,-5-2-129-16,-1 1-129 16,-2-1 129-16,-2 0 0 0,-4-2 0 15,1 2-129-15,-4-1 129 16,0 2 0-16,0-4 0 15,-4 4 0-15,-1-3 0 16,0 1 0-16,-3-1 0 16,-9 4 0-16,20-10 0 15,-20 10 0-15,19-13 0 16,-9 4 0-16,1-1 0 15,-2 2 0-15,2-3 0 0,-2 0 129 16,-4 0 0 0,3 0-129-16,-5-4 129 15,-1-2 0-15,2-3 0 16,-3-5 129-16,1-8-129 0,0-2 129 15,0-10-258-15,2-5 258 16,0-10-129-16,2-7-129 16,-3-5 129-16,3-8 0 15,-1-4-129-15,-3-3 129 16,1-4-129-16,-3-1 0 15,0 0-129-15,0 1 258 16,-4 8-258-16,-4 1 129 16,1 11 0-16,-2 4 0 15,-2 8 0-15,-2 6 0 16,1 10-129-16,-1 4 129 15,1 4-129-15,-1 5 129 0,-3-1-129 16,-2 4 0-16,-2 4 0 16,-9 3-129-16,-5 3 258 15,-10-1-129-15,-10 7 0 16,-9 1 0-16,-11 4 129 15,-11 1-129-15,-9 2 0 16,-12 2 129-16,-8 0 0 16,-10 1 0-16,-10 0-129 15,-8 2 129-15,-11 6 0 16,-4-1 0-16,-5 1 0 15,-3 4 0-15,-5 3 0 16,0-5 0-16,1 2 129 16,3 3-129-16,6-2 129 0,2 0-129 15,10-1 129-15,11-1-129 16,16 0 258-16,13 2-258 15,14-1 129-15,20 0-129 16,12 1 0-16,17 4 258 16,12 4-258-16,12 5 129 15,9 7-258-15,7 6 258 16,5 10-129-16,1 8 129 15,6 10-258-15,0 9 129 16,-2 13 129-16,0 9-129 16,-2 14 0-16,-2 12 129 15,-1 3-129-15,0 4 0 16,0-4 258-16,0-1-129 0,0-10 0 15,3-8 0-15,5-13 0 16,2-13-129 0,2-10 129-16,-2-17-645 15,12 2-2967-15,-14-18-1677 0,-3-16-516 16,-5-23-387-16</inkml:trace>
  <inkml:trace contextRef="#ctx0" brushRef="#br0" timeOffset="131366.5137">18615 12550 1 0,'0'0'0'15,"0"0"0"-15,0 0 0 16,0 0 0-16,0 0 128 16,0 0 259-16,0 0 129 15,0 0 645-15,0 0-129 16,0 0 387-16,0 0-129 15,0 0 258-15,10 0-516 16,-10 0-129-16,0 0-129 16,0 0-258-16,0 0-129 15,0 0-129-15,0 0-129 16,0 0 258-16,-4 0-258 15,4 0-129-15,-15-2 129 0,6 2 0 16,-3 0 0-16,-1 0 258 16,2 0 0-1,-4 0 0-15,4 0 129 16,-4 0 0-16,15 0 0 0,-15 0 0 15,15 0-258-15,0 0 129 16,0 0-129-16,0 0 0 16,0 0-129-16,10 3 0 15,5-1 0-15,1-2 0 16,6 0 0-16,-1 0-129 15,3 0 129-15,2 0-129 16,-5 0 0-16,-1 0 0 16,-4-3 0-16,-4 1 0 15,-2 0 0-15,-10 2 0 16,0 0-129-16,-5-5 129 15,-11 5 0-15,-3 0 0 16,-4 0 0-16,-6 0 0 0,1 0 129 16,-1 2 129-16,4 1-129 15,1-2 0-15,9 3 258 16,3-2-387-16,12-2 129 15,0 0 0-15,0 0-129 16,10 9 0-16,5-9 0 16,5 0 0-16,2 0 0 15,0 0 129-15,5-3-129 16,-5 1 0-16,-1 0 0 15,-2 0 129 1,-2 1-129-16,-8-3 129 0,-9 4 0 16,9-3-258-16,-9 3 129 15,0 0 129-15,-17-5-129 0,1 4-129 16,-3 1 129-16,-3 0 0 15,-1 4-129-15,-1 0 129 16,3 1-129-16,2-2 129 16,6 1-258-16,13-4 129 15,-14 3-129-15,14-3 0 16,0 0 0-16,14 0-129 15,-2-3 0-15,9 2-258 16,-5-5 129-16,8 5 0 16,-6-5-129-16,3 6 129 15,-5-4 0-15,-3 4-129 16,-13 0-387-16,0 0-1806 0,11 12-1419 15,-28-12 0-15</inkml:trace>
  <inkml:trace contextRef="#ctx0" brushRef="#br0" timeOffset="139313.9683">17885 11105 1 0,'20'14'2321'0,"-6"-2"-257"16,-14-12 258-16,10 13-645 16,-10-13-258-16,0 0-387 15,14 13-387-15,-14-13 258 16,0 0 0-16,0 0 0 15,0 0 0-15,0-11-129 16,0 11 258-16,-11-32-258 16,2 15 129-16,-8-11-387 15,4-2 0-15,-11-10-258 16,4 2 129-16,-8-9-129 0,5 0 129 15,-5-7-258-15,-1-1 129 16,-4-6-129-16,3 4 0 16,-6-8 0-16,-1 1 129 15,-5-1-129-15,-3-1-129 16,-5 1 129-16,-1-3-129 15,-6-3 129-15,0-1-129 16,-6-5 0-16,-3-4 129 16,-2-5-129-16,-4-2 0 15,-4-5 0-15,-6-4 0 16,-5-4 129-16,-3-4-129 15,-7-6 0-15,0-5 0 16,-8-5-129-16,-2-9 258 0,-5-5-129 16,-3-10-258-16,-3-3 129 15,-5-8 129 1,-1-4-258-16,-8 1 0 15,0-7 129-15,-4 0 0 0,3 4 0 16,-5 1 0-16,-5 0 0 16,2 2 129-16,-5 3 0 15,0-2 129-15,-2 4-258 16,-3-1 258-16,1-2 0 15,-1 0-129-15,0-2 0 16,-2 6 129-16,0-5 0 16,1 4-129-16,2-1 387 0,0 3-258 15,-6 5-129 1,6 3 258-16,-3 3-129 15,1 0 0-15,-5 9 0 16,4 4 0-16,-5 5-129 0,1 8 129 16,2 5 0-16,-4 4-129 15,1 8 258-15,1 4-258 16,0 9 129-16,3 4 0 15,-2 7 0-15,-2 4-129 16,5 2 129-16,0 7 0 16,-4 4-129-16,4 4 0 15,-4 2 0-15,2 2 0 16,-5 0 129-16,3 4-129 15,0 2 0-15,3 1 0 16,1 4 129-16,3 0-129 16,1 4 129-16,7 8-129 15,9-1-129-15,3 3 129 0,1 1 0 16,3 8 0-16,6-1 0 15,7 7 0-15,-1 2-129 16,6 1 129-16,-1 6 0 16,3 4-129-16,5 8 129 15,3 1-129-15,2 6 129 16,6 7 0-16,2 1 0 15,6 7 0-15,4 5-129 16,4 1 129-16,3 8 129 16,4 5 258-16,4 7-387 15,-2-1 129-15,6 3 129 16,3 5 0-16,2 2-129 15,4 8 0-15,5 1-129 0,3 1-258 16,2 0 258-16,9 3 129 16,1 0-129-16,4 0 129 15,2-4-129 1,4-1 0-16,0-5 129 0,4-3-129 15,4-4 0-15,2-6 0 16,2-7 0-16,1-8 129 16,2-8-258-16,1-10 258 15,3-4-129-15,-1-10 0 16,2-12 0-16,0 0 129 15,0 0-129-15,-9-15 0 16,5-5 0-16,-1-5 0 16,-2-9 0-16,1-3 0 0,-1-5 0 15,0-6-129 1,1 2 258-16,2 2-129 15,-2 5 0-15,1 5 0 16,0 5-129-16,4 10 129 0,-3 4 0 16,4 15 129-16,0 0-258 15,-11 28 258-15,6 8-129 16,-2 14 0-16,-2 15 0 15,1 12 129-15,-2 10 0 16,-1 7 0-16,6-4 0 16,1 0-129-16,3-12 129 15,1-8-129-15,7-18 258 16,8-15-258-16,6-16 129 15,8-20-129-15,4-6 129 16,9-23-129-16,4-8 0 16,6-13 0-16,2 1-258 15,-4-11-645-15,17 11-2967 0,-13-8-1161 16,0 6-645-16,-3 1-258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19:2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2888 4645 2193 0,'-1'15'4515'16,"1"-15"-129"-16,0 0-129 15,5 7-4515-15,9-6-129 16,6 1 258-16,6 1 258 16,1 1-129-16,9-1 129 15,-1-1 129-15,7 4 0 16,3-5-129-16,4 2 129 15,-1-3-129-15,2 1 129 16,-3-1-129-16,0 0 129 16,-7-1 0-16,-3-3-258 15,-8 3 129-15,-5 0-129 16,-7 1 129-16,-5 0 0 0,-12 0 0 15,6 12-129-15,-6-12 258 16,-9 22-129-16,-3-7 0 16,-2 7-129-16,-6 2 129 15,-1 5-129-15,-3 2-129 16,-2-4-258-16,2 8-258 15,-3-8-258-15,7 7-516 16,-12-14 0-16,13 7-387 16,-9-15-129-16,7 4-903 15,-3-4-903-15</inkml:trace>
  <inkml:trace contextRef="#ctx0" brushRef="#br0" timeOffset="340.0195">2860 4691 5547 0,'-9'52'5289'16,"9"-18"-516"-16,-4-5-645 16,4 14-4644-16,-1 4 0 15,1 16-258-15,0-1 387 0,0 10 0 16,0-4 0-16,-1 5 258 15,-1-2 0 1,-2-5 258-16,3-5 0 16,0-7 0-16,-1-4-258 0,2-4-516 15,-2-13-1548-15,0-10-2451 16,4 2 0-16,-2-25 1 15</inkml:trace>
  <inkml:trace contextRef="#ctx0" brushRef="#br0" timeOffset="873.05">3831 5064 5160 0,'-7'17'5547'0,"19"-4"-774"16,4-13-258-16,10-5-4644 16,2 5-129-16,9 4 129 15,1 1 0-15,6 0 129 16,-2 2-129-16,0-3 129 15,-4 3 0-15,-2 0 0 16,-4-6 0-16,-5 4-129 16,-7-5-516-16,1 9-1032 15,-21-9-1806-15,0 0-1290 0,0 0-258 16</inkml:trace>
  <inkml:trace contextRef="#ctx0" brushRef="#br0" timeOffset="1162.0665">3894 5388 6450 0,'58'10'5289'0,"-26"-10"-258"16,5 1-774-16,0-1-4386 15,5-3 0-15,4-2-129 0,0 1 129 16,-1-4-129-16,0 3 129 15,-3-5-387-15,0 6-516 16,-10-4-2967-16,-2-3-645 16,1 9-774-16</inkml:trace>
  <inkml:trace contextRef="#ctx0" brushRef="#br0" timeOffset="8243.4715">4854 5160 645 0,'-1'-26'3483'16,"1"26"-2709"-16,0-18 129 15,0 18 0-15,0 0 129 16,1-13 258-16,9 13-129 15,-10 0 0-15,27-2 0 16,-10-5 129-16,13 7-258 16,-4-10 0-16,11 5-258 15,-4-3-258-15,5 5-258 16,0-5 0-16,2 5-129 15,-5-3-129-15,-2 2 129 16,0-1-258-16,-8 1 129 16,-3 1-129-16,-5-1-129 0,-3 2 0 15,-14 2-258-15,15-6-387 16,-15 6-774-16,0-14-2322 15,0 14-774-15,0 0 387 16</inkml:trace>
  <inkml:trace contextRef="#ctx0" brushRef="#br0" timeOffset="8707.498">5837 4717 2967 0,'0'21'1419'0,"0"-4"-774"15,0 2 258-15,0 5 387 16,-3 1 0-16,3 8 129 0,-2 0 0 16,2 10 0-1,-6-2-129-15,6 8-258 16,-6-3-387-16,4 4-129 15,-3-3 0-15,5-2-129 0,-5-5-258 16,4-3 0-16,-1-4 0 16,2-3 0-16,0-5 0 15,0-4-129-15,0 0-129 16,0-4-129-16,0 3-903 15,-1-3-2193-15,1-17-1419 16,-3 29-129-16</inkml:trace>
  <inkml:trace contextRef="#ctx0" brushRef="#br0" timeOffset="10687.6113">3111 6186 3870 0,'0'0'4644'0,"1"14"-387"16,-1-14-2838-16,4 17-1419 15,4-1-129-15,3 3 258 16,-3 7 0-16,1 7 129 15,0 8 0-15,0 10 129 16,1 8-129-16,1 6-129 16,1-2 258-16,-4-1-129 15,7-6 129-15,-1-8-129 0,5-9 258 16,0-21-258-16,9-13 129 15,-3-17 129-15,9-15-129 16,-2-19 0 0,6-8-129-16,2-12-129 0,0-5-129 15,-1-4 0-15,-3 3 0 16,-6 8-129-16,-4 9 0 15,-3 17-129-15,-9 5-387 16,-1 27-903-16,-13 6-1677 16,-1 8-1935-16,1 26-129 15</inkml:trace>
  <inkml:trace contextRef="#ctx0" brushRef="#br0" timeOffset="11123.6363">3868 6639 5676 0,'-1'20'5418'16,"-9"-11"-645"-16,5 13-516 15,-8-4-4773-15,10 11-129 16,-2-3 129-16,5 7-129 15,0-2 387-15,0-2 0 0,5-6 387 16,7-9 129-16,3-2 0 16,2-12 258-16,5 0-129 15,-1-15-129-15,4-7 0 16,-2-13 0-16,-1-6-129 15,-6-2 0-15,-4 0 0 16,-9-3 0-16,-3 6 0 16,-12 5 0-16,-10 8-129 15,-4 11 0-15,-7 9-129 16,3 8-645-16,-6-1-1419 15,7 9-2838-15,7 6-258 16,1-8-129-16</inkml:trace>
  <inkml:trace contextRef="#ctx0" brushRef="#br0" timeOffset="11419.6532">3818 6018 5547 0,'-11'17'4902'16,"11"-17"-129"-16,27 6-1032 15,-13-2-5547-15,24 1-1161 0,-1-2-1935 16,5-3-258-16</inkml:trace>
  <inkml:trace contextRef="#ctx0" brushRef="#br0" timeOffset="11932.6825">2984 7272 3096 0,'62'6'3612'16,"-21"-6"-258"-16,9 4-516 15,0-4-903-15,12 0-516 16,-1-5-645-16,7 0-258 16,0-8-258-16,8 2 0 15,-2-7-129-15,1-2-129 16,-1-3-129-16,-3 3 0 15,-2-1 0-15,-6-1-258 16,-5 11-387-16,-13-7-1161 16,-3 10-1548-16,-6 8-1290 15,-20 0-258-15</inkml:trace>
  <inkml:trace contextRef="#ctx0" brushRef="#br0" timeOffset="12416.7102">3170 7525 2967 0,'-2'40'4773'0,"12"-15"-258"16,-6-8-129-16,12 16-4773 0,0 4 129 15,2 8 129-15,-2 7 0 16,1 4 258-16,-1 5 0 16,-2-2 129-16,2 5 258 15,-5-11-129-15,2 1 129 16,-4-14-258-16,7 0 387 15,-8-19-258-15,9-5 0 16,-5-16-129-16,3-10 0 16,-1-16-129-16,2-13-129 15,0-14 129-15,-2-11-258 16,2-5-258-16,-4-8 0 15,1 6-129-15,-5-1-129 16,3 17 0-16,-6 3-129 0,4 21-645 16,-9 4-903-16,4 13-2322 15,-4 14-258-15</inkml:trace>
  <inkml:trace contextRef="#ctx0" brushRef="#br0" timeOffset="12791.7317">3620 8058 129 0,'0'56'4128'15,"5"-23"0"-15,-5-10-516 16,7-3-3483 0,6-6 0-16,3-5 129 0,4-5 258 15,-1-10 0-15,7-1 258 16,-3-16 0-16,5 0-129 15,-10-12 258-15,5 4-387 16,-10-10 0-16,-3 6-258 16,-7-3 0-16,-3 3 0 15,-8 7-258-15,-5 8 129 16,-6 6-129-16,-3 8-129 15,-2 6-129-15,-2 4-129 0,4 14-645 16,-5-8-1032 0,10 8-1290-16,0-3-1032 15,0-9-645-15</inkml:trace>
  <inkml:trace contextRef="#ctx0" brushRef="#br0" timeOffset="13040.7459">3780 7511 1806 0,'21'-17'4515'15,"-11"6"0"-15,10 3-3225 16,6 3-258-16,2-5-258 15,4 2-516-15,2-4-258 16,-1 0-387-16,1 2-258 0,-5-5-258 16,-1 5-258-16,-8-8-645 15,-3 6-645-15,-4 3-1032 16</inkml:trace>
  <inkml:trace contextRef="#ctx0" brushRef="#br0" timeOffset="13265.7588">4030 7229 3483 0,'0'12'4644'16,"3"14"-1935"-16,7 7-1032 16,-8-2-258-16,8 13-516 0,-6-4-129 15,3 8-387-15,-6-5-258 16,2-1-258-16,-2-5-258 15,-1-12-387-15,0 1-516 16,0-26-387-16,0 10-258 16,0-10-387-16,1-24-1161 15,14 5-644-15</inkml:trace>
  <inkml:trace contextRef="#ctx0" brushRef="#br0" timeOffset="13529.7739">4630 7040 6063 0,'66'-21'5418'0,"-36"3"-258"16,7 3-645-16,-2-4-4386 15,-3-1-129-15,4-2-129 16,0 3-258-16,-5 0 0 16,1 7-129-16,-7-4-258 15,3 11-645-15,-11-9-903 16,4 8-2193-16,-4 6-774 15,-17 0 258-15</inkml:trace>
  <inkml:trace contextRef="#ctx0" brushRef="#br0" timeOffset="13777.7881">4885 7059 1935 0,'1'26'4128'0,"8"-2"258"16,-6-12-3612-16,10-8-258 15,5 4-129-15,2-7 0 16,0 0 129-16,1-1-258 16,4-6 0-16,-4-5 129 15,7-1-258-15,-7-5-129 16,5-3-258-16,2 1-1161 15,-3-6-1161-15,-2-9-1935 16,8 11 129-16</inkml:trace>
  <inkml:trace contextRef="#ctx0" brushRef="#br0" timeOffset="14063.8044">5557 6854 4386 0,'44'3'5418'0,"-24"-7"-387"15,10 2-516-15,4-8-4386 16,-2 0-258-16,1-3-129 0,1 0 0 15,-5 1 129-15,2 4 0 16,-4-4-258 0,-2 6 0-16,-5-7-516 15,2 11-903-15,-9-7-1806 0,-13 9-1032 16,24-14-387-16</inkml:trace>
  <inkml:trace contextRef="#ctx0" brushRef="#br0" timeOffset="14429.8254">6284 6493 1161 0,'22'3'4902'0,"-10"3"129"0,-12-6-516 16,0 0-3483-16,0 16-387 16,-5-3-258-16,4 7 0 15,-5 1 129-15,2 11-129 16,-1-1 0-16,1 9 0 15,-5 3 0-15,7 4 129 16,-4 3-129-16,2 4-129 16,1-5 0-16,1 4-129 15,-1-4 129-15,3-5-258 16,0-3 129-16,0-6-129 15,0-5-129-15,0-10-129 16,0 2-387-16,0-22-1548 0,0 0-2838 16,0 0-258-16,-9-9-258 15</inkml:trace>
  <inkml:trace contextRef="#ctx0" brushRef="#br0" timeOffset="15788.9031">6856 6586 3354 0,'70'26'5031'0,"-17"-11"-258"15,-2-15-258-15,11 0-4515 16,4-2-129-16,7-4 0 15,0-3 0-15,3-4 129 16,-4 1-129-16,-6-5 129 16,-4-1 0-16,-5 1-258 15,-10-3-516-15,-6 5-516 16,-14-6-1419-16,-10 4-1290 15,-4 9-903-15</inkml:trace>
  <inkml:trace contextRef="#ctx0" brushRef="#br0" timeOffset="16063.9188">7150 6761 1419 0,'11'17'4644'0,"6"-18"516"15,17 1-645-15,7-9-3483 16,4-5-516-16,9 0-129 16,3-1-258-16,-2-3-129 0,0 0 129 15,-4 2-129-15,-5 0-129 16,-7 5 129-16,-8-3-129 15,-7 1-129-15,-5 5-516 16,-12-8-1161-16,-1 4-1677 16,-6 12-1161-16,-4-23 0 15</inkml:trace>
  <inkml:trace contextRef="#ctx0" brushRef="#br0" timeOffset="16422.9394">7475 6289 3870 0,'14'20'5289'15,"-3"-13"-516"-15,12 2-258 0,-2 0-4515 16,7 0 129-16,3 1-129 15,2-2 0-15,1 1 129 16,1-4 0-16,0 1 0 16,-2-1 129-16,-3-1-129 15,-5-1 0-15,-4 6 258 16,-8-3-258-16,-2 11 258 15,-11 2-258-15,-1 12 258 16,-18 10-258-16,-5 11 129 16,-11 9-129-16,-6 9 129 15,-5 6-258-15,-7 2-387 16,3 7-645-16,-6-13-2709 15,6-9-1419-15,10-11-258 0,4-16 0 16</inkml:trace>
  <inkml:trace contextRef="#ctx0" brushRef="#br0" timeOffset="17621.0079">8490 6053 3096 0,'0'0'4128'0,"0"0"-2709"15,0 0-258-15,4 6-129 16,0 6-129-16,-4 2-258 16,9 8 258-16,-6 2 0 15,5 11-387-15,-3 6 129 0,0 11-387 16,0 6 0-16,2 2-258 15,-3 1 129 1,4-1 0-16,1-7 0 16,2-7 258-16,-2-8-129 0,6-12 129 15,-2-14 0-15,7-10 0 16,-2-12 129-16,6-12-258 15,1-14 129-15,1-7-258 16,1-10 129-16,3-8-129 16,-1-4 0-16,-4 4 0 15,-2 2-129-15,-4 9 129 16,-2 5-129-16,-7 8 0 15,0 12-387-15,-10 3-516 16,0 22-903-16,0 0-1806 16,0 0-1290-16,0 0-258 15</inkml:trace>
  <inkml:trace contextRef="#ctx0" brushRef="#br0" timeOffset="18204.0412">9052 6600 5805 0,'4'22'5547'0,"-4"-22"-903"0,0 0-258 16,0 0-4902-16,-13 5-129 15,11 5 129-15,2-10-129 16,-12 26 387-16,5-5 129 15,1 3 129-15,2 8 387 16,-2-7 129-16,6 6-129 16,0-10-129-16,0 0 129 15,5-10-258-15,6-8 0 16,0-4 0-16,5-15 0 15,1-8 0-15,4-8 0 16,0-7 0-16,2-4-129 16,-2-5 0-16,-1 5 129 15,-2 0-129-15,-3 8 129 0,-4 4-129 16,-4 7 129-16,-3 6 129 15,-2 6-129 1,-2 12 0-16,0 0 129 16,-13-8 0-16,13 8-129 0,-22 2-129 15,12 3 129-15,-4-1-129 16,3 2-129-16,0 2 129 15,-1-3-129-15,12-5-129 16,-20 9 129-16,20-9-129 16,-14 7 0-16,14-7-387 15,-11 0-516-15,11 0-1806 16,0 0-1935-16,0-10-387 0,0 10 129 15</inkml:trace>
  <inkml:trace contextRef="#ctx0" brushRef="#br0" timeOffset="18634.0658">9185 5763 4386 0,'26'14'5160'0,"-6"-8"-129"16,-1-6-387-16,6 0-4128 16,-1-4-645-16,7 2 129 15,1-5 0-15,-2 1 0 16,0-2 0-16,-1 1 0 15,-1-3 0-15,-2 6-516 16,-6-7-645-16,4 7-2322 16,-4 4-1419-16,-20 0-258 0</inkml:trace>
  <inkml:trace contextRef="#ctx0" brushRef="#br0" timeOffset="19016.0877">9549 6291 2322 0,'4'14'2967'0,"12"-6"-3225"16,3 2 258-16,7-3 129 15,2 0 0-15,-1-2 516 16,9-2-129-16,-5-3 0 15,2 0 0-15,0-6-516 16,-4-3-516-16,-1-3-1161 16,1 6-1032-16</inkml:trace>
  <inkml:trace contextRef="#ctx0" brushRef="#br0" timeOffset="19298.1038">9612 6538 5547 0,'48'1'4902'0,"-27"-9"-645"16,11 5-516-16,-14-18-5160 16,15 14-129-16,-8-12 0 0,11 13 0 15,-17-7 129-15,9 12-516 16,-7 1-1935-16,-8-10-258 15</inkml:trace>
  <inkml:trace contextRef="#ctx0" brushRef="#br0" timeOffset="19866.1361">10241 6419 3612 0,'-6'13'5031'16,"6"-13"-516"-16,0 0-129 16,7 1-4773-16,4 1 0 15,-2-2 129-15,7 0 258 16,1-2 129-16,3-3 0 15,3 3 129-15,0-4 129 16,1 5-258-16,-3-5 0 16,6 1 0-16,-6 1-129 15,1-3-129-15,-4 0-129 16,-3-4-387-16,4 9-1032 15,-9-3-2709-15,-5-8-774 16,7 9 387-16</inkml:trace>
  <inkml:trace contextRef="#ctx0" brushRef="#br0" timeOffset="20413.1676">10811 6009 3483 0,'0'0'4644'0,"0"0"-516"0,1 9-129 15,-1 2-4515-15,0 8 0 16,0 3 387-16,2 7 387 15,-1 8 0-15,-1 0 387 16,4 10 0-16,-4 0 0 16,0 7-258-16,0 0 129 15,0 6-258-15,0-6-258 16,0-4 258-16,0-8-258 15,5-8 258-15,-1-7-129 16,7-9 0-16,-1-12 0 16,5-6 0-16,1-14 129 15,2-8-258-15,4-12 129 16,1-2 0-16,1-9 0 0,-1-7 0 15,1-4-129-15,0 2 129 16,-6 1-129-16,1 4 129 16,-3 5-129-16,-3 7 0 15,-4 8-129-15,-2 6 0 16,1 8-258-16,-8 0-258 15,0 15-1548-15,0 0-2709 16,0 0-129-16,0 0-387 16</inkml:trace>
  <inkml:trace contextRef="#ctx0" brushRef="#br0" timeOffset="20985.2003">11170 6539 2322 0,'0'0'2838'15,"0"0"129"-15,0 0-2967 16,0 0-1161-16,0 12 516 15,0-12 387 1,-4 24 903-16,4-24 645 0,-8 30 129 16,-1-16 258-16,7 8-258 15,-7-8-387-15,8 4-258 16,-2-3-516-16,3 0 258 15,0-5-258-15,1 2 0 16,-1-12 0-16,19 11 129 16,-7-11 0-16,6-4-129 15,-1-8 129-15,4-4-258 16,2-4 0-16,0-3-129 0,-3-2 129 15,0 0-129 1,-5-1 0-16,-4 2 129 16,-4 3-129-16,-6 4 129 15,-2 3 0-15,1 14 0 0,-21-13 129 16,5 12-129-16,-2 1-129 15,0 2-387-15,0 5 0 16,-3-1-129-16,11 6-903 16,-9-12-1032-16,7 0-2322 15,12 0-258-15</inkml:trace>
  <inkml:trace contextRef="#ctx0" brushRef="#br0" timeOffset="21346.2209">11282 5806 4257 0,'0'0'4902'16,"0"0"-516"-16,0-16-129 15,16 16-4644-15,3 0 0 16,8 0 129-16,2 0 129 16,1 2 129-16,3 2 0 0,-1 0 0 15,-3-1-387-15,2 1-129 16,-11-4-387-16,6 0-129 15,-12-10-1290 1,-1-6-2193-16,3 5-129 0</inkml:trace>
  <inkml:trace contextRef="#ctx0" brushRef="#br0" timeOffset="21578.2342">11420 5750 6063 0,'-1'28'4773'0,"-8"-24"-1290"15,9 10-2451-15,0-1-6321 16,-2 5-387-16</inkml:trace>
  <inkml:trace contextRef="#ctx0" brushRef="#br0" timeOffset="22839.3063">11436 5667 2451 0,'0'0'3999'15,"0"0"0"-15,0 0-3999 16,0 14 258-16,0-14 129 15,5 17 0-15,-5-17 387 16,6 21 0-16,-6-9 0 16,2 7-129-16,-2-5 129 15,0 6-258-15,0-5 0 0,0 4 129 16,-5 0-387-16,3 4 0 15,-3-6 0-15,4 3-129 16,-3-3 0-16,0 1-129 16,4-4 0-16,-3 3 0 15,2-5 0-15,1 0-129 16,0-12 129-16,0 15-129 15,0-15-258-15,0 0-903 16,0 12-2709-16,0-12-774 16,0 0-129-16</inkml:trace>
  <inkml:trace contextRef="#ctx0" brushRef="#br0" timeOffset="28760.645">1871 9119 1935 0,'-14'-52'3741'0,"7"22"0"16,5 16-3096-16,2 1-387 15,0 13 129-15,0 0-258 16,11 1 0-16,-4 19 129 15,1 5 0-15,2 11 129 16,1 8 0-16,6 11-129 16,-3 4 129-16,5 3-129 15,2 2-129-15,-1-2 0 16,0-8 258-16,3-5-258 15,-4-11 129-15,3-7 129 16,-6-16 258-16,4-3-129 0,-7-12 0 16,4-2 129-16,-2-18-129 15,2 0-129-15,-4-14 0 16,6-8 129-16,-1-9-516 15,1-9 129-15,-1-8-129 16,3-5 129-16,-2-2 0 16,0 3-129-16,1 5 0 15,-1 4-258-15,-1 15 129 16,-2 5-516-16,4 18-387 15,-10 7-1806-15,2 9-1806 16,5 16-258-16,-6 2 259 16</inkml:trace>
  <inkml:trace contextRef="#ctx0" brushRef="#br0" timeOffset="29143.6669">2739 9088 2451 0,'-16'-24'4773'0,"-9"6"-516"0,13 18 0 15,-10 3-3870-15,2 2-258 16,-1 7-129 0,0 7-258-16,-3 5 129 15,3 7 129-15,-1 3-129 0,3 8 258 16,5 1-129-16,3 3 258 15,5 2-258-15,4-2 387 16,3-2-258-16,7-4-129 16,8-4 129-16,4-5-129 15,4-11 0-15,1-5-129 16,2-12-645-16,4-2-1290 16,0-1-2322-16,-11-22-129 15,11 5 129-15</inkml:trace>
  <inkml:trace contextRef="#ctx0" brushRef="#br0" timeOffset="29523.6887">2863 9231 3354 0,'46'5'3096'0,"-21"2"-1419"16,-1 2-903-16,0-2-516 15,-3 2-129-15,-4-1 0 16,-5-1 258-16,-12-7-129 16,13 17 0-16,-13-5 258 15,0-1-258-15,-8 3 0 16,-6 2 387-16,-1 3-387 0,1-1-129 15,-1 2 258-15,2-2-387 16,2 4 129-16,7-5-129 16,4-4 0-16,0 0-129 15,7-2 129-15,6-1-258 16,0-3 129-16,6 0-129 15,-2-4-387-15,3 2 0 16,-5-4-774-16,3-1-645 16,-5 0-1032-16,-7-13-516 15</inkml:trace>
  <inkml:trace contextRef="#ctx0" brushRef="#br0" timeOffset="29792.7041">2820 9382 903 0,'-5'3'4128'0,"5"-3"0"15,20 1-129-15,0 1-3870 16,0-2-129-16,5 0 0 15,4-2 0-15,1-1 0 16,2-2-129-16,-2-2 129 16,4-1-258-16,-6-6-516 0,3 2-1548 15,3 10-1935 1,-17-18 258-16</inkml:trace>
  <inkml:trace contextRef="#ctx0" brushRef="#br0" timeOffset="30119.7228">3272 9047 1032 0,'41'22'4128'0,"-16"2"129"16,-8-11-258-16,5 9-4128 16,6 7 129-16,-3 1 0 15,0 5 129-15,-1 0-129 0,-3 2 387 16,-5-1-129-16,-2 5 0 15,-6-2 258-15,-8 6 0 16,0-2-129-16,-9 1 0 16,-8 1 129-16,-2-3-129 15,-3 0-387-15,-3-9-129 16,2 0-903-16,-3-10-1677 15,-2-15-1806-15,15 2-129 16</inkml:trace>
  <inkml:trace contextRef="#ctx0" brushRef="#br0" timeOffset="30492.7441">3747 9229 129 0,'28'-11'3999'16,"-28"11"258"-16,32-1-516 0,-12 0-3612 15,5 0-258 1,0 1 129-16,7 0-129 15,-2 0 129-15,3 0 0 16,1 0 0-16,3 0 129 0,-5-2-129 16,0 0-129-16,-1 0-129 15,-5 1-516-15,-3-3-774 16,-3 0-645-16,-2 4-1548 15</inkml:trace>
  <inkml:trace contextRef="#ctx0" brushRef="#br0" timeOffset="30891.7669">3792 9404 4773 0,'12'5'4644'0,"7"-4"-129"15,-19-1-645-15,23-3-4257 16,-9 2-129-16,11 1 129 16,-4 0 0-16,8 0 258 15,0 1 258-15,-1-1 258 16,6 2 129-16,-5-2 0 15,8 0 0-15,-8-1 129 0,4 0-258 16,-6-4-129-16,0 3 0 16,-2-5-258-16,-1 2 0 15,-6 0-258 1,-2-4-516-16,-1 0-3870 0,-3 9 0 15,-12-15-516-15</inkml:trace>
  <inkml:trace contextRef="#ctx0" brushRef="#br0" timeOffset="33464.9141">4654 8829 1032 0,'-22'-25'4515'0,"22"25"0"15,-16 0-258-15,6 10-3999 16,9 14 0-16,1 11-387 16,1 8 129-16,7 12 0 15,-1 11 129-15,4 3 129 16,1 4-129-16,2-2 0 15,3-3 0-15,-3-9 129 16,5-8-129-16,-3-11 258 16,1-10 129-16,-4-14-258 15,5-8 129-15,-6-8 0 16,7-11-129-16,-6-10 129 15,3-8 0-15,-2-8-387 0,6-6 0 16,-3-9 0-16,1-5 0 16,-1-2 129-16,-2 0 0 15,2-3-129 1,-2 6 129-16,0-1 129 0,-2 10-129 15,-1 1 0-15,-1 13 0 16,-3 2 0-16,-1 12-258 16,0 1-129-16,-5 7-129 15,-2 11-387-15,0 0-1419 16,0 0-2580-16,4 27-258 15,-8-9 0-15</inkml:trace>
  <inkml:trace contextRef="#ctx0" brushRef="#br0" timeOffset="33976.9433">5164 9360 1806 0,'0'0'4644'16,"4"-7"0"-16,-4 7-387 15,0 0-3999-15,0 0-258 16,0 0 0-16,-12 12-129 16,3 2 0-16,-3 9 129 15,-1 3 129-15,0 6 0 0,1 1 0 16,0 1 0-16,4-1 129 15,2-4 129-15,6-1-258 16,0-12 129-16,13-2 0 16,0-14 0-16,7 0 0 15,1-21 0-15,5-2 0 16,2-11 129-16,-2-2-258 15,-2-5 129-15,-3 2-129 16,-5-4 129-16,-7 6-129 16,-7 4-258-16,-4 4 258 15,-11 4-258-15,-4 2 258 16,-4 7-258-16,-4 4 0 15,-2 6-258-15,1 3 0 0,5 8-645 16,-6-4-1290-16,9 3-2451 16,9 13-516-16,-6-13 516 15</inkml:trace>
  <inkml:trace contextRef="#ctx0" brushRef="#br0" timeOffset="34347.9646">5060 8515 2193 0,'-16'-8'4257'0,"16"8"387"16,11-4-645-16,-11 4-4257 15,30-8-129-15,-4 3-258 16,9 1 0-16,-1 2-129 16,7 2 387-16,-4-1-129 15,3 1 129-15,-6 0 129 16,-1 2-387-16,-8-2-129 15,-3 0-516-15,-6 0-1161 16,-12-12-774-16</inkml:trace>
  <inkml:trace contextRef="#ctx0" brushRef="#br0" timeOffset="34537.9755">5305 8341 258 0,'-27'6'3354'15,"16"5"-1419"-15,6 5-645 16,1 6-516-16,1 7-129 15,3 4 129-15,0 0-516 16,0 7 0-16,0-3 0 16,3 0-258-16,0-1-387 15,0-2-1032-15,-4-15-2451 16,9 15 0-16</inkml:trace>
  <inkml:trace contextRef="#ctx0" brushRef="#br0" timeOffset="35149.0104">5561 9083 5934 0,'37'13'5289'16,"-19"-13"-258"-16,9-1-645 15,-7-10-4644 1,9 0-129-16,-2-6-129 15,5 4 0-15,-3-6 258 0,1 3 0 16,-3-5 0-16,-6 2 516 16,-1 1-129-16,-6-1 129 15,-7 3 0-15,-7-3 0 16,0 5-129-16,-13 1 0 15,-3 4 0-15,-8 0-129 16,-2 3 0-16,-4 4 0 16,-1 2 0-16,-2 7 129 15,3 7 0-15,1 4-129 16,0 11 0-16,4 1 0 15,3 4 129-15,7 3-129 16,3 5 129-16,3-1 0 16,7 2-129-16,2-2 258 0,8-1 0 15,4 0 0-15,6-3-129 16,5-1 258-16,3-2-129 15,3-8 0-15,-1-1-129 16,4-9 0-16,-1-4 0 16,1-4-129-16,2-7 129 15,-6-4-129-15,2-8 129 16,-2-2-129-16,-2-5-129 15,2 0-258-15,-7-8-387 16,7 8-903-16,-18-10-1677 16,1 4-1935-16,0 5-258 15,-6-4 129-15</inkml:trace>
  <inkml:trace contextRef="#ctx0" brushRef="#br0" timeOffset="35717.0429">5900 8483 1806 0,'0'0'4902'0,"0"0"-516"15,-5-12-129 1,5 12-4128-16,0 0-258 15,5-6 0-15,-5 6 129 16,16 0 0-16,-7 0 258 0,7 0 0 16,0 0 129-16,2 0 129 15,2 0-258-15,1-1 129 16,3 1-129-16,-3-1-129 15,2 1 0-15,0-3 0 16,-3 2-129-16,-3-3 0 16,-1 2 0-16,-3-2-258 15,-13 4-387-15,17-11-2580 16,-17 11-1548-16,0 0-129 15</inkml:trace>
  <inkml:trace contextRef="#ctx0" brushRef="#br0" timeOffset="37031.1181">6312 8146 1548 0,'0'0'2709'16,"0"0"-2967"-16,0 0-258 0,0 0 129 15,0 0 0-15,6 0 258 16,-6 0 258-16,0 0 516 15,0 12 129 1,0-12 129-16,0 0 0 0,3 14 387 16,-3-14-258-16,0 0-258 15,0 0 129-15,0 0-387 16,0 0 129-16,5 13-258 15,-5-13 129-15,0 0-258 16,0 0 0-16,0 0 258 16,0 0-387-16,9 11 129 15,-9-11 129-15,0 0-258 16,4 11 0-16,-4-11 129 15,7 11-129-15,-7-11 0 16,5 10 129-16,-5-10 0 16,7 12-129-16,-7-12 0 15,6 13 0-15,-6-13 0 0,0 0 0 16,9 15-129-16,-9-15 129 15,4 13-129-15,-4-13 129 16,8 15 0-16,-8-15-129 16,4 15 129-16,-4-15-129 15,8 17 258-15,-8-17-258 16,7 17 0-16,-7-17 129 15,3 14-129-15,-3-14 0 16,6 15 129-16,-6-15-129 16,4 11 129-16,-4-11-129 15,0 0 0-15,1 12 0 16,-1-12 0-16,0 0 0 0,0 0 0 15,0 0 129-15,7 14-129 16,-7-14 0-16,0 0 0 16,0 0 0-16,5 15 0 15,-5-15 0-15,0 0 0 16,4 15 0-16,-4-15 0 15,4 10-129-15,-4-10 258 16,0 0-129-16,4 14 0 16,-4-14 0-16,0 0 129 15,0 13-129-15,0-13 0 16,0 12 129-16,0-12-129 15,-3 12 0-15,3-12 129 16,0 0 0-16,0 0 0 0,-7 12 0 16,7-12 0-16,0 0 0 15,0 0 0 1,0-8 129-16,0 8-258 15,0-14 0-15,0 14 0 0,2-19 129 16,1 9-129-16,-1-3 0 16,1 0 0-16,1-2 0 15,3-2 0-15,-2-5 0 16,3 0 0-16,-2 0 129 15,6-6-258-15,-4-2 258 16,4-2-129-16,-1 1 0 16,-1-2 0-16,1 3 0 15,-1 3 0-15,-3-4 129 16,2 9-129-16,-6 1 0 15,2 2 0-15,-4 6 0 16,2 0-129-16,-3 13-516 16,0-16-387-16,0 16-1419 0,0 0-1677 15,0 0-1032-15,-5 14 387 16</inkml:trace>
  <inkml:trace contextRef="#ctx0" brushRef="#br0" timeOffset="37563.1485">6807 8009 1032 0,'27'19'3612'16,"-1"4"129"-16,-14-13-3483 0,-12-10 258 15,18 18 258-15,-18-18 129 16,11 13 0-16,-11-13 129 16,0 0 129-1,0 0 0-15,13 11-387 0,-13-11 129 16,0 0-516-16,0 0-129 15,0 0 0-15,0 0-258 16,0 19 0-16,0-9 0 16,-4 4 0-16,-1 6 0 15,-6-1 0-15,-1 7 0 16,-2 0 129-16,-4 0-129 15,-2 4 129-15,-1-5 0 16,2-1 0-16,2-5 129 0,3 1-129 16,0-4 0-16,8-2 129 15,0-2-129-15,6-12 0 16,6 13 0-1,5-4 0-15,3-6-129 0,6 2 129 16,1-5-129-16,4 1 129 16,0-1-129-16,-4 0 0 15,0 0-129-15,-1-3 129 16,-7 1-129-16,-1-2-129 15,-12 4-129-15,0 0-516 16,11-12-258-16,-17 2-1290 16,6 10-1419-16,-14-10-1032 0,-3-3 0 15</inkml:trace>
  <inkml:trace contextRef="#ctx0" brushRef="#br0" timeOffset="37881.1665">6711 8257 2322 0,'16'-8'4128'0,"1"9"129"16,-2 0-3483-16,-4-1 0 15,9 0 0-15,-8-5 0 16,10 5 0-16,-7-3 0 16,7 3-129-16,-6-3 129 15,4 3-258-15,-7 0-129 0,4 0-129 16,-6 4-129-16,1-1-129 15,-12-3-258-15,13 10 0 16,-13-10-516-16,0 0-1161 16,9 16-1677-16,-5-3-1290 15,-4-13 129-15</inkml:trace>
  <inkml:trace contextRef="#ctx0" brushRef="#br0" timeOffset="38906.225">6722 9068 3999 0,'0'0'4644'0,"13"11"-129"16,-13-11-2451-16,29 0-1935 15,-3 0-129-15,5-1 0 16,6-3 129-16,2 1-129 15,3-3 0 1,3 1 0-16,-2-6-129 0,0 6-516 16,-5-9-258-16,1 9-1548 15,-7-1-1548-15,-9-8-645 16</inkml:trace>
  <inkml:trace contextRef="#ctx0" brushRef="#br0" timeOffset="39169.2403">7056 8833 1 0,'-10'27'4772'0,"5"-12"-128"15,5 16-129-15,-4 4-3741 16,1-2-387-16,3 5 0 16,0 3-387-16,5-1 129 15,0-4-129-15,0-2-258 16,3-1-774-16,-3-6-2064 15,-5-14-1419-15,8 9-258 16</inkml:trace>
  <inkml:trace contextRef="#ctx0" brushRef="#br0" timeOffset="40087.2926">7546 8714 3354 0,'-13'-19'4386'0,"13"19"-387"15,0 0-3612 1,0 0-258-16,-3 6 0 16,4 12 258-16,5 6-129 15,1 10 258-15,-1 6 0 16,4 8-129-16,-7 4 0 0,6 8 258 15,-5-5-258-15,4 6 0 16,-5-10 258-16,5-1-129 16,-6-12 0-16,10-6 129 15,-7-14-258-15,7-3 129 16,-12-15 129-16,21 8-258 15,-9-10-258-15,3-9 0 16,1-7-129-16,1-4 129 16,0-9 0-16,3-5 0 15,-1-9-129-15,0-6 0 16,-1-6 258-16,1 1-258 15,-3-2 129-15,-2 4-129 0,-1 5 129 16,-2 5-258-16,-1 9 0 16,-3 7-129-16,1 13-645 15,-8-4-903-15,0 19-2322 16,15-4-903-16,-15 4-387 15</inkml:trace>
  <inkml:trace contextRef="#ctx0" brushRef="#br0" timeOffset="40539.3187">7999 9162 1548 0,'7'53'1677'16,"-7"-37"258"-16,0 2 387 15,0-18 129 1,-5 20 0-16,5-20-258 0,-5 13-129 16,5-13-645-16,0 0-129 15,0 0-645-15,0 15-129 16,0-15-129-16,14 9-258 15,-1-7 258-15,4 0-258 16,2-2-258-16,3-4 258 16,2-6-129-16,1-4 0 15,0-3 0-15,-2-2 129 16,-5-4-129-16,-2 0 0 0,-7-1 258 15,-5 2-129 1,-4-3 0-16,-9 5-129 16,-7 1 129-16,-4 3-129 15,-5 5 0-15,0 2 129 0,0 6-129 16,-1 2-129-16,-1 1 129 15,5 4-129-15,1 7-129 16,2-5-516-16,10 9-516 16,-8-9-2064-16,6 1-1806 15,11-7-387-15,-6 10 0 16</inkml:trace>
  <inkml:trace contextRef="#ctx0" brushRef="#br0" timeOffset="40882.3384">8048 8317 3999 0,'0'0'5031'15,"8"-1"-516"-15,-8 1-387 16,25-10-4128-16,-1 2 0 15,6 1 0-15,5-2 0 16,-1 3 129-16,4-1 0 16,-4 5-129-16,0 2-129 0,-3 2-645 15,-10 1-1161-15,-5 4-2709 16,4 10-258-1,-20-17 0-15</inkml:trace>
  <inkml:trace contextRef="#ctx0" brushRef="#br0" timeOffset="41600.3794">8572 9097 1548 0,'22'32'3483'0,"-2"-14"-2580"16,-1-10 645-16,11 4 0 15,-5-12 258-15,11 0-129 16,-6-13 129-16,8-2-258 0,-8-16-129 15,7 5-516-15,-9-14-258 16,0-1-258-16,-10-1-129 16,-2-1-258-16,-9 0 129 15,-6 6-129-15,-5 2 129 16,-9 5-258-16,-6 9 258 15,-6 8-129-15,-2 9 0 16,-5 4 0-16,-3 16 0 16,0 7 129-16,-2 9-129 15,3 3 129-15,-2 8-129 16,5 7 258-16,4-6-129 15,4 3 129-15,5-5-129 16,9-1 129-16,1-5-129 0,8 0 0 16,4-9 258-16,10-1-129 15,4-5 129-15,7-4-258 16,3-3 129-1,7-7-129-15,2-3-129 0,3-3 0 16,2-1-129-16,0-7 129 16,0-4-258-16,-4-3-129 15,1 1-129-15,-11-5 0 16,3 5-129-16,-14-8-903 15,7 12-1548-15,-11-7-2193 16,-6-4 0-16,2 0 130 16</inkml:trace>
  <inkml:trace contextRef="#ctx0" brushRef="#br0" timeOffset="42176.4124">9095 8092 258 0,'-11'-41'4128'0,"11"41"0"16,-7-22-387-16,7 22-3999 15,0 0 129-15,0 0-258 16,-1 12 387-16,1 3 387 0,2 6 129 15,-2 2 129-15,7 9 129 16,-5-3-129-16,6 10 0 16,-6-6-129-16,4 6 0 15,-2-7-129-15,3 2 0 16,-2-11-129-16,0 3 129 15,-1-10-129-15,4-1 0 16,-8-15 129-16,11 15-129 16,-11-15-129-16,0 0 0 15,10 7 0-15,-10-7 0 16,0 0 0-16,0 0-129 15,7-9 129-15,-7 9 0 16,5-21-129-16,-1 4 129 0,2-4 0 16,-3-5-129-16,5-3 0 15,0-3 0-15,0-3 129 16,1-2-129-1,1-3 0-15,0 3 0 0,-2 2-129 16,1-1-129-16,-2 11-387 16,-6-5-903-16,9 16-1419 15,-5 1-1935-15,-5 2-387 16</inkml:trace>
  <inkml:trace contextRef="#ctx0" brushRef="#br0" timeOffset="42663.4402">9473 8028 1677 0,'18'6'4128'0,"-18"-6"258"15,0 0-3483-15,22 0 0 16,-12-2-129-16,7 3-129 16,-7 0 0-16,6 6-258 15,-4-2 0-15,-1 5 0 16,-4 1-258-16,-1 4 129 15,-5 0-258-15,-1 3 129 16,-4 3 0-16,-6 4 0 16,-5 2 0-16,-1 4 0 15,-3-5 129-15,-1 3-129 0,0-4 129 16,4 3-129-16,0-8 258 15,10 1-129-15,0-7 129 16,6 0 129-16,0-14-258 16,23 21 0-16,-7-16 0 15,5 1-129-15,1-3 0 16,3-2-129-16,-1-1-129 15,-2 0 129-15,0 0-129 16,-7-3 0-16,2-1-129 16,-6-4-129-16,-2 2-258 15,-9-5-387-15,0 11-645 16,0-19-1419-16,-6 7-1290 15,6 12-645-15</inkml:trace>
  <inkml:trace contextRef="#ctx0" brushRef="#br0" timeOffset="43011.46">9409 8293 774 0,'0'0'4386'0,"0"-14"387"16,7 14-645-16,-7 0-3870 16,16-6-129-16,-6 4 129 0,-1-2 129 15,7 2 129-15,-5-1-129 16,7 3 258-1,-5 0-129-15,7 0 0 16,-4 0 0-16,3 3 0 0,-1 1-258 16,2 3 0-16,-3-3-129 15,3 2 0-15,-3-1-129 16,0 0 0-16,-2-3-129 15,-4-2-387-15,5 8-1032 16,-16-8-2709-16,0 0-645 16,15-1-516-16</inkml:trace>
  <inkml:trace contextRef="#ctx0" brushRef="#br0" timeOffset="46055.6342">9785 9689 1935 0,'0'0'3999'16,"1"-10"129"-16,-1 10-3999 16,0 0-129-16,11-13 129 0,-11 13 0 15,0 0 129-15,0 0 129 16,0 0-129-1,11-7 258-15,-11 7-129 16,0 0 129-16,0 0-258 0,0 0 0 16,1-12 0-16,-1 12-258 15,0 0 0-15,0 0 0 16,4-12 0-16,-4 12 0 15,0 0 0-15,1-14 0 16,-1 14 0-16,0-13 0 16,0 13 0-16,0-15 258 15,0 15-129-15,1-15-129 16,-1 15 129-16,0-17 0 15,0 17 0-15,1-12 0 16,-1 12 129-16,0 0-129 16,2-14 129-16,-2 14-129 15,0 0 129-15,0 0-129 0,0 0 129 16,0 0 0-16,0 0-129 15,0 0 258-15,0 0-258 16,0 0 0-16,0 0 0 16,10 0 0-16,-10 0 0 15,7 16 0-15,-3-3 0 16,0 6 0-16,1 5-129 15,3 9 129-15,-4 6-129 16,4 4 129-16,-4 6-129 16,4-1 0-16,-1 5 129 15,-1-4 0-15,2-3 129 16,0-5-129-16,1-9 0 15,-1-3 0-15,0-8 129 0,0-3 0 16,-8-18-129-16,17 7 0 16,-17-7-129-16,12-6 0 15,-8-7 0-15,5-5 0 16,-5-2 0-16,4-5 0 15,-4 0-258-15,0 0 258 16,3-7 0-16,-2 0 0 16,4-6 129-16,-1-6-129 15,0-2 129-15,1-5-129 16,-1-4 258-16,1 3-129 15,-1 0 129-15,-1 5-129 16,-2 3 129-16,0 9-129 16,-2 2 129-16,-3 10-129 0,4 3 129 15,-4 5-258-15,0 4 0 16,0 11 0-1,0-11-516-15,-4-1-645 16,4 12-2451-16,0 0-1419 0,0 0-516 16,0 13 129-16</inkml:trace>
  <inkml:trace contextRef="#ctx0" brushRef="#br0" timeOffset="47422.7123">9666 9497 645 0,'-14'-4'4902'0,"14"4"-258"16,0 0-129-1,-3-12-2580-15,3 12-1935 0,8-8-129 16,4 7 129-16,1 1 0 16,-1 3 0-16,1 4 129 15,2 7-129-15,-1 1 129 16,1 7 0-16,-1 1 129 15,0 0-129-15,1 4 129 16,-3-4 0-16,4 2 129 16,-5-2-129-16,3 0 129 15,-5-3-129-15,4 2 0 0,-1-2-129 16,-4 5 129-1,3-2-129-15,-2 0 0 16,0 1-129-16,-2 2 129 16,-1-1-129-16,1 0 0 0,-2 0 0 15,2 0 129-15,-2 0 0 16,2-1 0-16,-2-2 0 15,2 0-129-15,-3-4 258 16,2-1-258-16,-2-3 129 16,0-4 0-16,-4-10-129 15,5 14-129-15,-5-14 258 16,0 0-129-16,0 0 129 15,0 0-129-15,0 0 129 16,0 0 0-16,0 0-129 16,0-12 129-16,-1 1-258 15,-3-3 129-15,0-1-129 16,0-1 129-16,0-2-129 0,2-2 0 15,0-1 0-15,1 2 0 16,1-2 129-16,0-3 0 16,4-1 0-16,1-2 0 15,2-1 0-15,1-4 0 16,1 0 0-16,3-6 0 15,-2-1 0-15,2-2 129 16,-1-4-129-16,-1 4 0 16,-2-4 129-16,0 2 0 15,-4 1-129-15,0 4 129 16,-3 0-129-16,-1 6 129 15,0 3-129-15,-2 1 129 16,-4 5-129-16,1 3 258 0,-3 1-258 16,0 6 0-16,-1 0 0 15,9 13-258-15,-12-17 258 16,12 17 0-1,-16-11 0-15,16 11 0 0,0 0 0 16,-11-6-129-16,11 6 129 16,0 0-129-16,0 0 0 15,0 0 129-15,0 0-258 16,0 0 129-16,0 0-129 15,0 0 129-15,0 0-129 16,0 0 0-16,0 0 0 16,0 0-258-16,0 0-258 15,0 0-645-15,8 0-903 0,-8 0-2064 16,0 0-774-1,0 12 1-15</inkml:trace>
  <inkml:trace contextRef="#ctx0" brushRef="#br0" timeOffset="47947.7425">10264 9677 3870 0,'6'5'4644'16,"18"-5"-129"-16,-16 0-1677 15,13-4-3096-15,4-8 129 16,2 6 0-16,0-1 129 15,1 1-129-15,1-1 0 16,-3 6-387-16,-2-7-516 16,1 6-516-16,-9-1-1548 15,-4-10-1548-15</inkml:trace>
  <inkml:trace contextRef="#ctx0" brushRef="#br0" timeOffset="48221.7581">10327 9913 3483 0,'26'13'5031'15,"-12"-15"-258"-15,8 0-387 16,6-8-4257-16,-3-3-129 16,1 0 0-16,3-2-129 15,2 2 129-15,-1 2-129 16,-1-3-258-16,1 9-1032 15,-3 3-3225-15,-6-12-129 16,4 10-387-16</inkml:trace>
  <inkml:trace contextRef="#ctx0" brushRef="#br0" timeOffset="48863.7946">10918 9751 3354 0,'-11'18'4773'0,"11"-18"-387"15,0 0 0-15,4-23-4773 16,2 3-258-16,4-2 387 16,-2-5 0-16,5-1 258 0,-2 5 0 15,-3 1 129-15,1 6 0 16,-1 3 129-1,-8 13-129-15,9-6 0 16,-9 6-129-16,5 18 0 0,-5 3 0 16,0 8 129-16,0 7 129 15,0 5-129-15,0 6 129 16,-2 1 0-16,-4 2 129 15,-2 2 0-15,1 2 129 16,-8-4-129-16,2 0 0 16,-11-4 0-16,3-1-129 15,-7-5 0-15,2-3 0 16,-3-5-258-16,-1-12-258 15,3 3-387-15,-6-18-1419 16,12-5-2451-16,0 0-387 16,-1-14-516-16</inkml:trace>
  <inkml:trace contextRef="#ctx0" brushRef="#br0" timeOffset="49062.8062">10885 9263 4386 0,'53'-16'5031'16,"-36"14"-258"-16,5 6-258 16,-10-4-5160-16,7 10 0 15,-9-5 0-15,7 7-516 16,-17-12-1032-16,12 3-2322 0,0 10-774 15</inkml:trace>
  <inkml:trace contextRef="#ctx0" brushRef="#br0" timeOffset="49818.8495">11369 10053 8256 0,'9'65'5547'15,"-8"-39"-516"1,6-3-258-16,-7-2-4902 15,4-4-129-15,-1-4 129 0,1-1-129 16,-4-12 258-16,2 16 0 16,-2-16 0-16,0 0 129 15,0 0 0-15,-6-14 0 16,-5-3 0-16,-1-8-129 15,-1-13 129-15,0-10-258 16,0-16 258-16,2-11-258 16,2-15 0-16,2-7 0 15,7-10 129-15,3-1-129 16,7 3 0-16,6 2 129 15,4 11-129-15,5 11 0 16,4 12 0-16,3 12 0 16,-1 14-129-16,1 12 258 0,-3 12-129 15,0 15 129-15,-8 6-258 16,-2 16 258-16,-9 11-129 15,-3 6 129-15,-6 3 0 16,-2 3-129-16,-7 2 258 16,-8-7 0-16,-1-2 129 15,-2-8-129-15,1-1-129 16,-1-10 258-16,5-2-258 15,1-2 129-15,1-7-258 16,12-4 129-16,0 0-129 16,0 17 129-16,9-10-258 15,7 3 0-15,-2 1 258 16,6 4-129-16,0 0 129 0,-3 5 0 15,-1 2 0-15,0 4 0 16,-9 0 0-16,-2 4 129 16,-5 2 129-16,-7 1-129 15,-9 4 0-15,-8-1 258 16,-2 2-129-16,-9-2 0 15,-1 0 129-15,-2-5-258 16,1-6-129-16,0 2-774 16,-4-15-3096-16,8-8-1548 15,4-4-129-15,-1-17-258 16</inkml:trace>
  <inkml:trace contextRef="#ctx0" brushRef="#br0" timeOffset="50890.9108">6587 9594 774 0,'-11'19'4515'16,"10"-6"387"-16,-11-8-387 15,-1 4-3483-15,9 5-258 16,-4 0-258-16,6 12 0 16,-4-1-129-16,6 10 258 15,-1 2-387-15,1 6 0 16,0 4 129-16,4 8-258 15,-1-1 129-15,2 0-129 0,0-1-129 16,1-6 0-16,0-4 129 16,0-8-129-16,0-7 0 15,-1-7 0 1,-2-6-129-16,-3-15 0 0,0 0-129 15,0 0-258-15,0 0 129 16,0-13-258-16,-3-3 258 16,-8-8 129-16,0 2-129 15,-5-4 387-15,-1-2-129 16,0 4 387-16,-2 3-129 15,6 5 129-15,-2 0-129 16,5 10 0-16,10 6 0 16,-12 0 0-16,12 0 258 0,-5 17-645 15,5 1 645 1,0 5-387-16,0 1 129 15,1 7 0-15,3-4 0 16,4 3 129-16,-4-1-129 0,5 1 258 16,-5-5-258-16,7 0 258 15,-5-9-129-15,4 1 0 16,-4-6 0-16,2 2 0 15,-8-13 0-15,16 7 258 16,-16-7-129-16,18-8-129 16,-7-5 0-16,2-3 0 15,-1-2 0-15,6-2-129 16,-2-1-129-16,0 2 0 15,5 6-387-15,-9-4-1419 16,5 12-2838-16,-1 6-645 16,-16-1-516-16,18 15 130 15</inkml:trace>
  <inkml:trace contextRef="#ctx0" brushRef="#br0" timeOffset="53377.053">3818 11644 645 0,'5'14'3354'0,"8"-14"387"0,-1 0-3225 16,0-3 129-16,5 2-129 15,3-3 258-15,4 1 0 16,-2-4 0-16,7 3-258 16,0-2 129-16,1 4-387 15,-2-4 0-15,1 2-129 16,-4 2-258-16,0-2-258 15,-2 4-1161-15,-3 0-1677 16,-10 0-1032-16,7 9 259 16</inkml:trace>
  <inkml:trace contextRef="#ctx0" brushRef="#br0" timeOffset="53662.0692">3798 11915 1548 0,'-4'12'4386'0,"9"-6"516"15,-5-6-645-15,23-5-2064 16,-7 4-2193-16,5 1-129 0,1 0 0 16,7 1-129-16,0-1-387 15,8 5-774-15,-7-5-1290 16,-1-1-1677-16,11 1-258 15</inkml:trace>
  <inkml:trace contextRef="#ctx0" brushRef="#br0" timeOffset="54166.0981">4486 11461 1677 0,'0'-12'4257'15,"0"12"258"-15,12 0-387 16,-12 0-3354-16,3 15-645 15,-3 0 0-15,4 8 0 16,0 7-129-16,1 6 258 16,2 7-258-16,-1 4 129 15,3 2 0-15,2 2 129 16,-2-6-129-16,3-5 0 15,0-7 0-15,-1-6 258 16,6-8 0-16,-5-14 0 16,6-3 258-16,-4-9-258 15,8-5 129-15,-4-16-129 16,5 2 0-16,-1-16-129 0,2-1 0 15,-6-11-258-15,6-1 258 16,-9-8-258-16,0 0 0 16,-3-2-129-16,-1 0 129 15,-5 9-129-15,-3 2-129 16,-1 12-258-16,-2-2-387 15,0 24-1419-15,-1 3-2064 16,-7 5-516-16,8 12-258 16</inkml:trace>
  <inkml:trace contextRef="#ctx0" brushRef="#br0" timeOffset="54691.1282">4992 11812 1032 0,'10'2'4128'0,"-10"-2"129"16,0-7-258-16,0 7-3612 16,0 0-258-16,0 0 0 15,0 0 129-15,0 0-129 0,0 0 0 16,-8 2 129-16,6 9 129 15,-5 0-129 1,0 5-129-16,-2 6 0 16,2 2 129-16,-2 1-129 0,5 3 258 15,-2-3-258-15,6 4 129 16,0-8 129-16,2 0 0 15,4-8 0-15,7-1 258 16,-3-10-258-16,8-2 0 16,-4-5-129-16,6-11 0 15,-5-6 0-15,3-1-129 16,-6-9 129-16,-1 4-258 0,-8-6 258 15,0 3-129 1,-6 3 0-16,-6 5-129 16,-8 3 129-16,-4 3-258 15,1 9-129-15,-6-3-516 16,8 11-774-16,-12 0-1806 0,6 0-1677 15,11 7-129-15,-3-7 130 16</inkml:trace>
  <inkml:trace contextRef="#ctx0" brushRef="#br0" timeOffset="55326.1645">5061 10877 3354 0,'11'13'4773'0,"-11"-13"0"15,13 4-387 1,0-4-4257-16,2 0-129 16,3-4 0-16,3-1-129 15,3 0 129-15,4 0 0 0,-1-2-258 16,5 4-645-16,-8-3-774 15,6-4-1806-15,-1 10-1548 16,-16-9 516-16</inkml:trace>
  <inkml:trace contextRef="#ctx0" brushRef="#br0" timeOffset="55782.1906">5163 10746 1 0,'0'7'4256'16,"0"-7"130"-16,0 0-258 0,0 0-2838 16,-2 19-1032-16,2-5-129 15,0 8-129-15,0 6 0 16,3 9-516-16,-3 7-2193 15,0 1-1290-15,4 20-516 16</inkml:trace>
  <inkml:trace contextRef="#ctx0" brushRef="#br0" timeOffset="57815.3069">5490 11576 2967 0,'21'32'4257'0,"-21"-32"-129"16,28 14-1677-16,-10-3-2451 16,2-1 129-16,6-1 129 15,-1 0 0-15,5-3 129 16,0-5 129-16,5 1-129 15,-4-3 0-15,4-4 129 0,-3-8-387 16,1-1 129-16,-3-5-258 16,-3 1 0-16,-1-6-129 15,-5 2 129-15,-2-4 0 16,-9 2 0-16,-1 0 129 15,-7 3-129-15,-2-1 0 16,-8 2 0-16,-8 2 129 16,-4-1-129-16,-4 7 0 15,1 1 129-15,-8 7-129 16,1 4 129-16,-2 9 0 15,1 9 129-15,-2 3-258 16,1 11 258-16,2 6 129 16,2 6-129-16,4-2 0 0,6 6-129 15,3-1 129-15,6 2 0 16,5-3 129-16,4 1-129 15,4-8 0 1,8 0-129-16,5-7 0 0,4-4 129 16,4-7-258-16,2-4 129 15,0-2-258-15,2-12-129 16,4 5-516-16,-5-11-645 15,5-2-2580-15,-4-2-774 16,-4-16-645-16</inkml:trace>
  <inkml:trace contextRef="#ctx0" brushRef="#br0" timeOffset="58273.3331">6024 11021 2709 0,'6'4'2451'15,"-6"-4"645"-15,20 3-516 16,-20-3-129-16,24 0-516 15,-13-2-645-15,11 2-516 16,-7-9-258-16,6 6-129 16,-3-4-129-16,1-1-516 15,-1 5-129-15,-6-6-1806 16,-4-2-2451-16,6 11-258 15,-11-9 0-15</inkml:trace>
  <inkml:trace contextRef="#ctx0" brushRef="#br0" timeOffset="58891.3684">6455 10974 3225 0,'-2'-6'4386'0,"2"-5"-516"16,0 0-2967-16,2 1-258 15,-2-5-258-15,7-1 129 16,-3 1-129-16,1 4 0 16,-2-7 0-16,-3 18 0 15,10-19-129-15,-10 19-258 16,0 0 0-16,0 0 0 0,0 0 0 15,0 0 0-15,4 22 0 16,-4 1 0-16,-1 5 0 16,-2 7 129-16,-5 4 0 15,2 5 0-15,-5 1 0 16,3 7 258-16,-4-4-129 15,2-3 0-15,-6-4 0 16,4-1 0-16,-2-11 0 16,2 0-258-16,0-11-258 15,-3-12-516-15,15-6-1419 16,-18 2-1806-16,6-18-903 15,8-5 129-15</inkml:trace>
  <inkml:trace contextRef="#ctx0" brushRef="#br0" timeOffset="59080.3792">6343 10572 2967 0,'32'-10'3999'0,"-32"10"0"16,22 6-3096-16,-6 9-774 15,-2 1-258-15,-2 0-516 16,0 1-387-16,-1-2-1548 16,-11-15-1419-16</inkml:trace>
  <inkml:trace contextRef="#ctx0" brushRef="#br0" timeOffset="59904.4264">6716 11245 5289 0,'8'35'5031'0,"-8"-15"-516"15,0-20-129-15,-4 25-4773 0,-1-13 129 16,4 4-129-16,-3 0 129 15,1 0 129-15,-1-5 0 16,4-11 258-16,-5 16 129 16,5-16 258-16,0 0-258 15,-15-5 258-15,11-9-258 16,-5-14 129-16,6-4-129 15,-3-11 0-15,2-8-129 16,1-10 129-16,2-5-129 16,1-5-258-16,0-1 258 15,4-1-129-15,4 5 0 16,1-1 0-16,2 7 0 15,1 5-129-15,1 7 0 0,3 11 129 16,-2 5 0-16,-1 9-129 16,1 5 0-16,-3 13 0 15,1 5 0-15,0 4 129 16,-4 12-129-16,0 8 0 15,-3 3 129-15,2 4-129 16,-2 0 129-16,-1 1-129 16,1-1 129-16,-2-5 0 15,0-2 0-15,-2-3 0 16,-1-6 0-16,0 0-129 15,-7-2 129-15,7-11-129 16,-17 13 0-16,7-6 0 16,-1-3-129-16,11-4 0 0,-17 5 0 15,17-5-129-15,0 0 129 16,0 0 0-16,0 0 129 15,0 11-129 1,0-11 129-16,8 8 0 0,-8-8 129 16,16 15 129-16,-11-4-129 15,1 2 129-15,0 1 0 16,-6 0 129-16,0 3-258 15,0 1 258-15,-6 5-129 16,-3-6-129-16,0 2 0 16,-3-4 0-16,0 2-258 15,3 0-258-15,-4-8-516 16,6 4-1806-16,1-2-1548 0,-6-11-645 15</inkml:trace>
  <inkml:trace contextRef="#ctx0" brushRef="#br0" timeOffset="60415.4556">7129 10529 2967 0,'25'24'4644'16,"-25"-24"-258"-16,24 9-258 15,-12-9-4257-15,1 3 0 0,0-2 0 16,0 1 129-16,-2 3-129 16,-2 1 0-16,-9-6 129 15,12 20 129-15,-9-6-129 16,-3 0 0-16,-2 6 0 15,-4 1 0-15,-6 2 0 16,-3 1 0-16,-1 2 129 16,-2 1 129-16,-1-1-129 15,1 1 0-15,0-5 258 16,2 0-129-16,4 0 0 15,7-4 0-15,3 1-129 16,2-7 129-16,7 1-258 16,5-5 258-16,6 0-258 0,2-2 129 15,2-4-129-15,2-1-129 16,0-1 0-16,1 0-258 16,-5-1-258-1,2 0-516-15,-10-9-774 0,1 2-1677 16,0 7-1032-16,-13-14-129 15</inkml:trace>
  <inkml:trace contextRef="#ctx0" brushRef="#br0" timeOffset="60684.471">7030 10777 3225 0,'-13'0'4386'0,"13"0"-129"15,9-1-1935-15,3 1-2064 16,3-4 129-16,5 4 129 16,0-4-129-16,9 3 0 15,-2-4 0-15,2 1-387 16,0 1-387-16,-4-2-645 15,3 1-2580-15,-1 5-1161 16,-12-1 0-16</inkml:trace>
  <inkml:trace contextRef="#ctx0" brushRef="#br0" timeOffset="61069.493">7344 11449 3096 0,'37'27'5031'16,"-7"-16"-645"0,-2-11 129-16,5 0-4257 0,7 4-258 15,2-1 0-15,-3-2-258 16,5 2-129-16,-6-3-387 15,3 0-1032-15,-8 0-1935 16,-12-7-774-16,11 5-129 16</inkml:trace>
  <inkml:trace contextRef="#ctx0" brushRef="#br0" timeOffset="61298.5061">7602 11333 1806 0,'-42'63'4902'0,"30"-22"-387"16,-10-11 129-16,14 0-2322 16,-3 10-1935-16,5-4-258 15,2 0 0-15,3-2-129 16,1-4-258-16,1 4-1161 15,0-1-2193-15,2-11-1032 16,9 6-387-16</inkml:trace>
  <inkml:trace contextRef="#ctx0" brushRef="#br0" timeOffset="61691.5286">7957 11336 5289 0,'15'45'5418'0,"-13"-22"-516"15,5 6-387-15,-6 0-3612 16,7 10-903-16,-2 4-129 15,3 6 129-15,0-1-129 16,2 0 129-16,3-4 0 16,3-6 129-16,2-5 0 15,-1-12 0-15,1-10 0 0,3-11 0 16,0-9 129-16,0-14 0 15,1-8 0-15,-4-13-258 16,-1-5 129 0,0-12-258-16,-4-5 129 0,-1-5 0 15,-5-4-129-15,-1 7-258 16,-5 2-258-16,5 16-774 15,-7 5-2838-15,0 9-774 16,0 19-258-16,0 17 259 16</inkml:trace>
  <inkml:trace contextRef="#ctx0" brushRef="#br0" timeOffset="62067.5501">8395 11708 2451 0,'-4'49'3483'0,"-4"-40"129"16,1 16-3354-16,1-2 0 15,1 0 129-15,4 3 516 16,-1-4 129-16,4 1 129 15,0-12 0-15,11 6 0 16,-13-17 0-16,29 0-387 16,-9-11-129-16,4-7-258 15,-3-10-129-15,1-2-258 16,-2-5 129-16,-2-2 0 15,-7-1-129-15,-7 5 0 0,-4 0-129 16,-8 8 129-16,-9 6-129 16,-5 6 129-16,-3 8-129 15,-7 5-129-15,4 7-516 16,-5 1-645-16,3 6-2838 15,7 10-387-15,-4-15-387 16</inkml:trace>
  <inkml:trace contextRef="#ctx0" brushRef="#br0" timeOffset="62309.5638">8576 10843 5805 0,'0'12'5160'16,"18"-7"-1290"-16,-10-17-1806 15,5 1-6708-15,11 10-645 16,-5-9 129-16</inkml:trace>
  <inkml:trace contextRef="#ctx0" brushRef="#br0" timeOffset="63539.6343">8913 11616 2322 0,'31'9'4386'15,"-18"-1"-1806"-15,0-7-516 16,10 9-129-16,-8-10 0 16,13 2-387-16,-11-7-387 15,12 3 0-15,-9-12-258 16,9 0-258-16,-8-5-387 15,3-2-129-15,-2-5-258 16,-3 2 129-16,-6 0 0 16,-3 0-129-16,-7-1-129 15,-3 5 258-15,-5 0-129 16,-8 2 129-16,-7 9-129 15,-4 3 129-15,-5 6 0 16,-1 6 0-16,-5 10 0 0,1 9 129 16,0 7 0-16,3 12-129 15,4 1 258-15,3 8-129 16,3-1 129-16,10 3 0 15,5-4 387-15,7 3-387 16,8-11 0-16,7 3 129 16,7-13-258-16,2-4-129 15,5-5-645-15,-5-19-1677 16,1-5-2451-16,3 0-387 15,-5-13-387-15</inkml:trace>
  <inkml:trace contextRef="#ctx0" brushRef="#br0" timeOffset="64582.6936">9314 10920 2709 0,'12'18'4644'0,"-12"-18"-516"15,12 4 129-15,-12-4-4257 16,21 0-258-16,-21 0 129 0,21-10-129 15,-11 0 0-15,2 5 129 16,-2-8 258 0,-10 13 129-16,14-17 129 15,-14 17-129-15,0 0 0 0,0 0 258 16,0 0-258-16,3 12 0 15,-3 8 0-15,0 0-258 16,-4 12 0-16,0 4 0 16,0 5 129-16,0 1-258 15,0-1 129-15,-3 4 0 16,1-4 0-16,-1-1-129 15,-4-6-258-15,4-2-1935 16,-1 0-2064-16,-10-19-387 16,8 4 258-16</inkml:trace>
  <inkml:trace contextRef="#ctx0" brushRef="#br0" timeOffset="64765.7044">9401 10467 5160 0,'44'16'4386'0,"-34"-6"-1161"16,13 22-1677-16,-11-2-5934 15,-3-5-516-15,5 10 0 16</inkml:trace>
  <inkml:trace contextRef="#ctx0" brushRef="#br0" timeOffset="65440.743">9685 11322 2193 0,'6'89'4515'0,"-4"-53"0"16,-2-17 258-16,0-19-3612 16,-4 13-129-16,-3-20 0 15,7-6-129-15,-4-17 0 16,4 0 0-16,-5-18-258 0,4-6-258 15,-3-10 0-15,2-5-387 16,1-8-129 0,1-2 129-16,0-1-129 15,4 1 0-15,3 6 0 0,1 7 0 16,2 9 0-16,-1 8 129 15,1 12 0-15,0 9 0 16,-2 8 0-16,1 8 0 16,-9 12 0-16,17-6 0 15,-17 6-129-15,19 7 129 16,-10 6 0-16,-1 1-129 15,1 2 129-15,2 2 0 0,-6 3-129 16,3 1 129 0,-6-2-129-16,0-1 129 15,-2 1 0-15,-3-2-129 16,-5 1 129-16,-2-4-258 0,-1 1 129 15,-2-2 129-15,1 0-129 16,0-4 0-16,12-10 0 16,-13 17 0-16,13-17 0 15,0 0 129-15,0 14-129 16,0-14 0-16,15 5 129 15,-5 0 0-15,2 0 0 16,0 0 0-16,-1 4 129 16,-3 3-129-16,-2 1 129 15,-1 3-129-15,-5 0 129 16,-1 4-258-16,-7 1-129 15,-4-6-516-15,4 9-2064 16,-5-5-1935-16,-5-8-258 0,8 2-387 16</inkml:trace>
  <inkml:trace contextRef="#ctx0" brushRef="#br0" timeOffset="65968.7732">10057 10571 4902 0,'19'23'5031'15,"-19"-23"-387"-15,27 6-129 16,-11-6-4644 0,1 1 0-16,0-1 129 0,1 0 0 15,-2 1-129-15,-1 1 258 16,-5 6-129-16,-10-8 0 15,12 19 129-15,-12-5-258 16,-8 5 129-16,-5 2 0 16,-3 4 0-16,-6 2 0 15,-2 4 129-15,-4-2 0 16,3 5 0-16,2-6 0 15,4 2 0-15,2-5 129 0,7-1-129 16,2-6 129 0,6-1-258-16,2-3 129 15,7-2 0-15,6 0 0 16,4-6 0-16,4-2-129 0,0 2 129 15,4-5-129-15,1-1 0 16,1 0-129-16,-3-2 0 16,1-3-129-16,-8-4-129 15,4 5-387-15,-10-12-516 16,4 11-1161-16,-15 5-1677 15,3-20-1032-15,-3 20 258 16</inkml:trace>
  <inkml:trace contextRef="#ctx0" brushRef="#br0" timeOffset="66253.7895">10001 10800 5676 0,'7'1'5418'0,"18"-1"-645"15,-13-5 0-15,6 3-4644 16,5 0-258-16,3 2 129 15,-2 1 0-15,5 10-129 16,-3-5-129-16,7 10-516 16,-13-11-1161-16,8-1-2580 0,-3 8-387 15,-11-12-258-15</inkml:trace>
  <inkml:trace contextRef="#ctx0" brushRef="#br0" timeOffset="71777.1054">4000 13320 2709 0,'2'17'4515'16,"9"-3"-387"-16,-11-14-129 16,13 1-3999-16,3 2 0 15,1-2 129-15,7 2 0 16,-2-3 0-16,7 0 0 15,-5 0-129-15,2 0-129 16,3 0-258-16,-5-3-1032 16,0-2-1806-16,2 5-1161 0,-10-8-129 15</inkml:trace>
  <inkml:trace contextRef="#ctx0" brushRef="#br0" timeOffset="72057.1214">3972 13519 3612 0,'12'18'4902'15,"-12"-18"-258"-15,28 0-387 16,-9 0-3612-16,-1-2-258 16,5-2-258-16,2-1 0 15,3 1-129-15,-1 3-129 0,-1-6-516 16,5 7-1032-16,-4 0-2193 15,-5-5-774-15,6 5 0 16</inkml:trace>
  <inkml:trace contextRef="#ctx0" brushRef="#br0" timeOffset="72579.1513">4621 12947 4644 0,'-1'-24'4773'0,"1"24"-258"16,0 0-387-16,0 0-3741 16,0 0-645-16,-6 17 129 15,6 5 0-15,3 6 0 16,2 11 129-16,5 5 258 15,2 9-258-15,2 2 129 16,3 3-129-16,1-1 258 0,1-1-258 16,3-8 258-1,-1 0-129-15,-1-14 0 16,3-5 258-16,-5-15 0 15,1-4-129-15,-4-10 129 0,1-5-129 16,-4-7 129-16,1-7-258 16,-2-8 0-16,1-5 0 15,-2-4 0-15,1-7-129 16,3-9-129-16,-2 1 129 15,1-4-387-15,2-2 258 16,1 3-387-16,-3-1 129 16,3 13-516-16,-6-3-516 15,5 20-1161-15,-5 9-2322 16,-7 2 0-16,-3 14 129 15</inkml:trace>
  <inkml:trace contextRef="#ctx0" brushRef="#br0" timeOffset="73111.1817">5096 13541 4773 0,'10'16'4644'0,"-10"-16"-129"15,0 0-387-15,0 0-4128 16,7 10-129-16,-7-10 0 0,9 12 0 15,-9-12 0-15,13 18 129 16,-13-18 0-16,17 18 0 16,-5-10 129-1,0-4-129-15,1-2 258 0,-1-2-129 16,4-7 0-16,-2-2 258 15,0-8-258-15,0-1 129 16,-1-6-129-16,-1 0 0 16,-3-5 0-16,-2 0-129 15,-4-4 129-15,-3 1-129 16,-3-4 129-16,-5 1 0 15,-4 0-129-15,-1 5 258 16,-7 2-129-16,5 8 258 0,-5 2-387 16,0 10 387-1,0 5-129-15,3 4-129 16,0 10 129-16,1 7-387 15,1 4 258-15,5 4-258 0,2 2 0 16,0-5-645-16,8 13-1032 16,0-13-1806-16,0-5-1290 15,7 0-258-15,-7-18 130 16</inkml:trace>
  <inkml:trace contextRef="#ctx0" brushRef="#br0" timeOffset="73600.2097">5134 12678 3225 0,'1'11'4902'15,"-1"-11"-516"-15,15 1 0 16,-4-1-3870-16,3-1-129 16,3 1-129-1,1-6 258-15,6 3-129 0,-2-4 0 16,6 5 0-16,-3-5 0 15,3 5-129-15,-2-2-129 16,-1 1 0-16,-5-1-129 16,0 3-129-16,-4 1-258 15,-4-3-387-15,2 4-1419 16,-14-1-2193-16,0 0-774 15,0 0 129-15</inkml:trace>
  <inkml:trace contextRef="#ctx0" brushRef="#br0" timeOffset="73872.2253">5351 12516 3225 0,'0'0'4386'16,"0"16"129"-16,0-16-387 15,-10 8-3741-15,10-8-129 16,-3 24-129-16,3-1 258 15,-2 3-129-15,0 4-129 16,2 11-1290-16,0 11-3096 0,-5-14-129 16,5 13-516-16</inkml:trace>
  <inkml:trace contextRef="#ctx0" brushRef="#br0" timeOffset="74571.2652">5560 13207 516 0,'32'24'3096'0,"-20"-19"258"16,7 2-2709-16,4 4 258 15,-1-7 129-15,3 2 258 0,-4-8-129 16,4 0 129-16,-6-14 0 16,2 3-129-1,-8-10-387-15,8 2-258 16,-9-7-387-16,-3 1 129 0,-1-2-258 15,-4 1 129-15,-1 2 0 16,-3 0-129-16,-3 6 258 16,-4 3-129-16,-3 4 0 15,-2 5 129-15,-4 3-129 16,-1 5 0-16,-1 1 0 15,0 9-129-15,-1 2 129 16,0 3 0-16,2 3 0 16,-1 3 0-16,1-1 129 15,3 5 0-15,-2 0 0 16,6 2 129-16,-2 3-129 15,7 1-129-15,-2 0 129 16,7 5-129-16,0 0 129 0,1 3-258 16,7-1 0-16,5-2 0 15,3-1 0-15,4-5-129 16,4 0-129-16,-2-11-258 15,9 3-645-15,-9-16-2193 16,3-6-1419-16,6-4-258 16,-7-13-258-16</inkml:trace>
  <inkml:trace contextRef="#ctx0" brushRef="#br0" timeOffset="74894.2837">5991 12658 5805 0,'-16'3'5031'0,"16"-3"-387"15,0 0-387-15,0 0-4257 16,0 0-129-16,11 5 129 0,4-5-258 15,5 3-258-15,-1-3-516 16,7 7-903-16,-5-1-1935 16,-2-6-903-1,5 5-129-15</inkml:trace>
  <inkml:trace contextRef="#ctx0" brushRef="#br0" timeOffset="75275.3055">6351 12500 2193 0,'7'14'4515'0,"-7"-14"-258"15,0 0 129-15,0 0-3612 0,0 0-129 16,0 0-258-16,0 0 129 16,0 0-129-16,0 0 129 15,0 0-129-15,0 0-129 16,0 23-129-16,0-3-129 15,0 0 0-15,-3 10-129 16,3 6 258-16,-4 4-129 16,1 4 0-16,-4-2 129 15,0 1 0-15,-2-2-129 16,-3-1 0-16,0-7-129 15,-5-5-129-15,5-4-387 16,-9-16-1290-16,5-4-2193 16,3 1-774-16,-6-14 0 0</inkml:trace>
  <inkml:trace contextRef="#ctx0" brushRef="#br0" timeOffset="75466.3164">6273 12101 4644 0,'33'-12'5160'16,"-14"20"-774"-16,-19-8-774 16,23 24-3354-16,-21-10-2193 15,12 9-129-15,-10-6-1032 16,0-2-1935-16,4 6 129 0</inkml:trace>
  <inkml:trace contextRef="#ctx0" brushRef="#br0" timeOffset="76183.3575">6541 12926 6321 0,'5'59'5031'0,"-5"-43"-129"16,1-5-387-1,-1-11-3999-15,0 0-129 16,0 0 129-16,0 0-258 15,0-16 129-15,-3-1-129 0,0-3-129 16,2-10 0-16,-1-6-129 16,1-6 0-16,1-10-129 15,0-3 0-15,0-7 0 16,0-1 0-16,4-4 0 15,1 5-129-15,-1 2 258 16,4 3-129-16,-2 8 129 16,1 5 0-16,3 7-129 15,-1 4 258-15,0 4-129 16,-1 8-129-16,4 4 129 15,-1 5 0-15,3 3-129 16,-1 7 129-16,0 2-129 0,0 5 129 16,-3 6-258-16,-1 4 258 15,-4 6-129-15,-2 0 129 16,-3 4 0-16,-8 0 0 15,-3 1 0-15,-2-5 0 16,-3 3 0-16,2-2 0 16,-2-5 129-16,4-1-129 15,3 0 0-15,2-3 0 16,5-2 0-16,2 0 258 15,2 0-258-15,7-3 129 16,2 3-258-16,2 0 258 16,0 0-258-16,3 0 129 15,-4 3-258-15,-3 0 258 0,1 0-129 16,-4 1 129-16,-3 0 0 15,-3 1 0-15,-3 1 0 16,-7 2 129-16,-2 2-129 16,-4-1 0-16,-2-1 0 15,0 1-258-15,-5-7-645 16,8 8-1806-16,-1-5-2064 15,-1-15-258-15,17-1-387 16</inkml:trace>
  <inkml:trace contextRef="#ctx0" brushRef="#br0" timeOffset="76661.3848">6864 12286 4257 0,'30'32'4773'15,"-30"-32"-258"-15,27 22-258 16,-14-15-3999-16,0-3 258 16,4 2-129-16,-2-3 0 15,3-1 129-15,-2-2 0 16,1 0-129-16,-5-2-129 15,1 2-129-15,-13 0 0 16,16 2 0-16,-16-2 0 16,0 0-258-16,3 21 258 15,-4-6-129-15,-10 5 129 16,-2 5-129-16,-6-1 258 15,-2 6-516-15,1 1 258 16,-6 3-129-16,6-5 129 0,1 2-129 16,4-6 129-16,3-5 129 15,7-1-129-15,5-4 129 16,1-3-129-16,10-5 258 15,2-1-129-15,5-3-129 16,2-3 0-16,4-2 0 16,0-5-387-16,-1-1 0 15,1 3-387-15,-7-11-774 16,7 8-2322-16,-7 1-1161 15,-12-4-258-15,-5 11 517 16</inkml:trace>
  <inkml:trace contextRef="#ctx0" brushRef="#br0" timeOffset="76929.4001">6846 12492 7998 0,'0'19'5031'0,"12"-12"0"16,-1-7-387-16,4-2-4644 15,5-2 0-15,1 3-129 16,5-1 129-16,0 0 129 0,1 0-258 15,3 2-129-15,-3-1-387 16,7 5-645-16,-12-2-2451 16,2-1-1419-1,2 5 0-15,-6-4-387 16</inkml:trace>
  <inkml:trace contextRef="#ctx0" brushRef="#br0" timeOffset="78027.4626">7248 13182 2451 0,'-1'-6'3612'16,"1"6"258"-16,9-5-2967 0,-9 5-1032 16,0 0-258-1,0 0 129-15,0 0 0 16,0-10 0-16,0 10 129 15,0 0 129-15,0 0 129 0,0 0-129 16,0 0 258-16,0 0 0 16,0 0-129-16,0 0 129 15,0 0 129-15,0 0 0 16,0 0-129-16,0 0 129 15,0 0 0-15,0 0 129 16,0 0-129-16,0 0 258 16,0 0-129-16,0 0-129 15,-8 0 258-15,8 0-258 16,0 0-129-16,0 0 258 15,0 0-387-15,0 0 258 16,0 0-129-16,9 1 129 16,-9-1-258-16,16 0 516 0,-6 0-258 15,6 1-129-15,3-1 129 16,4 2 0-16,4-2 129 15,3 4-258-15,5-3 0 16,2 0 0-16,2 1-774 16,-6-2-3483-16,-2-7-645 15,5-1-645-15,-17-20-258 16</inkml:trace>
  <inkml:trace contextRef="#ctx0" brushRef="#br0" timeOffset="78890.512">8164 12879 258 0,'0'0'4644'0,"-10"-6"387"16,10 6-2064-16,0 0-645 15,-9-16-645-15,9 16-387 16,0 0-258-16,0 0-387 16,0 0-387-16,-4 18 0 15,1 2-129-15,3 10 0 16,0 6-258-16,0 7 258 15,1 6 0-15,6 1-129 16,-2-3 129-16,7-6-129 0,0-4 129 16,1-6 0-16,2-12 129 15,3-8-258-15,3-9 129 16,0-4 0-16,2-12 129 15,1-4 0-15,-1-14-258 16,3-2 129-16,-2-7-129 16,1-8 0-16,0-4 0 15,-1-6-129-15,-2-2 129 16,-3 1-258-16,-1 4 387 15,-2 6-258-15,-4 7-129 16,-3 4-258-16,2 19-387 16,-11-3-516-16,0 23-1548 15,0 0-1548-15,0 0-774 0,9 3 129 16</inkml:trace>
  <inkml:trace contextRef="#ctx0" brushRef="#br0" timeOffset="79271.5341">8628 13097 516 0,'14'49'3354'16,"-4"-15"129"-16,-10-10-1806 15,0-3-903-15,1 7 129 16,-1-10 258-16,10 6 258 15,-10-24 516-15,14 25-258 0,-14-25-129 16,28 0-258-16,-12-17-258 16,8-1-387-1,-2-13-387-15,3-1 0 16,0-9-258-16,-1 3 0 0,-4-1-258 15,-5 2 258-15,-4 4-129 16,-7 4 0-16,-4 9 129 16,-9 6 0-16,-12 8-129 15,-3 6 129-15,-8 0 0 16,-1 11-129-16,-2 7-129 15,-5 0 0-15,7 13-258 16,-5-12-645-16,14 10-2322 16,4-4-1290-16,0-11-387 15,11 4 129-15</inkml:trace>
  <inkml:trace contextRef="#ctx0" brushRef="#br0" timeOffset="79537.5493">8845 12366 5031 0,'-16'0'5418'16,"16"0"-387"-16,0 0-387 16,7-7-3741-16,4 3-1032 15,11 4-258-15,0-8-516 0,11 8-1290 16,-4 2-2451-16,0-4-129 15,5 1-645-15</inkml:trace>
  <inkml:trace contextRef="#ctx0" brushRef="#br0" timeOffset="79770.5624">9089 12163 3354 0,'-32'41'4773'0,"24"-9"-516"15,-9-6 129-15,7 7-3741 0,3 8-387 16,-1-1 0-16,4 3-129 16,-1-2 258-1,2-3-774-15,3 5-645 16,0-3-3225-16,-2-15-516 0,4 4-129 15</inkml:trace>
  <inkml:trace contextRef="#ctx0" brushRef="#br0" timeOffset="80819.6226">9230 12929 1935 0,'26'48'4128'0,"-5"-23"258"16,-2-4-2451-16,-6-12-258 16,13 3-258-16,-5-12-258 15,7-1-129-15,0-19 0 16,5 4-258-16,-3-15-129 15,6-2-129-15,-2-5-387 0,-1-5-129 16,-1-1-129-16,-5 1 0 16,-4 5 0-16,-9 1 0 15,-3 9 129-15,-10 4-258 16,-1 8 258-16,-13 8 0 15,-6 8-129-15,-6 2 129 16,-5 14 0-16,-3 4 129 16,-4 8-129-16,-1 7 129 15,-3 2 0-15,4 8 129 16,0-1-129-16,3 6 258 15,0-3-258-15,5 5 258 16,2-4 129-16,6 1-129 16,6-6 0-16,5 0 0 0,9-9 0 15,3-5-129-15,13-7 129 16,6-6-258-16,8-10-129 15,4-6-258-15,13-5-645 16,-5-21-2193-16,5-4-1935 16,6 1-258-16,-5-10-516 15</inkml:trace>
  <inkml:trace contextRef="#ctx0" brushRef="#br0" timeOffset="81420.657">9847 12372 1935 0,'0'0'4773'0,"0"-15"-387"16,0-6 258-16,0-3-3612 15,7 3-516-15,-1-6 0 16,6 2-129-16,0-2 129 15,3 4-258-15,-4 2-129 16,1 4-258-16,1 7 129 16,-13 10-129-16,18-1 0 15,-15 7 129-15,0 12 0 16,-3 8 0-16,0 2 0 15,0 7 258-15,-6 3-129 16,0 7 0-16,-8-4 129 0,3 3-258 16,-5-2 258-16,3-2-129 15,-5-4 0-15,1-4-387 16,1 0-387-16,-7-17-1419 15,6-5-2580-15,4 1-258 16,-4-11-258-16</inkml:trace>
  <inkml:trace contextRef="#ctx0" brushRef="#br0" timeOffset="81600.6673">9864 11838 8256 0,'49'-36'4902'0,"-23"36"-387"15,-12 0-2322-15,7 7-3870 16,-10-5-645 0,4 6-2193-16,-3 8-387 0,-10-4-387 15</inkml:trace>
  <inkml:trace contextRef="#ctx0" brushRef="#br0" timeOffset="82260.7051">10070 12499 1419 0,'18'92'3483'15,"-18"-62"129"-15,7 0-1806 16,-2-4-774-16,-5-13 387 0,2 0 129 15,-2-13 0-15,-2-5 129 16,-6-22-129-16,8 7-129 16,-9-22-387-16,8 3 0 15,-6-19-774-15,7 1 0 16,0-11-258-16,0-1 0 15,4-3 0-15,5 1-129 16,6 0 0-16,1 4-129 16,2 8 258-16,4 4-258 15,1 8 258-15,-2 7-129 16,4 9 129-16,-5 8-129 15,2 5 129-15,-2 11 0 16,-3 7-129-16,-4 0 129 0,-2 10 0 16,-3 8 0-16,-3 4-258 15,-2 1 258-15,-3 4 0 16,-3-1 0-16,-6 0-129 15,-1-1 258-15,-6 0-129 16,1 1 0-16,-3-6-129 16,-2 3 258-16,3-5-258 15,0 0 129-15,3-3 0 16,4-9 0-16,5 6-129 15,5-12 0-15,0 14 0 16,0-14 0-16,18 7 129 16,-5-3-129-16,2 2 0 0,-2 5 129 15,0-1 0-15,-2 1 0 16,-5 3 0-16,-3 1 129 15,-3 1-129-15,-3 4 129 16,-6-1-129 0,-3 3 129-16,-5 0-258 0,-3-3-129 15,3 6-645-15,-8-13-1419 16,5-1-2322-16,7 2-516 15,-1-12 0-15</inkml:trace>
  <inkml:trace contextRef="#ctx0" brushRef="#br0" timeOffset="82804.7361">10501 11959 7611 0,'-9'13'5160'15,"8"0"-387"-15,1-13-903 16,10 0-3999-16,2 3 0 16,3 3 129-16,4 1 0 15,1-1 0-15,1 4 129 16,0-3-129-16,-1 2 0 15,-5 0 0-15,-5 2 0 0,-5 1 0 16,-5 2 0-16,-3 2 0 16,-11 0 0-16,-3 3 129 15,-4 0-129-15,-1 6 129 16,-4-6 0-16,4 4 129 15,0-5-258-15,5 2 129 16,3-3 0-16,5 0 0 16,5-2 0-16,4-5 0 15,0-10-129-15,16 18 129 16,0-9 0-16,2-3 0 15,5-2-129-15,-2 0-129 16,5 0-129-16,-6-4-129 16,2 2-645-16,-10-4-258 0,8 2-387 15,-16-9-387-15,6 7-645 16,-10 2-1419-16,-2-22-903 15</inkml:trace>
  <inkml:trace contextRef="#ctx0" brushRef="#br0" timeOffset="83063.751">10347 12176 5676 0,'24'-12'5160'16,"-5"12"-516"0,-4 0-387-16,6 0-4128 0,7 0 0 15,0 0-129-15,-1 5 0 16,9 4-516-16,-10-8-1419 15,3 1-2580-15,3 7-258 16,-10-9-387-16</inkml:trace>
  <inkml:trace contextRef="#ctx0" brushRef="#br0" timeOffset="84892.8556">10373 12796 3870 0,'-43'16'4128'15,"39"-6"-387"-15,-9-7-1935 16,13-3-2064-16,12 0 129 16,7-2 258-16,10 1 516 15,0-7 258-15,11 8 0 16,-1-3 0-16,11 3-258 15,-6-1-129-15,5 1-129 0,-3 0-387 16,-3-1-387-16,4 1-387 16,-12-6-1161-16,2-4-2193 15,-3 8-774 1,-14-13 387-16</inkml:trace>
  <inkml:trace contextRef="#ctx0" brushRef="#br0" timeOffset="85129.8692">10429 12921 4128 0,'-4'38'5160'16,"14"-32"-387"-16,15 1-258 15,0-7-3354-15,15 0-1032 16,6 0 0-16,4-1-387 0,-1-10-645 16,10 1-2838-16,0 7-1032 15,-8-11-258-15,4 6 0 16</inkml:trace>
  <inkml:trace contextRef="#ctx0" brushRef="#br0" timeOffset="85960.9164">11501 12342 6063 0,'-7'-14'5160'0,"7"14"-387"15,0 0-258-15,-8 8-4257 16,6 14 0-16,2 7-258 0,0 14 0 16,0 3 0-16,1 11 129 15,3 1-129-15,1 8 129 16,2-4-258-16,2-5 0 15,0-5 129-15,3-7-129 16,-1-10 258-16,-1-7-129 16,3-9 0-16,2-13 129 15,1-5 0-15,-1-5 0 16,4-11-129-16,2-14 129 15,4-5 0-15,0-9 129 16,4-7-258-16,-2-7 129 16,3-6 0-16,-4-1-129 0,2-2 129 15,-4 7-258-15,-6 3 129 16,-1 9-258-16,-5 2-258 15,1 18-645-15,-13-5-1290 16,7 15-2193-16,-7 17-387 16,0 0-129-16</inkml:trace>
  <inkml:trace contextRef="#ctx0" brushRef="#br0" timeOffset="86454.9447">12053 12830 4257 0,'0'-20'4128'15,"-4"4"-516"-15,4 16 0 16,-13 2-3999-16,13-2-516 15,-21 16 0-15,12 8 258 16,-6 1 387-16,1 4 258 0,3 6 516 16,-1-1-129-16,7 1 258 15,0-8 0 1,5 5 129-16,4-18 0 15,10-1 129-15,2-13-129 0,12-5 0 16,-3-17-129-16,10-6-129 16,-3-10-129-16,2-3-258 15,-4-6-129-15,-4 1 0 16,-6 4 0-16,-9 2-129 15,-4 9 0-15,-10 7-258 16,-9 13-129-16,-13 3-903 16,2 12-1548-16,-8 14-1548 15,-8-5-645-15,6 11 516 16</inkml:trace>
  <inkml:trace contextRef="#ctx0" brushRef="#br0" timeOffset="86848.9674">12159 12033 258 0,'-24'-3'3870'0,"11"3"129"16,18 9-129-16,-5-9-3096 15,15 10-645-15,5-5 129 16,6-2 129-16,5 1 129 15,5-4-129-15,3 0-129 16,1 0-129-16,0-4-129 16,-1 0-387-16,-7-5-645 15,3 4-1032-15,-5 5-1935 16,-12-20-387-16</inkml:trace>
  <inkml:trace contextRef="#ctx0" brushRef="#br0" timeOffset="87095.9816">12384 11932 3999 0,'0'15'4902'15,"0"-15"-516"-15,7 11-129 16,-2 1-4128-16,-1 4-129 16,-2 4 0-16,0 4-129 0,-1 5 0 15,2 12-774 1,-3 5-3096-16,-8-5-387 15,8 13-516-15</inkml:trace>
  <inkml:trace contextRef="#ctx0" brushRef="#br0" timeOffset="88584.0667">12983 12246 2193 0,'-25'12'3354'0,"15"-12"-2064"16,-4 11-516-16,-6-7 129 15,7 10 387-15,-9-3-129 16,7 4 129-16,-7-3 0 0,7 6-129 16,-4-3-129-16,3 4-258 15,-2 1-129-15,4 5-258 16,-2-4 0-16,4 7 129 15,-1-2-129-15,4 7-129 16,1 0 129-16,4 7-258 16,0-4 258-16,4 4-129 15,5 0 129-15,6 0-129 16,1-1 0-16,5 3 0 15,-1-7-129-15,3 1 258 16,-1-4-387-16,0-3 129 16,-1-3-129-16,-2-3-129 0,2 0-387 15,-8-12-387-15,10 5-1935 16,-7-7-1935-16,-12-9-387 15,15 0-129-15</inkml:trace>
  <inkml:trace contextRef="#ctx0" brushRef="#br0" timeOffset="90767.1916">13237 12739 258 0,'11'11'3612'16,"-11"-11"129"-16,0 0-2838 15,24 6 129-15,-11-6 258 16,9 2-129-16,-2-2 0 16,7-2-129-16,-1-8 0 0,5 3-258 15,-2-9-258 1,2 4-258-16,1-8 0 15,-1 5-129-15,-5-7 129 16,1 5-129-16,-2-3-129 0,-8 1 129 16,-1 1 0-16,-4 2 0 15,-3 0-129-15,-5 1 258 16,-4 3 0-16,0 1-258 15,0 11 129-15,-20-19-129 16,3 11 0-16,0 4 0 16,-3 1 129-16,-5 3-258 15,-1 3 258-15,-3 4 0 16,-2 4 0-16,3 4 258 15,-3 0-129-15,5 6 0 16,-2 1 0-16,7 3 129 16,-2 2 0-16,9-1 0 15,-2-1-129-15,9 3 129 0,0 1-129 16,7 0 129-16,0 1-129 15,1 4 129-15,8-6 0 16,5 3-129-16,0-4 129 16,10 6 0-16,-1-9-129 15,8-1-129-15,-1-5 0 16,4-5 0-16,1-1 0 15,0-5 0-15,2 0-129 16,-3-3 0-16,-1-3 0 16,-4-1 0-16,-2 0-258 15,-5-5 0-15,2 5-903 16,-13-13-1935-16,-2 5-1935 0,-9 8-387 15,10-20-258-15</inkml:trace>
  <inkml:trace contextRef="#ctx0" brushRef="#br0" timeOffset="91693.2444">13501 12071 516 0,'-10'7'3612'0,"10"-7"0"0,0 0 129 16,0 0-3741-16,0 0 387 15,0 0 129 1,14 0 258-16,-14 0 387 16,28 0 129-16,-16-1-129 0,9 1-387 15,-4 0-129-15,4 0-258 16,0 0-387-16,-2-5-645 15,6 5-1419-15,-7 0-2451 16,-2-11-129-16,4 8-387 16</inkml:trace>
  <inkml:trace contextRef="#ctx0" brushRef="#br0" timeOffset="92091.2671">13943 11954 4257 0,'0'0'4902'15,"5"-7"-258"-15,4-4-516 16,-6 1-3999-16,1-6 258 15,3 4-258-15,-5-3 129 16,-2 15-129-16,7-20 0 16,-7 20 0-16,0 0-129 15,12 0 129-15,-12 13-129 16,0 11 0-16,0 5 0 15,-1 10 0-15,-5 3 129 0,-2 6 0 16,-1 2 0-16,0 0 129 16,-4-3-129-16,1-5 0 15,-3-7 0-15,2-5 129 16,1-10-258-16,-2-6-258 15,5-3-387-15,-8-11-1290 16,7-7-2064-16,0 0-1161 16,-6-13 129-16</inkml:trace>
  <inkml:trace contextRef="#ctx0" brushRef="#br0" timeOffset="92291.2788">13952 11589 4128 0,'45'-24'5031'16,"-24"26"-387"-16,-11-2-258 0,-10 0-4128 16,13 13-1161-16,-2 6-774 15,-11-4-1419-15,0 0-1548 16,2 10-258-16</inkml:trace>
  <inkml:trace contextRef="#ctx0" brushRef="#br0" timeOffset="92908.3141">14111 12014 645 0,'15'102'2967'0,"-9"-51"-1677"15,-2-1-129-15,-3-5 516 0,4 0-129 16,-5-13 387-16,1-3 129 15,-2-14 0-15,1 2-258 16,-8-17-129-16,8 0-387 16,-12-15-258-16,10-1-129 15,-11-13-387-15,7-4-258 16,-3-8 0-16,4-4-129 15,0-12 0-15,3-4-258 16,2-3 129-16,3-2 0 16,8 4-129-16,0 2 0 15,4 6 129-15,1 6-129 16,2 12 0-16,-1 8 129 15,2 7-129-15,-4 1 129 0,3 9 0 16,-3 1-129-16,1 8 129 16,-4 2 0-16,0 0 0 15,-3 7-129-15,1 2 129 16,-1 6 0-16,-4 0-129 15,1 0 129-15,-3-2 0 16,-3 0-129-16,3 2 129 16,-3-3-129-16,-3 1-129 15,-6 0 258-15,0 1-129 16,-2-3-129-16,2 4 129 15,-3-4-129-15,7 3 0 16,-2-2 0-16,6 4 0 16,1-7 129-16,1 4-129 0,7 0 129 15,1-2 0-15,-9-11 129 16,19 21 0-1,-19-21 0-15,12 15 129 16,-12-15-129-16,0 19 0 0,-3-6 0 16,-8-1-129-16,-4-1-258 15,1 9-1290-15,-9-7-1677 16,-3-5-1419-16,9 6-387 15</inkml:trace>
  <inkml:trace contextRef="#ctx0" brushRef="#br0" timeOffset="93284.3356">14538 11582 4386 0,'63'10'4773'0,"-27"7"-516"15,-19-17 0-15,11 6-4386 16,-14 4-387-16,-1 5 0 16,-8 0 0-16,-3 5 258 15,-5-1 387-15,-7-1 129 16,-7 3-129-16,-5-1 258 15,-3 4 0-15,-4-4 0 16,2 4 0-16,-5-2-129 16,7 0 258-16,0 2-258 15,6 1 0-15,4-2 0 16,9 2-129-16,5-1-129 0,1-5 0 15,13-1 0-15,4-1 0 16,7-2-387-16,-4-9-645 16,10 1-1419-16,-3 1-2193 15,-8-16-387-15,6 4 129 16</inkml:trace>
  <inkml:trace contextRef="#ctx0" brushRef="#br0" timeOffset="93497.3477">14361 11800 4644 0,'7'23'5160'15,"8"-15"-516"-15,16 4 0 16,3-6-4257-1,7 1-387-15,4-6-516 0,8 6-1677 16,-1 2-2322-16,-8-9-258 16,6 0-258-16</inkml:trace>
  <inkml:trace contextRef="#ctx0" brushRef="#br0" timeOffset="93771.3634">14557 12562 8901 0,'53'8'4515'15,"-10"-5"-2580"-15,-8-3-1935 16,0 0-4644-16,1 0-1419 15</inkml:trace>
  <inkml:trace contextRef="#ctx0" brushRef="#br0" timeOffset="94302.3937">15002 12702 2451 0,'38'38'3870'0,"-9"-16"129"16,-9-18 129-16,10 3-4128 15,2-2 258-15,2-5 258 16,8-2 0-16,-6-12 645 15,7 3 0-15,-8-14 0 16,7 3-516-16,-12-9 0 0,2 2-258 16,-8-7 0-16,-3 4-258 15,-9-5 129-15,-4 6 129 16,-8-4-258-1,-4 7 0-15,-8 4-129 0,-5 5 129 16,-7 7-258-16,-2 6 129 16,-2 7 0-16,-2 14 0 15,2 4 0-15,-4 6 0 16,6 7 129-16,3 6-129 15,5 3 129-15,4 5 0 16,8-3 0-16,6 2 129 16,0 0-129-16,15 1 258 0,2-8-258 15,9-1 0-15,1-8 129 16,7-2-258-1,0-9 0-15,4-5 0 16,2-5-258-16,-3-10-516 0,7 2-1290 16,-13-13-2322-16,-1-11-1032 15,-2-1-129-15,-8-11-128 16</inkml:trace>
  <inkml:trace contextRef="#ctx0" brushRef="#br0" timeOffset="94771.4206">15668 12103 1419 0,'0'0'4128'0,"0"0"387"16,0 0-258-16,9-6-3870 15,-9 6 129-15,19-11-129 16,-9 3 0-16,5 1 258 15,-2-7-258-15,3 6 129 0,-6-5-129 16,3 7 129-16,-13 6-129 16,13-8 0-16,-13 8-129 15,0 11 129-15,-1 10-258 16,-4 7 129-16,-2 4-258 15,2 4 0-15,-3 5-129 16,-1-2 129-16,2 0 0 16,0-8-516-16,2 0-645 15,-7-9-2838-15,-2-10-645 16,4 0-774-16</inkml:trace>
  <inkml:trace contextRef="#ctx0" brushRef="#br0" timeOffset="94968.4319">15723 11711 6321 0,'51'1'4515'0,"-37"1"-1032"16,14 17-129-16,-18-11-5031 15,14 16-516-15,-17-9-1419 16,-2 2-1548-16,4 8 387 16</inkml:trace>
  <inkml:trace contextRef="#ctx0" brushRef="#br0" timeOffset="95615.4687">15924 12326 2967 0,'16'79'3999'16,"-15"-53"129"-16,3-2-2838 16,6 4 258-16,-10-28 0 15,8 25-129-15,-8-25 258 16,6-11 0-16,-10-13-516 15,4 2 129-15,-5-16-645 16,3-6-258-16,-1-10-258 16,3-6 0-16,0-4-258 15,3-2 0-15,6-1 129 16,3 2-129-16,4 5 129 15,1 3-129-15,2 11 129 0,3 7-129 16,-1 9 129-16,-1 6 0 16,2 9 0-16,1 5-129 15,-1 5 129-15,-1 5 0 16,-2 1-129-16,-3 6 0 15,-2 8 129-15,-5-1 0 16,-1 4-129-16,-7 0 129 16,-2 2 0-16,-7-1 0 15,-6-2 0-15,0 1 0 16,-5-7 0-16,-1 3 0 15,-1-3 0-15,3-5-129 16,3 1 0-16,3-2 0 0,12-5 0 16,-9 11-129-16,9-11 129 15,6 15-129-15,6-5 129 16,1-1 0-1,3 6 0-15,-2-3 129 0,0 2-129 16,-4 0 129-16,-3 2 129 16,-3 1-129-16,-4-1 0 15,-5 3 129-15,-7-2 0 16,-1 1-129-16,-5-1 0 15,0-1 0-15,-1 1-516 16,-4-11-774-16,11 8-1935 16,-1-5-1935-16,-3-9-129 15,16 0 0-15</inkml:trace>
  <inkml:trace contextRef="#ctx0" brushRef="#br0" timeOffset="95995.4904">16300 11778 3612 0,'58'-13'5031'0,"-39"14"-387"16,13 12-129-16,-2-2-3870 16,-5 0-516-16,2 3 0 15,-6 1 0-15,0-1 129 16,-5 2-129-16,-3 0 129 15,-5 0-129-15,-6 0 129 16,-2-3-129-16,-6 3 129 16,-10-2-129-16,-1 4 0 15,-5-4 0-15,-1 3 129 16,-2 0-258-16,0 3 129 0,0 1-129 15,8 3 0-15,1-3 129 16,8 1 0-16,4-1-129 16,4 2 129-16,9-2-129 15,7-6 0-15,5-2 0 16,4-4-129-16,5-1-129 15,-5-8-387-15,6 2-387 16,-14-9-1290-16,6 2-903 16,-9-6-1935-16,-14-9 0 15</inkml:trace>
  <inkml:trace contextRef="#ctx0" brushRef="#br0" timeOffset="96215.5031">16278 11987 903 0,'-31'1'4257'16,"31"6"129"-1,0-7 0-15,-4 11-3225 0,17 2-387 16,4-2 129-16,12 7-129 16,-2-7-129-16,7 5 0 15,0-9-387-15,1-4-387 16,0 3-645-16,-6-12-387 15,8 3-774-15,-15-17-1032 16,6 0-774-16,-2-1-1161 16</inkml:trace>
  <inkml:trace contextRef="#ctx0" brushRef="#br0" timeOffset="96490.519">16765 11773 2709 0,'34'45'5031'16,"-19"-27"-258"-16,6 7 129 16,-4 5-3225-16,0-12-1032 15,6 8-129-15,-6-6 0 16,5 8 0-16,-9-6-129 15,3 4 129-15,-8-4-387 16,-4 4 0-16,-4-1-258 16,-12 1-129-16,-2 6-1290 15,-15-2-2838-15,-7-4-645 16,2 8-387-16,-11-8 0 0</inkml:trace>
  <inkml:trace contextRef="#ctx0" brushRef="#br0" timeOffset="97387.5703">16809 11878 1935 0,'-11'-9'4515'16,"11"9"129"-16,0 0-258 15,0 0-3999-15,0 0 0 16,5 2 258-16,-5-2 0 16,16 11 0-16,-16-11 129 15,21 23-129-15,-9-10 0 16,2 9-129-16,-3 0 0 15,5 9 129-15,-3 2-387 16,-1 9 129-16,0-1-129 16,1 6 0-16,-5-2-129 15,1 8 129-15,-1-3-129 16,-1 1-129-16,-5-4 258 15,1 2-258-15,-3 0 129 0,-4 3-129 16,-6-1 258-16,-6 0-258 16,-4 2 0-16,-5 2 129 15,-7-1-129-15,-3 1 0 16,-5-4-258-16,-6-13-1032 15,9 4-3096-15,-8-6-903 16,0-11-258-16,2-5-387 16</inkml:trace>
  <inkml:trace contextRef="#ctx0" brushRef="#br0" timeOffset="127373.2854">2007 13283 1161 0,'-14'-4'4128'16,"-4"2"-129"-1,18 2-129-15,-18 0-3096 16,4 0-516-16,-1 1 0 0,-1 1 0 15,0 3 258-15,-1-4 0 16,4 6-129-16,-3-5 387 16,16-2-258-16,-18 6 0 15,18-6 258-15,-12 3-387 16,12-3 129-16,0 0-129 15,0 0 0-15,-12 0-129 16,12 0 0-16,0 0-129 16,0 0 0-16,-12 0-129 15,12 0 129-15,-12 0-129 16,12 0-129-16,-18 0 129 15,6 0 0-15,0 0 0 16,-4 0 0-16,-1 3 0 0,-4 1 0 16,-1 0 0-16,-1 2 0 15,-6 2 0-15,-1 0 0 16,-6 0 0-16,-1 2 129 15,-4 1-129-15,-2-1 0 16,-6 4 0-16,-4 3 129 16,-3 3-129-16,-5 5 0 15,3 6-129-15,-5 3 258 16,3 7-258-16,0 4 387 15,3 4-258-15,4 4 387 16,4-1-258-16,7 3 0 16,7-1 258-16,4 1-258 15,6-3 258-15,10 0-129 0,3-9 0 16,6 5 129-16,6-6-129 15,3 3 258-15,5-10-258 16,9 1 0-16,5-5-129 16,7 1 0-16,6-6-129 15,7-3 129-15,5-11-129 16,5-5-129-16,3-3 0 15,-1-4-129-15,0-4-129 16,-5-11-129-16,0 7 0 16,-13-13-129-16,0 10 0 15,-17-11-645-15,6 12-516 16,-20-9-1677-16,-2-1-1290 15,-2 4 0-15,-5-4 0 0</inkml:trace>
  <inkml:trace contextRef="#ctx0" brushRef="#br0" timeOffset="127706.3044">1154 14068 6837 0,'8'26'5031'0,"1"-13"-258"15,9 2-387-15,10 0-3741 16,-2-2-129-16,11 5-129 0,4-2-258 16,7-2 0-1,-3 0-129-15,-1-4 129 16,-1 0-129-16,-5-1 0 15,-5-1 0-15,-3 1 0 16,-10 1 129-16,-5 1 0 0,-8 3 0 16,-5 4-129-16,-2 0 129 15,-9 4-129-15,-6 3 0 16,-2 0-129-16,0 3-387 15,-10-10-1161-15,9 1-2709 16,1-2-516-16,0-10-129 16,5-3-258-16</inkml:trace>
  <inkml:trace contextRef="#ctx0" brushRef="#br0" timeOffset="128589.3549">294 12675 2193 0,'-6'59'3612'16,"6"-15"387"-16,-2-5-2967 0,-6 2-129 15,3 8 129-15,-4-6-258 16,5 8 258-16,-9-6 0 15,11 8-129-15,-8-12 0 16,10 3-258-16,-2-10 258 16,5 3-258-16,4-12 0 15,10 0-129-15,5-12 0 16,7-4-258-16,8-9 129 15,4 0-258-15,4-4-258 16,1-10-387-16,3 2-387 16,-12-10-774-16,2 5-1806 15,-11 1-1161-15,-15-8-516 16,-1 6 258-16</inkml:trace>
  <inkml:trace contextRef="#ctx0" brushRef="#br0" timeOffset="129041.3808">177 13018 8514 0,'34'14'5289'0,"-11"-12"-387"15,8 1-516-15,2-3-4386 0,5 4-258 16,-2-4-516-16,9 4-516 16,-16-8 129-1,11 4-258-15,-16-11 129 16,7 4 129-16,-13-11 0 0,3 8 387 15,-5-9 0-15,-1 4 516 16,-2-3-258-16,-1 4 387 16,-2 2-129-16,1 2 258 15,-11 10 129-15,14-6 258 16,-14 6 387-16,12 8 387 15,-3 15 0-15,-9-6 129 16,6 16-129-16,-6-8 0 16,2 13-387-16,-2-7-129 15,0 2-258-15,0-3-129 16,2-6-258-16,-1-5 129 15,-1-8-387-15,0-11-129 16,0 0-645-16,0 0-1161 0,0-13-2064 16,-3-13-387-16,1 2 0 15</inkml:trace>
  <inkml:trace contextRef="#ctx0" brushRef="#br0" timeOffset="129238.392">696 12475 9288 0,'13'24'4902'0,"-13"-24"-1032"0,12 18-3096 16,-1-7-5418-16,-11-11-387 15,-3 16-516-15</inkml:trace>
  <inkml:trace contextRef="#ctx0" brushRef="#br0" timeOffset="130199.4467">757 12975 5934 0,'21'84'4773'15,"-17"-54"-129"-15,8-2-516 0,0-4-3612 16,-8-8-129-16,1-1-129 16,-5-15-129-1,8 15 0-15,-8-15 129 16,0 0 0-16,0-14-129 0,-3 3 0 15,-1-10 129-15,3-3-516 16,-3-2 129-16,0-8-129 16,4-1 0-16,0-7-129 15,5 2 0-15,5-7 0 16,2 8 129-16,2 0-129 15,3 7 387-15,4 7-129 16,-2 8 258-16,3 8-129 16,0 8 129-16,-2 4 0 15,0 11 129-15,-3 7 0 16,-1 6-129-16,-3 4 129 15,-5 0 0-15,1 4 0 16,-6-3-129-16,1 2 129 0,-4-8-129 16,0 0 0-16,-4-7 0 15,1-4 129-15,0-3-129 16,3-12-129-16,-10 14 129 15,10-14-129-15,0 0-129 16,-9 0 0-16,9-10-129 16,1-6 129-16,7-6 0 15,5-4 0-15,7-2 129 16,3-4-129-16,4 1 258 15,2 5 0-15,-2 4 129 16,1 5 0-16,-5 6 0 16,-2 11 0-16,-5 0-129 15,-2 14 129-15,-7 0-129 0,-2 3 0 16,-2 2-129-16,-2 4 129 15,-1-3-129-15,0 0 0 16,0-5 0-16,0-1 0 16,0-3 0-16,0-11 129 15,20 14-129-15,-4-13 129 16,5-1-129-16,8-9 0 15,3-5 0-15,3-3 0 16,2-5 0-16,1-3-129 16,-2-4 129-16,-4 3-129 15,-5-1 0-15,-8-4 129 16,-8 2 0-16,-9 2-129 0,-2 4 129 15,-11 3 0-15,-8 7 0 16,-8 2 0-16,-3 9 0 16,-5 6 0-1,0 12 129-15,1 9 0 0,6 5 0 16,5 7 129-16,8 3 0 15,15 2 0-15,5-2 258 16,19 1-129-16,10-7 0 16,12 3 0-16,6-12-129 15,8 2 129-15,-1-8-387 16,-4-6-129-16,-5 3-516 15,-13-16-1419-15,-3 0-2709 16,-13 0-645-16,-11-7 0 0,-8-11-774 16</inkml:trace>
  <inkml:trace contextRef="#ctx0" brushRef="#br0" timeOffset="146722.3921">17666 12478 5676 0,'5'21'5418'16,"-5"-21"-774"-16,18 19 0 15,-8-12-4902-15,2 4-129 16,-2-3 0-16,6 7-1032 15,-16-15-2709-15,16 10-774 16,-4-8-129-16</inkml:trace>
  <inkml:trace contextRef="#ctx0" brushRef="#br0" timeOffset="147510.4371">18234 12468 129 0,'-5'13'2580'15,"5"-13"-2709"-15,6 18 129 16,4-5 387-16,2-3 645 16,6 4 516-16,-1-6 516 15,8 2 129-15,-4-9-258 16,11 6-258-16,-7-7-387 15,8 0-258-15,-4-10-129 16,4 2-387-16,-4-9-129 16,3 1 0-16,-5-3-516 15,0-2 258-15,-3-2-258 16,-3 0 129-16,-5-1-258 15,-4 0 258-15,-5 2-258 0,-3 0 0 16,-4 3 129-16,-5 1 0 16,-3 2 0-1,-8 1 0-15,-1 4 129 16,-3 3 0-16,-1 3 0 0,0 3 0 15,-2 2 0-15,1 0 129 16,0 5-129-16,1 2 0 16,0 3 129-16,1 1-129 15,0 5 0-15,-1 1 129 16,1 1 0-16,-1 2-129 15,0 2 258-15,4 2-258 16,-3 5 129-16,2-2-258 16,0 3 387-16,4 3-387 15,-1-1 387-15,7 3-129 16,1 1 129-16,7 2 129 15,0-4 0-15,9 2 129 16,7-4-258-16,9-1 129 0,1-5-258 16,8-4 129-16,-1-5-258 15,4-7 0-15,-1-4-258 16,-6-6-387-16,3 0-645 15,-14-15-1677-15,-3-6-2064 16,2-2-129-16,-12-12 130 16</inkml:trace>
  <inkml:trace contextRef="#ctx0" brushRef="#br0" timeOffset="147930.4612">18693 11933 3483 0,'21'-37'4515'16,"-2"24"-129"-16,-13-10-258 16,14 3-4386-16,-7 3-258 15,7 9 258-15,-3 0-129 16,-1 6 387-16,1 2 258 0,-5 3 0 15,0 9 0-15,-6 3 129 16,1 8 129-16,-3 4-129 16,-3 6-129-1,-1 4 0-15,-1 7 129 0,-4-1-387 16,-1 1 387-16,-2-2-387 15,-2-3 0-15,0-5 0 16,-4-6-387-16,4-4-129 16,-9-12-1161-16,7-7-2709 15,-1 2-387-15,-7-12-129 16</inkml:trace>
  <inkml:trace contextRef="#ctx0" brushRef="#br0" timeOffset="148142.4733">18718 11448 5289 0,'40'14'4773'15,"-15"11"-1419"-15,-25-25-1161 16,26 31-6579-16,-10-7-1032 16,-4 1 129-16</inkml:trace>
  <inkml:trace contextRef="#ctx0" brushRef="#br0" timeOffset="148698.5051">18967 11767 2451 0,'12'28'3999'16,"-12"-28"258"-16,0 20-3483 15,4 1 0-15,-4 0 129 16,4 8 129-16,-4-5-129 15,4 7 0-15,-4-6 129 16,5 3-258-16,-2-10-129 16,5 0-129-16,-8-18-129 15,20 13-129-15,-7-14 0 16,5-10-129-16,-2-9 0 0,2-4-129 15,0-8 0-15,-1 3-129 16,-3-6 129-16,0 0-129 16,-5 5 258-1,-4 5-258-15,1 9 129 0,-6 16 0 16,0 0 129-16,0 0-129 15,0 13 0-15,0 10 129 16,0 6-129-16,0 0 129 16,2 1 0-16,6-3 0 15,4-5 0-15,2-4 0 16,1-9 0-16,2-7 129 15,3-4 0-15,-2-11-258 16,1-6 258-16,-1-2 0 0,-2-3-258 16,0-2 0-1,-3 2 0-15,-2 2-258 16,-1 6 0-16,-6 0 0 15,-4 16-258-15,4-15-258 0,-4 15-645 16,0 0-1677-16,0 0-1935 16,0 0-258-16,-9 5 259 15</inkml:trace>
  <inkml:trace contextRef="#ctx0" brushRef="#br0" timeOffset="148974.5209">19589 11575 1677 0,'1'18'4644'16,"-6"-6"0"-16,5 13-258 0,-7-1-3483 15,2 5-903-15,2 6 258 16,-1 0-129-16,0 5 258 15,3-5-129-15,1 2 129 16,0-2-129-16,5-2 0 16,2-7 0-16,3 0-258 15,2-10-258-15,-3-7-129 16,8-1-774-16,-17-8-1935 15,14-13-1548-15,0 2-387 16</inkml:trace>
  <inkml:trace contextRef="#ctx0" brushRef="#br0" timeOffset="149203.5339">19342 11644 6450 0,'-12'17'5676'16,"12"-17"-387"-16,28 16-258 15,5 1-4515-15,14-6-1161 16,3-11-1161-16,12 3-3225 16,4 1 0-16,-2-5-645 15</inkml:trace>
  <inkml:trace contextRef="#ctx0" brushRef="#br0" timeOffset="151016.6377">11481 10758 129 0,'-40'50'1548'0,"23"-16"-258"0,0 7-129 15,-3 7 0-15,2 10 387 16,-2 8-258-16,-5 5-258 15,5 11 0-15,-5 3 0 16,3 7-258-16,-3-2-258 16,4 0-129-16,-2-9-129 15,7-9-258-15,3-12 129 16,3-13-129-16,3-14 0 15,4-15-129-15,3-18 0 16,3-8-387-16,9-25 129 16,0-17 0-16,4-17-258 15,-1-18 0-15,8-16 258 16,-1-9-129-16,2-4 516 0,0-3 258 15,0 2-258-15,4 10 258 16,4 6 0-16,2 15 129 16,3 11-129-1,7 11-129-15,2 12 0 0,5 11 0 16,3 14 0-16,-1 5-129 15,-3 15 258-15,-2 6-258 16,-8 15 129-16,-4 13-129 16,-11 6 0-16,-3 7 129 15,-12 7 0-15,-6 9-129 16,-4-5 258-16,-7 7-129 15,-10-8 129-15,-7 1-129 16,-2-3 0-16,-11-4 0 0,0-9-129 16,-5-6 0-1,3-7 0-15,-1-9 129 16,4-4-129-16,6-8 0 15,4-2 0-15,7-1 0 0,3 0 0 16,16 0 0-16,0 0 0 16,-1 11 0-16,10 5 0 15,8 4 0-15,10 4 129 16,3 3 0-16,4 0 129 15,9 0 0-15,-1-8-129 16,4-1 129-16,3-12-129 16,1-5 129-16,-3-6 0 15,3-14-258-15,-2-8 0 16,-3-9-258-16,-4-7 129 15,-4-7 0-15,-8 0 129 16,-6-2 0-16,-7 5 0 16,-11 5 0-16,-5 9 129 0,-11 12 387 15,-11 9-258-15,-4 16 129 16,-8 13-129-16,1 17 258 15,-1 8-258-15,5 11 0 16,6 4 0-16,7 0-129 16,12-4-129-16,4-8 129 15,16-9-129-15,11-11 0 16,11-15-258-16,2-10-516 15,16-9-1161-15,-2-19-1419 16,0-13-1290-16,16 0-258 16</inkml:trace>
  <inkml:trace contextRef="#ctx0" brushRef="#br0" timeOffset="151514.6662">12901 10354 258 0,'-26'-27'3999'0,"10"27"-903"15,-9 10-1161-15,-4 7-774 16,3 11-129-16,-5 7 0 16,3 10-258-16,-1 1-129 15,6 10 0-15,-1-3-129 16,8 3-129-16,2-1-129 15,5 3 0-15,3-11 0 0,2-4-258 16,3-7 258 0,1-6-258-16,-3-4 0 15,2-5-258-15,-6-6 129 16,-2-5 0-16,-5 1 0 0,-9-3 0 15,2 2 129-15,-4-1-129 16,-1 3 129-16,-1-3 0 16,3 4 0-16,4 1 258 15,1 1-129-15,7 9 129 16,3-3 0-16,6 6 129 15,1 1-258-15,2 10 258 16,0-5-129-16,5 7 0 16,0-1-129-16,1 0 258 15,-1 1-258-15,3-1 129 16,-2-3 0-16,1 1-129 15,-1-6 0-15,0-1-129 16,-1 1-258-16,-4-8-645 0,5 2-2451 16,-6 3-1290-16,-7-12-516 15,0 4 258-15</inkml:trace>
  <inkml:trace contextRef="#ctx0" brushRef="#br0" timeOffset="152533.7243">19875 11464 4773 0,'56'27'5160'15,"-19"-4"-645"-15,-8-11 0 16,4 13-4773-16,-4 4-258 15,3 8 258-15,-10 4 129 16,-3 8 129-16,-6 5 129 16,-5-1 0-16,-3 4-129 15,-2-3 0-15,1-6 129 0,-2-3-129 16,1-9 258-1,1-8-258-15,3-10 129 16,-7-18-129-16,17 7-129 16,-17-7-129-16,16-11 0 15,-16 11-129-15,10-24-129 0,-10 24 0 16,-1-13 0-16,-11 15 129 15,-8 8 258-15,-2 13 0 16,-7 6 258-16,-3 8 129 16,2 7 129-16,-1 4 258 15,10 6-258-15,4-5 0 16,8 5 0-16,7-6-129 15,4 0 0-15,10-5-129 16,5-1-129-16,1-4 0 16,-1-5 0-16,-3-3 0 15,-2-1 0-15,-11 1 129 16,-2 0 0-16,-19-1 129 0,-8 6 129 15,-11-3-129-15,-8 10 129 16,-8-3-129-16,-4 2-258 16,2 7-1548-1,-2-4-2838-15,1-13-645 0,10 0-258 16</inkml:trace>
  <inkml:trace contextRef="#ctx0" brushRef="#br0" timeOffset="158962.0921">2760 14579 5031 0,'12'0'4515'0,"-12"0"-129"15,0 0-774-15,0 0-3741 16,9 1 0-16,-9-1 0 15,4 14 129-15,0-1 0 16,-3-2 129-16,2 6-129 16,1 2 129-16,0 6-129 15,-1 2 129-15,1 8-129 16,2 3 0-16,0 6 0 0,0 3 129 15,3 0-129-15,1 2 0 16,1-4 0-16,1-4 129 16,1-6 0-16,1-6 0 15,3-2 0-15,-3-8 129 16,2-2-129-16,0-8 0 15,1 0 129-15,-2-7 129 16,3-2 0-16,-5-6 0 16,7-8 129-16,-3-17 0 15,7-3-129-15,-6-17 258 16,6 0-129-16,-4-11-258 15,2-2 0-15,-2-6 0 16,0 4-129-16,0 2-129 0,-3 4 129 16,-1 6-129-16,-2 5-129 15,1 11 129-15,-6 7-258 16,1 11 0-16,-4 5-258 15,-6 15-387-15,0 0-903 16,12 17-2580-16,-11 7-774 16,-1 3 0-16,4 8 1 15</inkml:trace>
  <inkml:trace contextRef="#ctx0" brushRef="#br0" timeOffset="159470.1212">3579 14603 258 0,'-13'16'3870'15,"-3"-8"387"-15,8 12-387 0,-12 1-2580 16,2-3-516-16,1 7-387 15,-4 1 258-15,1 6-129 16,-4 1 129-16,6 9-129 16,-6-2 0-16,8 5-258 15,0-1 0-15,4 2 129 16,2-3-258-16,9-2 0 15,1-3 0-15,1-3 0 16,11-8 0-16,2-2-129 16,2-8 0-16,4-4-129 15,1-3-258-15,0-9-645 16,7 3-1419-16,-2 0-2193 15,-10-4-129-15,9 0-129 0</inkml:trace>
  <inkml:trace contextRef="#ctx0" brushRef="#br0" timeOffset="164798.4259">3566 14789 4773 0,'26'0'5160'15,"-11"-3"-516"-15,8 1-258 16,2-6-3870-16,-1-2-387 16,7-1-129-16,-1 1 129 15,5 2-129-15,1 2 0 0,-1 1 129 16,3 2-129-1,-5 3 0-15,1 0 0 16,-5 0 129-16,-4 3-129 16,-5 6 0-16,-7 1 129 0,-8 6-258 15,-5 3 258-15,-11 6-258 16,-7 4 129-16,-7 5-129 15,-8 6 129-15,-1-1 0 16,-3 1-129-16,1-2 387 16,5-1-258-16,3-2 129 15,7-5 0-15,8-6 0 16,6-7-129-16,7 0 258 15,6-7-129-15,8-1 0 16,7-4-129-16,7-1 129 16,0-1 0-16,1 1-129 15,3-2 0-15,-4-2-258 16,2 5-129-16,-12-5-387 0,4 5-1161 15,-22-5-1548-15,0 0-1290 16,0 0-129-16,-10 5 259 16</inkml:trace>
  <inkml:trace contextRef="#ctx0" brushRef="#br0" timeOffset="165143.4457">3491 15034 3612 0,'37'-11'4644'0,"-16"-8"-516"16,8 10 0-16,-2-3-4128 16,5 0 0-16,3 3 0 15,0 2 129-15,3 6 258 16,-3-2 0-16,3 3 129 15,-4 1 0-15,3 6 0 16,-3-5-258-16,1 1-129 16,-3 3-645-16,-9-6-2451 15,-4 1-1677-15,4 8-129 0,-15-7-129 16</inkml:trace>
  <inkml:trace contextRef="#ctx0" brushRef="#br0" timeOffset="165475.4644">4332 15158 5289 0,'0'-6'5031'0,"-1"-7"-258"16,1 13-258-16,0 0-4128 15,0 0-129-15,0 0 0 16,0 0-129-16,-10 9 129 16,4 8-258-16,-2 4-258 15,0 10-903-15,-8 2-2580 16,2-4-903-16,3 7-516 15,-7-11 0-15</inkml:trace>
  <inkml:trace contextRef="#ctx0" brushRef="#br0" timeOffset="165945.4913">4666 14665 5289 0,'8'0'4515'0,"-8"0"-387"16,5 11-387-1,-1 6-3870-15,-4 9 0 16,0 3 0-16,-7 7 129 0,2 7 258 16,-8 5 258-16,7 6 0 15,-4-6 0-15,3 4 0 16,-1-9-129-16,8 0 129 15,0-10-129-15,7-5 0 16,5-13-129-16,9-6 129 16,0-9-387-16,8-7-258 15,4-7-129-15,-5-13-645 16,11 9-1548-16,-4-9-2193 15,-9-3-387-15,3 3-129 16</inkml:trace>
  <inkml:trace contextRef="#ctx0" brushRef="#br0" timeOffset="166229.5078">4441 14936 7224 0,'0'0'5160'0,"15"-1"-129"16,-2-6-387-16,11-6-4128 15,1 0-645-15,8 1 0 16,3-1 129-16,6 4-129 15,-1-2-387-15,2 6 129 0,-2-6-387 16,3 11-1032-16,-12-2-2193 16,-1-4-1161-16,2 5 258 15</inkml:trace>
  <inkml:trace contextRef="#ctx0" brushRef="#br0" timeOffset="166546.5259">5014 14568 9159 0,'44'27'5418'15,"-18"-11"-387"-15,-3 2 0 16,-1 0-4644-16,0 1-387 0,5 8 0 16,-1 4-129-16,-1 6 129 15,-7 5 0-15,-2 6 129 16,-5 1-129-16,-7 4 0 15,-4 6 0-15,-11 1 0 16,-9-1 129-16,-7 1-258 16,-8-6-516-16,1 8-2580 15,-7-12-1806-15,-9-5-258 0,1-7-516 16</inkml:trace>
  <inkml:trace contextRef="#ctx0" brushRef="#br0" timeOffset="172169.8476">5651 14819 2193 0,'-12'-8'2451'16,"-8"-10"-129"-16,20 18 0 15,-4-14-387-15,4 14-387 16,0 0-387 0,6-17-258-16,11 17 129 0,-3-5-258 15,15 3 0-15,-4-3-129 16,11 5 0-16,-1-5-129 15,8 4-258-15,-4-1-129 16,7 0-258-16,-1 2 129 16,-4-3-258-16,0 3-387 15,-7-3-903-15,1 2-2193 16,-4 1-903-16,-14 0-129 15</inkml:trace>
  <inkml:trace contextRef="#ctx0" brushRef="#br0" timeOffset="172430.8625">5640 14970 3870 0,'29'11'5031'16,"-1"-11"-387"-16,1-6-258 16,11-10-3354-16,2 10-903 15,5-2-129-15,-1 0-516 16,12 8-1806-16,-4 0-1935 15,-7-7-516-15,4 7-129 0</inkml:trace>
  <inkml:trace contextRef="#ctx0" brushRef="#br0" timeOffset="174341.9718">6533 14404 5676 0,'-5'20'5160'15,"2"-5"-516"-15,3 10-258 16,0 6-4257-16,0 4 0 15,0 12 0-15,2 8 129 16,4 3-129-16,-3 4 0 16,5 0 129-16,0-2-129 15,4-2 0-15,1-9 0 16,2-7 129-16,3-12-258 15,2-7 516-15,-1-14-387 0,5-8 258 16,0-10-129 0,6-13 0-16,2-11 0 15,3-9-129-15,1-9-129 16,-1-5 0-16,1-3-129 0,-2-5-258 15,-3 9 0-15,-9-3-387 16,-1 20-774-16,-14 0-2838 16,-2 10-516-16,-1 11-645 15,-5 3 516-15</inkml:trace>
  <inkml:trace contextRef="#ctx0" brushRef="#br0" timeOffset="174740.9943">7128 14915 3354 0,'0'22'4773'0,"-11"-4"0"16,1-9-516-16,-5 3-3483 16,11 6-129-16,-1-1-258 15,5 1-129-15,4-3 0 16,13-5 129-16,-1-6-129 15,8-4 0-15,1-11 0 16,8-9 0-16,-3-8-129 16,5-5 0-16,-6-5 0 0,-2-3 0 15,-7 1-129-15,-7-3 129 16,-5 7-129-16,-8 5 0 15,-4 10-129-15,-15 6 0 16,-3 12-258 0,-11 2-774-16,7 8-2967 0,-3 12-645 15,-6 0-516-15,9 4 258 16</inkml:trace>
  <inkml:trace contextRef="#ctx0" brushRef="#br0" timeOffset="175034.0114">7225 14095 7224 0,'18'7'4902'0,"9"-5"0"16,2-6-645-16,12-1-4386 15,5-2 0-15,10 6-387 16,-8-7-903-16,12 0-2838 16,-7 8-516-16,-10-5-387 15,1 1 259-15</inkml:trace>
  <inkml:trace contextRef="#ctx0" brushRef="#br0" timeOffset="175307.027">7575 13902 5676 0,'-32'24'5289'16,"20"-3"-645"-16,-1-3 0 15,-7 8-3870-15,16 10-387 16,-2 3 258-16,6 8-258 15,-4 1 0-15,4 7-129 16,4-4-129-16,2 0 129 16,1-6-516-16,2-11-258 0,7-1-1548 15,-6-14-2580-15,1-14-258 16,5-5-516-16,-4-11 258 15</inkml:trace>
  <inkml:trace contextRef="#ctx0" brushRef="#br0" timeOffset="177137.1317">8495 14521 1 0,'-39'5'3611'15,"23"1"-1289"-15,-8 12-645 16,-5-1-129-16,4 11 0 15,-7 0 0-15,11 12 129 16,-5-8-516-16,11 9-258 16,-2-8-129-16,11 2-258 15,3-7 0-15,5-3-129 16,8-12 0-16,9-4-129 15,1-9 0-15,11-3 0 16,1-10 0-16,2-7-129 0,1-3-258 16,1 1 258-16,-3-1-258 15,-4 2 258-15,-3 6-129 16,-3 2 0-16,-6 10 0 15,-2 3 129-15,-4 10 0 16,0 7 0-16,-2 0 129 16,2 7-129-16,1-2 129 15,3-1-129-15,5-7 129 16,4-6-129-16,1-7-129 15,6-2 129-15,4-12-129 16,2-10 0-16,-2-3 0 16,0-4 0-16,-5-1 0 15,-5-2 0-15,-5-2 0 0,-7 3 0 16,-13 2 0-16,-3 1 0 15,-10 5 129 1,-5 3-129-16,-6 1 129 16,-5 8 129-16,0 0-129 0,3 6-129 15,3 0 129-15,7 2 0 16,16 4-129-16,0 0 0 15,0 0 129-15,20-9-129 16,8 6 0-16,9-4 0 16,4-1 0-16,4 2 0 15,2-3 0-15,-2 1 0 16,-2 1 0-16,-2 0 0 0,-8 3 0 15,-7 1 0 1,-8 3 129-16,-18 0-258 16,12 13 129-16,-12-1 129 15,-10 1-129-15,0 5 0 16,-1-1-129-16,0 2 129 0,5-1 0 15,3 0 0-15,3-1 0 16,8-1 0-16,3 0 0 16,2 0 0-16,2 0 0 15,-1-1 129-15,-3 2-129 16,-1 1 0-16,-7 1 258 15,-3 5 0-15,-3-4 129 16,-6 4-129-16,-9-3 129 16,-1-1-129-16,-2-3 258 15,0 1-258-15,-4-7 0 16,4-3-258-16,0 0-129 15,2-7-258-15,6 5-645 0,-6-10-1419 16,19 4-2451-16,-14-11-387 16,14 11-258-16,0-23-128 15</inkml:trace>
  <inkml:trace contextRef="#ctx0" brushRef="#br0" timeOffset="177634.1601">9681 14237 7740 0,'-21'26'5289'15,"6"-9"-387"1,-2 0-258-16,-4 8-4257 16,3 8-129-16,-2 1 0 15,3 8 129-15,-2-1-129 0,5 3 0 16,0 2 129-16,7 1-129 15,3-8-258-15,4-1 0 16,2-5-387-16,4-9-387 16,8 5-774-16,-7-15-2709 15,10-6-645-15,1-6-645 16,2-7 129-16</inkml:trace>
  <inkml:trace contextRef="#ctx0" brushRef="#br0" timeOffset="178141.1891">9854 14469 4773 0,'2'-14'4515'16,"-8"12"0"-16,6 2-1548 15,-11 11-2193-15,-3 0-129 16,3 12 129-16,-5-1-129 15,8 8 0-15,-5-5-129 16,9 8 0-16,-1-5-258 16,5 0 129-16,0-5-387 15,8-5 129-15,5-6-129 16,2-7 0-16,3-5 0 15,3-6 0-15,5-9 0 16,1-3 0-16,1-3 0 16,-3-1-129-16,1 1 129 0,-4 6 0 15,-3 4 0-15,-2 9 0 16,-6 2 129-16,-5 8-129 15,-2 14 0 1,0 4 129-16,-3 2 129 0,5-1-129 16,-2-5 129-16,5-1-129 15,0-8 129-15,8-11 0 16,0-8-129-16,3-12 0 15,1-11 0-15,0-3-129 16,-1-7 0-16,1-5 0 16,-1-1 0-16,-4-1-129 15,0 3 0-15,-4 0-129 0,-2 7 0 16,-5 1 0-16,5 16-387 15,-10-4-903 1,0 23-2064-16,0 0-1290 16,0 0-387-16,0 0 129 15</inkml:trace>
  <inkml:trace contextRef="#ctx0" brushRef="#br0" timeOffset="178497.2095">10625 14185 6450 0,'13'-5'5031'0,"-13"5"0"15,0 0-774-15,-16 3-3741 16,10 12-258-16,-3 5-129 0,3 7 258 15,-4 4-258-15,2 11 129 16,-4 2 0-16,4 5 129 16,0-2-258-16,3 0 258 15,-2-4-258-15,7-1 258 16,0-10-258-16,4-4 258 15,5-10-258-15,6-6 0 16,6-6-387-16,1-6-129 16,6 0-258-16,-3-18-516 15,8 11-1161-15,-12-13-2064 16,3 2-903-16,-5-2-258 15,-7-2 646-15</inkml:trace>
  <inkml:trace contextRef="#ctx0" brushRef="#br0" timeOffset="178723.2224">10418 14376 6837 0,'-30'-3'4902'0,"30"3"-129"16,0 0-1161-16,2-14-2838 15,24 8-258-15,1-6 129 16,12 1-387-16,4-2 0 16,6-1-387-16,2 8-774 15,-6-10-1677-15,1 4-2193 0,0 5-387 16,-6-3-387-16</inkml:trace>
  <inkml:trace contextRef="#ctx0" brushRef="#br0" timeOffset="179123.2453">10890 14468 6063 0,'0'0'4902'0,"12"5"-516"16,0-5-258-16,5 0-3741 15,9 0-129-15,2 0 258 16,10 3 0-16,-3-3 0 15,8 0 0-15,-3-4 0 16,2 0-258-16,-3 0-387 16,0-6 0-16,-5 6-516 15,-7-11-903-15,0 6-2451 16,-6 3-1032-16,-9-5 0 15,1 7-258-15</inkml:trace>
  <inkml:trace contextRef="#ctx0" brushRef="#br0" timeOffset="180194.3063">11580 14593 1806 0,'6'41'4515'0,"-6"-23"387"15,2 5-129-15,3 7-2838 16,-9-13-516-16,4 8-258 15,-3-11-129-15,3 10-129 16,-6-12 0-16,6 5-258 16,0-17-258-16,-6 13 129 15,6-13-258-15,0 0 0 16,0 0-129-16,0 0 129 15,-6-16-387-15,6-6 258 0,-1-3-129 16,-3-9 0-16,2-10 0 16,1-12 0-16,-2-8 0 15,3-9-129-15,7-9 258 16,6-1-129-16,7-2 0 15,5-3 129-15,7 6-258 16,5 8 129-16,5 11 0 16,0 7 0-16,4 13 0 15,-4 10-129-15,2 10 129 16,-7 11-258-16,-7 12 129 15,-5 8 129-15,-9 17-258 16,-12 8 258-16,-4 11 0 16,-12 3-258-16,-8 3 258 0,-10 3 0 15,-6-2 129-15,-5-5-129 16,2-7 129-16,-1-6-258 15,2-6 129 1,9-9 129-16,4-4-258 0,10-5 129 16,15-9-258-16,0 10 0 15,12-1 0-15,7-5-129 16,10 2 129-16,-1 6 0 15,3 0 129-15,-3-2 0 16,-2 7 0-16,-8 0 129 16,-8 2 129-16,-6 3 0 15,-7-1 129-15,-8 1 0 16,-9-1-129-16,-5 7 129 0,-7-9-129 15,3 2-129 1,-3-5-129-16,2-6-258 16,8 4-774-16,-8-14-2064 15,16 0-1677-15,14 0-387 0,-14-9-258 16</inkml:trace>
  <inkml:trace contextRef="#ctx0" brushRef="#br0" timeOffset="180638.3319">12115 14125 5160 0,'32'7'5289'0,"-15"2"-129"15,-1-6-387-15,4-3-2451 0,2 4-1935 16,1-2 0-16,6 5 129 16,-4-3-258-16,5 3 258 15,-6 0-129-15,-1 0-258 16,-4 2 0-16,-6 0-129 15,-9 5-129-15,-4 3 129 16,-12 3 0-16,-12 4 0 16,-3 8-129-16,-5-5 129 15,-1 7-129-15,-1 2 129 16,2-3 0-16,5-3 129 15,8-2-129-15,9-3 0 16,8-7 0-16,2 0 0 0,16-9 0 16,9-5 0-16,4-1-258 15,5-3 0-15,6-4-387 16,-6-8-129-16,10 7-387 15,-17-16-774-15,9 12-1677 16,-11-3-1677-16,-10-2-129 16,-6 1 258-16</inkml:trace>
  <inkml:trace contextRef="#ctx0" brushRef="#br0" timeOffset="180879.3457">12007 14390 7224 0,'24'3'5160'16,"-2"-3"-129"-16,10-4-258 0,15 3-3870 15,-4-7-516-15,9 5 0 16,1-3-258-16,1 0-129 15,3 3-516-15,-11-12-1290 16,3 7-2838-16,-11 2-516 16,-8-4-387-16,-6 4 0 15</inkml:trace>
  <inkml:trace contextRef="#ctx0" brushRef="#br0" timeOffset="181624.3883">12823 13950 3999 0,'-9'0'5031'15,"9"0"0"-15,12 8-516 16,-3 2-2064-16,10-6-2322 15,3 6-129-15,5 4 0 16,0 6 0-16,0 7 0 16,-5 7-129-16,1 8 0 15,-9 1 129-15,-4 10-129 16,-8 0 387-16,-6 0-129 0,-9 2 387 15,-12-4 0 1,-2 1 0-16,-8-11-129 16,2 4 0-16,-6-15-258 15,4-2-387-15,11 2-2709 0,5-11-1935 16,5-11-258-16,14-8-516 15</inkml:trace>
  <inkml:trace contextRef="#ctx0" brushRef="#br0" timeOffset="182349.4295">13437 14383 6321 0,'0'0'5031'0,"0"0"-129"15,0 0-129-15,10 4-4257 16,10 0 0-16,5-4 0 16,5 6 0-16,2-6 0 15,8 4-129-15,-5-1 0 16,5-2-387-16,2 3-387 15,-10-8-1290-15,1 1-3225 16,-6 0-387-16,-6-8-129 16,-6 0-387-16</inkml:trace>
  <inkml:trace contextRef="#ctx0" brushRef="#br0" timeOffset="192198.9932">14361 14346 2967 0,'16'-21'4515'0,"-6"10"0"15,-10-17-387-15,-1-3-3741 16,1 2-258-16,0-3 129 16,-3 3-129-16,-6-1 258 0,3 10 0 15,-9-1 0-15,2 13 258 16,-7 2-387-16,0 9 0 15,-5 14-129-15,0 13 129 16,-4 12-258-16,4 11 129 16,-2 7-129-16,4 5 129 15,6 1-129-15,5-4 0 16,8-9 0-16,4-9 0 15,17-12-129-15,3-16 0 16,13-13-258-16,1-11 0 16,10-12 129-16,-2-11-258 15,0 0 258-15,-2-7 129 16,-2 4 129-16,-7 2 0 0,-4 7 258 15,-6 15 258-15,-5 4-258 16,-7 14 0-16,-3 9 0 16,0 11 0-16,-5 3-129 15,7 6 129-15,0-5-129 16,7-1 129-16,2-12-129 15,8-4 0-15,2-14-129 16,4-4 0-16,4-18 0 16,-3-10-129-16,1-8 0 15,-7-10 129-15,-4 0 0 16,-8-6-129-16,-6 0 258 15,-6 2-129-15,-5 6 129 0,-9 7-129 16,-5 7 258-16,0 11-129 16,-3 4 0-16,5 10-129 15,1 7 129 1,14 1 0-16,0 0-129 0,0 13 129 15,10-1-129-15,12-1 0 16,7-1 0-16,6-1 129 16,4-3-129-16,7-3 0 15,0-3 0-15,2 0 0 16,-3-5 0-16,-5-4 0 15,-6 0-129-15,-9 1 129 16,-9 5 0-16,-16 3-129 16,0 0 129-16,-20 10 0 0,-8 7 0 15,-4 4 0 1,-2 6 0-16,-1 3 0 15,9 4-129-15,3-3 129 16,10 2 0-16,7 0 0 0,6-1-129 16,6 0 129-16,8-7 0 15,2 0 0-15,-1-5 0 16,1 5 0-16,-6-7 129 15,-2 0-129-15,-8-4 129 16,0 2-129-16,-12-1 0 16,-4 1 0-16,-2-2-258 15,-3-7-903-15,5 1-2709 16,0 1-1161-16,0-9-258 15,16 0-129-15</inkml:trace>
  <inkml:trace contextRef="#ctx0" brushRef="#br0" timeOffset="192665.0198">15583 13889 6321 0,'-14'0'4902'0,"10"13"-129"16,-8 5-1677-16,-2 0-2709 15,2 11 0-15,-4 1 129 16,3 13-129-16,-5 5 258 15,8 12 0-15,-6-3-258 16,8 10-129-16,2-7-129 16,6-3 0-16,0-4-258 0,9-13-387 15,12-1-1032 1,-5-17-3096-16,10-14-387 15,8-8-387-15,-3-8 0 16</inkml:trace>
  <inkml:trace contextRef="#ctx0" brushRef="#br0" timeOffset="193529.0692">15789 14119 3612 0,'15'0'5289'16,"-1"-8"-387"-16,-14 8-258 15,0 0-3483-15,0 0-774 16,0 21 0-16,-6 5-129 15,-6 6-129-15,3 8 129 16,-3 3-129-16,5 0 0 0,1-5 0 16,6-3 0-16,2-7-129 15,11-10 0 1,6-13 0-16,4-6 0 15,6-15-129-15,2-10 0 0,2-7 0 16,-1-8-129-16,-1 3 129 16,-6-4 0-16,-2 7 129 15,-5 6 0-15,-6 9 0 16,-12 20 129-16,13-5-129 15,-13 15 258-15,0 13-129 16,0 8 0-16,3-1 129 16,2 2 129-16,2-3-129 15,6-6 129-15,1-11-129 16,3-6 0-16,0-9-129 15,2-9 0-15,-2-8 0 16,-4-5-258-16,-1-7 129 16,-5 0-129-16,-1 3-129 0,-3-4 0 15,0 10-387-15,-3-7-387 16,0 19-1032-16,-3-7-1548 15,-1 4-1677-15,4 14 129 16</inkml:trace>
  <inkml:trace contextRef="#ctx0" brushRef="#br0" timeOffset="193828.0863">16579 13805 6063 0,'7'17'5160'15,"-14"2"-258"-15,1 4-645 16,-4 16-3999-16,-3 5 129 16,3 7-129-16,-2 1 129 15,5 3 129-15,4-2-129 16,3 3-129-16,7-12-129 15,6 0 0-15,2-13-129 16,3-7 0-16,2-6-387 16,-2-16-387-16,10 7-1548 15,-12-16-2580-15,0-11-258 16,-4-7-258-16</inkml:trace>
  <inkml:trace contextRef="#ctx0" brushRef="#br0" timeOffset="194026.0977">16372 13955 7611 0,'-13'-4'5289'0,"13"4"-258"15,9-1-258-15,19 0-4257 16,5-5-387-16,5 2-129 15,12 2-258-15,-1-6-645 16,10 8-1935-16,-6 0-2064 16,-7-4-258-16,0 0-516 0</inkml:trace>
  <inkml:trace contextRef="#ctx0" brushRef="#br0" timeOffset="194634.1325">16801 14142 1419 0,'0'-11'3225'0,"0"11"129"16,0 0-258-16,0 0-3999 16,0-11 0-1,0 11 258-15,9 4 516 16,-9-4 1161-16,16 13 387 0,-16-13 129 15,26 12 129-15,-10-12-129 16,10 4-129-16,-3-6 0 16,9 2-516-16,-5-6-258 15,7 3-258-15,-2-5-387 16,1 0-258-16,-1 2-387 15,-10-8-1290-15,4 3-2709 16,-3 7-129-16,-10-5-516 16</inkml:trace>
  <inkml:trace contextRef="#ctx0" brushRef="#br0" timeOffset="194950.1505">17003 14009 6837 0,'-11'-12'5031'0,"11"12"0"16,0 0-645-16,0 0-4386 15,0 0 129-15,0 17-129 16,5 2 129-16,2 9-129 16,1 4 387-16,2 4-387 15,-3 3 129-15,3 4-129 0,-3 0-129 16,-1-5-129-16,0 3-516 15,-6-16-903-15,1 1-3096 16,-1-1-258-16,0-8-258 16</inkml:trace>
  <inkml:trace contextRef="#ctx0" brushRef="#br0" timeOffset="195889.2042">17381 14431 5805 0,'17'26'5031'0,"0"0"-645"15,-10-2-774-15,-2-8-3612 16,3 2 0-16,-4 2 0 15,-1 3 0-15,-2-2-129 16,-1-1 258-16,0-5 0 16,-1-3 0-16,1-12 129 15,-8 12-129-15,8-12 258 16,-12-6-129-16,3-12 258 15,6-4-129-15,-7-12 0 16,8-9 129-16,-2-13-258 16,4-6 0-16,0-10 0 0,12-6-129 15,1-4-129-15,7 0 0 16,6 3-129-16,2 6 129 15,6 13-129-15,2 6 0 16,1 9 0-16,1 11 0 16,-1 9 0-16,-4 8 129 15,-1 11-129-15,-6 5 129 16,-6 4-258-16,-7 14 129 15,-4 9-129-15,-8 0 129 16,-2 8 0-16,-11-2 129 16,-3 4 129-16,-8-4-129 15,-5-3 129-15,2-5-129 16,-3-4 258-16,5-4-387 0,-1-7 387 15,8 0-516-15,4-5 258 16,13-4-258-16,0 0 129 16,0 0 0-1,0 0 0-15,17 13 0 0,0-5 0 16,2 3 129-16,-3 0 0 15,-1 2-129-15,-3 4 258 16,0-2 0-16,-12 0 0 16,0 1 258-16,-3-1-129 15,-6 1 0-15,-8-2 129 16,0-2-129-16,-2-1-387 15,-2-9-516-15,8 9-1161 16,-9-11-2709-16,7-5-645 0,15 5-258 16</inkml:trace>
  <inkml:trace contextRef="#ctx0" brushRef="#br0" timeOffset="196274.2263">17929 13897 5676 0,'73'8'5418'15,"-37"5"-774"-15,-10-6 0 16,-5 4-4257-16,2 0-129 16,1-1-129-16,-2 5 129 15,-8-6-129-15,2 2 0 16,-16-11 258-16,14 17-258 15,-14-17-129-15,0 14 0 16,-9-8 0-16,-4 2-129 16,-7 1 258-16,-2 2-129 0,-6 2 0 15,2 4 0-15,-2 1 0 16,6 2 129-16,3 0-129 15,6 0 129-15,9 0 0 16,4 0-129-16,8-2 129 16,11-2 0-16,3-1-129 15,3-3-129-15,4-1-258 16,-4-8-516-16,5 9-1161 15,-14-12-1677-15,-1 0-1161 16,-6-3-645-16,-9-12 388 16</inkml:trace>
  <inkml:trace contextRef="#ctx0" brushRef="#br0" timeOffset="196505.2395">17836 14069 5289 0,'51'18'5160'16,"-18"-10"0"-16,2-8-774 15,7 0-3225-15,0 0-1161 16,7 0-387-16,-10-4-1677 15,1-1-2709-15,1 5 0 0,-11-11-516 16</inkml:trace>
  <inkml:trace contextRef="#ctx0" brushRef="#br0" timeOffset="196805.2566">18366 13789 6966 0,'48'10'5160'0,"-18"3"-387"16,-5-1-258-16,5 7-4257 15,-3 5-387-15,-1 9 129 16,-3 5 0-16,-6 8 129 0,-7 5 258 16,-10 3-129-16,0 4-129 15,-16-1-129-15,-6-4-387 16,-4 9-2064-16,-13-10-2064 15,-10-8-645-15,-3-6-387 16</inkml:trace>
  <inkml:trace contextRef="#ctx0" brushRef="#br0" timeOffset="198772.3689">8237 13976 6450 0,'0'-9'4515'16,"0"9"0"-16,-7-12-1806 16,-5 8-2451-16,-3 2-129 15,-1 1 0-15,-8 1 0 16,-1 0 129-16,-3 0 129 0,-1 3-258 15,-2 1 129-15,4-1 0 16,1 1-258-16,5 2 129 16,2-1-129-16,6 1 0 15,2-1 129-15,11-5-129 16,-10 13 129-16,10-13 0 15,0 15-129-15,0-2 0 16,1-2 129-16,3 4 0 16,0 3-129-16,0 6 0 15,-2 5 0-15,-1 6 129 16,-1 11-258-16,0 6 258 15,-3 9-129-15,-3 6 0 0,-1 5 0 16,0 5 0-16,1 0 0 16,-1 0 0-1,2-2-129-15,0-3 129 16,-2-5 0-16,5-4 0 15,-3-6 129-15,4-7-129 0,0-6 0 16,1-9 129-16,0-10-129 16,1-6 129-16,3-8-129 15,-4-11 129-15,13 6-129 16,-13-6 0-16,12-1 129 15,-12 1 0-15,13-12 129 16,-13 12-129-16,16-10 129 16,-4 9 0-16,-1-2-129 0,7 3 129 15,6 0-129-15,5 0 0 16,6 2-258-1,5-2-516-15,14 1-3225 16,-1-1-1161-16,2-9-129 0,2-1-645 16</inkml:trace>
  <inkml:trace contextRef="#ctx0" brushRef="#br0" timeOffset="199997.4392">18685 13461 5289 0,'20'10'5418'16,"-7"-10"-645"-16,8 0 0 15,4 0-4386-15,3 1-129 16,4 3 129-16,-2 0-129 15,8 4 129-15,-3-5-129 16,2 4-129-16,-5-3-129 16,0 2 0-16,-4-1 0 15,-6-2-129-15,-2-2 258 0,-7-1-129 16,-13 0 0-16,12 0 129 15,-12 0-129-15,0 0 0 16,0 0 0-16,0 0 129 16,-3 12-258-16,1 2 129 15,-2 4 0-15,0 6 129 16,-1 6-129-16,2 3 0 15,-1 5 129-15,-1 5-129 16,2 7 129-16,-2 3-129 16,0 2 129-16,0 6-129 15,2 2 129-15,0 5-258 16,0 1 129-16,2-1 0 0,1-4-129 15,0-4 129-15,3-3 0 16,3-11 0-16,-2-6 0 16,3-8 0-16,-2-11 0 15,-1-6 0-15,0-3 0 16,-4-12 0-16,0 12 0 15,0-12 0-15,0 0 0 16,-8 10 129-16,8-10-129 16,-21 8 129-16,8-4 129 15,-4 4-129-15,-2-3 129 16,-2 2 0-16,-7 1 0 15,2 1 129-15,-7 0-129 16,0 1-129-16,0 5-129 0,-3-3-129 16,5 8-645-16,-11-15-1935 15,10 8-2064-15,-1-2-774 16,4-3 0-1,4-8 1-15</inkml:trace>
  <inkml:trace contextRef="#ctx0" brushRef="#br0" timeOffset="200263.4541">19483 14637 7224 0,'18'18'258'16,"-15"-7"-258"-16,-3-11 0 16,-23 4-5676-16</inkml:trace>
  <inkml:trace contextRef="#ctx0" brushRef="#br0" timeOffset="224337.8313">16229 715 15738 0,'-2356'-378'387'0,"2087"358"0"0,3 1-258 0,-5 4-258 16,1 5-129-16,-6 1 129 0,-6 8 0 0,-5 1 0 15,-5 3 0-15,-6 12-129 0,-4 4 129 16,-5 4-129-16,-6 12 0 16,-3 5-129-16,2 8 129 15,7 1-129-15,0 13 0 16,13-4 129-16,11 8 0 15,17 6 129-15,21 8-258 16,18 0 258-16,25 20 387 16,16 11-516-16,28 7 387 15,18 13-258-15,24-9 387 0,25 14-258 16,28-11 516-16,30 8-258 15,25-28-129-15,24 6 516 16,34-18-645 0,24 3 516-16,31-6-387 0,26 3 387 15,30-8-387-15,30 0 129 16,27-3-129-16,40-12 258 15,32-3 129-15,44-12-129 16,26-5-129-16,64-15 0 16,-11-4-129-16,25-8 0 15,17-6-129-15,11-3 0 16,13-2 129-16,21 1-129 0,-16 1 129 15,-22-6 0-15,37 0 258 16,29-6-258 0,-48-2 0-16,16-5 0 15,-56-11 0-15,-2-13-258 0,-42-12 129 16,-39-16-129-16,-26-18 0 15,-77-9 129-15,14-11-129 16,-71-17 258-16,2-12 387 16,-87-22-387-16,6-6 387 15,-50-32-387-15,-39-7 258 16,-46-12-129-16,-51-1-258 15,-49-5 387-15,-46 8-516 16,-46 3 645-16,-37 10-258 16,-31 23 258-16,-24 27-129 15,-19 19 0-15,-22 20 258 16,-18 24-387-16,-24 39-129 15,-14 36-645-15,-20 0-2838 0,-8 49-1290 16,-17 28-516-16,-17 18-387 16</inkml:trace>
  <inkml:trace contextRef="#ctx0" brushRef="#br0" timeOffset="242775.8859">5652 16180 5160 0,'-8'21'5289'0,"8"-7"-387"16,0-14-258-16,14-3-3741 15,4 0-1032-15,3 2 129 16,7-2-129-16,6 0-129 16,-1-4-129-16,9 7-774 15,-6-9-2193-15,-2 3-1419 16,3-1-387-16,-11-8 129 15</inkml:trace>
  <inkml:trace contextRef="#ctx0" brushRef="#br0" timeOffset="242975.8974">5817 16340 7353 0,'33'51'4902'0,"-8"-44"-387"16,17 0-516-16,-6-8-5031 15,17 2-516-15,-6-11-1290 16,7 3-2193-16,1-2-129 0,-7-9 258 16</inkml:trace>
  <inkml:trace contextRef="#ctx0" brushRef="#br0" timeOffset="243387.9209">6463 15962 6708 0,'11'15'5289'0,"-5"1"-258"15,-6-16-387-15,4 12-3999 16,2 4-645-16,1 7 0 15,4 9 0-15,1 12 0 16,1 6 129-16,1 3 129 16,3 1-387-16,1-2 258 0,2-5-258 15,-2-3 258-15,3-11-129 16,-1-11 129-16,3-13 0 15,1-9 0-15,3-8 129 16,-2-17-258-16,1-11 258 16,-1-12-258-16,0-8 258 15,-1-11-387-15,-2 2 258 16,-2-1-387-16,-4-6-129 15,1 19-129-15,-11-4-516 16,11 28-387-16,-16-5-387 16,16 34-1161-16,-17 0-1548 15,9 31-774-15,1 10 387 16</inkml:trace>
  <inkml:trace contextRef="#ctx0" brushRef="#br0" timeOffset="243739.9411">7130 16434 1677 0,'22'27'4128'0,"-12"-22"258"16,-10-5-2709-16,0 0-516 16,0 17-258-16,0-17-129 15,-8 23 129-15,-2-11 129 16,7 12-516-16,-5-6 0 15,8 0-129-15,0-18 387 16,8 20-387-16,4-20 0 16,11-5 0-16,1-16-129 15,7-7 129-15,-2-10-258 16,2 5 129-16,-4-1-258 15,-7-2 129-15,-6 6-129 0,-10 11 129 16,-7 5-258-16,-13 12 129 16,-10 7 258-16,-8 10-258 15,-4 6 0-15,-3 8-387 16,4 3-129-16,-4-15-1290 15,13 1-2967-15,7-6-129 16,6-12-516-16</inkml:trace>
  <inkml:trace contextRef="#ctx0" brushRef="#br0" timeOffset="244023.9574">7276 15730 7353 0,'19'9'5031'0,"4"-9"0"16,0-3-903-16,13 0-4515 16,-2-7-516-16,15 10-903 15,-8 0-2709-15,4-8-774 16,-2 1 129-16</inkml:trace>
  <inkml:trace contextRef="#ctx0" brushRef="#br0" timeOffset="244189.9669">7550 15508 6708 0,'-43'25'4773'0,"26"-10"0"16,14 10-516-16,-1 2-4644 15,10 18-2580-15,6 6-1677 16,-1 0-258-16,3 5-387 15</inkml:trace>
  <inkml:trace contextRef="#ctx0" brushRef="#br0" timeOffset="245324.0317">8350 16029 1935 0,'0'-17'2967'16,"8"17"-129"-16,0-9-3612 15,8 6-129-15,-3-7 129 16,4 4 645-16,-1-1 516 16,-1-2 516-16,-1 3 387 15,-5-5 129-15,-9 11 129 16,3-24-129-16,-3 24-129 15,-12-20-129-15,-3 19 0 16,-14-5-258-16,2 11-258 16,-13 2-258-16,1 18 0 15,-6-2 0-15,1 17-129 0,2-6-129 16,4 11 0-16,5 2-129 15,9-5 0-15,12-1-129 16,11-5 0-16,6-5 129 16,18-16-258-16,10-1 258 15,9-14-258-15,5-8 129 16,8-8 0-16,1-6 129 15,1-7 0-15,-4 0-129 16,-6 5 258-16,-5-2 0 16,-6 8 0-16,-11 7 258 15,0 10-129-15,-12 1 129 16,-1 9-129-16,-5 8 0 15,3 4-129-15,-3 0 129 0,3 2-129 16,4-6-129-16,4-6 0 16,3-8 0-16,6-3 0 15,4-10 129 1,1-6 0-16,5-10 0 0,-3-1-129 15,0-6 129-15,-6 5 0 16,-3-3 0-16,-9 0-129 16,-7 6 129-16,-9 3-129 15,-8 4 0-15,-8 3 0 16,-10 8 129-16,-6 4 0 15,-2 1 129-15,1 2 129 16,0 0-258-16,12 0 129 16,4 0 0-16,17 0-129 0,0-13 0 15,22 2-129 1,10-1 129-16,10-2-258 15,8-1 129-15,6 1 0 16,0 6 0-16,2 4 129 0,-9 4-129 16,-5 0 0-16,-10 6 0 15,-9 3 129-15,-8 6-258 16,-9 4 258-16,-8-1-129 15,0 4 129-15,-7-8-129 16,2 6 129-16,4-3-129 16,1-3 0-16,9-5 0 15,7-3 129-15,8 4-129 16,5-6 0-16,2 4 0 15,1-3 0-15,-3 2 0 16,-3 5 129-16,-10 2-129 16,-8 5 129-16,-9 0 129 0,-15 4 0 15,-17 8 0-15,-4 3-129 16,-8-2 129-16,-6 2-387 15,5-1-129-15,-2-14-1161 16,18 2-2838-16,2-12-1161 16,15-13 0-16,8-14-516 15</inkml:trace>
  <inkml:trace contextRef="#ctx0" brushRef="#br0" timeOffset="246375.0919">9748 15747 5031 0,'-46'69'4902'0,"30"-30"-258"16,-4-6-258-16,8 3-4257 16,9 8 129-16,6 1-387 15,12 0-387-15,14 3-3741 16,12 10-387-16,4-13-258 15,14 1 1-15</inkml:trace>
  <inkml:trace contextRef="#ctx0" brushRef="#br0" timeOffset="246811.1168">12851 15635 7224 0,'52'83'5160'0,"-24"-29"-258"15,-8-3-258-15,-9 5-4644 16,-1 3 0-16,-7 4-387 15,-6-3 258-15,-14 1-258 16,-5-12-645-16,-3-3-3225 16,-1-9-774-16,-2-13 0 15,8-8-387-15</inkml:trace>
  <inkml:trace contextRef="#ctx0" brushRef="#br0" timeOffset="248712.2255">13679 15741 2322 0,'-13'-12'3999'15,"1"6"129"-15,12 6-2451 16,0 0-1290-16,-4-14 258 15,4 14 129-15,0 0-129 16,0 0 129-16,-13 0-129 16,13 0 0-16,-17 16-258 15,10-1 129-15,-10 3-258 16,3 10 129-16,-6 1 129 15,6 8-129-15,-1-1 0 16,4 6 0-16,5-5-129 0,6 3 0 16,1-15-129-16,16 1 129 15,4-12-258-15,7-9 0 16,6-5 0-16,6-7-129 15,3-11 129-15,0-7-258 16,1 1 129-16,-8-8 0 16,-3 1 129-16,-8 2 0 15,-8 2 129-15,-4 8-129 16,-7 5 129-16,-6 14 0 15,0 0 129-15,-6 13-129 16,2 5-129-16,3 6 0 16,1 0 129-16,4 4-129 15,9-8 0-15,10-2 0 0,3-10 0 16,3-8-129-16,9-1 0 15,-2-14 0 1,0-5-129-16,-5-7-129 16,-4-3 258-16,-9-5-258 0,-5 0 258 15,-10-1-129-15,-3 4 258 16,-15 3 0-16,-2 3 129 15,-5 6 0-15,-1 5-129 16,5 4 129-16,2 1 0 16,16 10 0-16,0 0 0 15,0 0-129-15,25 0-129 16,5 0 258-16,10 5-129 15,6 0 0-15,6 0 0 16,0 1 0-16,-2-2 0 16,-6 2 129-16,-6-2-129 15,-7 0 0-15,-11 0 129 16,-9 2-129-16,-11-6 129 0,0 0 0 15,-13 15-129-15,1-8 129 16,0 1-129-16,2 5 129 16,4 0-129-16,6 3 0 15,6 3-129-15,10 0 129 16,3 1 0-16,2 4 0 15,3-2 0-15,-1-2 0 16,-4-3 0-16,-3 1 0 16,-9-1 0-16,-7 0 129 15,-7-3 0-15,-15 0-129 16,-9 2 0-16,-7 1-129 15,-1 3-774-15,-13-5-2967 0,2-3-1032 16,5 1-516-16,3-9 0 16</inkml:trace>
  <inkml:trace contextRef="#ctx0" brushRef="#br0" timeOffset="254909.58">16955 3341 1032 0,'8'-17'3612'16,"-8"0"129"-16,0 5-3483 15,0 12 258-15,0-20-129 0,0 20 387 16,-8-17 0-16,8 17 0 15,-24-7 129-15,11 7-258 16,-9 4 258-16,3 11-387 16,-6 6 0-16,0 8-258 15,1 15-129-15,1 1 0 16,3 9-258-16,4 1 258 15,7 0-258-15,6-5 258 16,6-6-129-16,11-9 129 16,10-16-129-16,6-6 0 15,7-13 129-15,7-6-129 16,-3-12 129-16,2-7-258 0,-3-8 129 15,-3-7 0-15,-4-2 0 16,-5 1 0-16,-9 4 129 16,-2 7 129-16,-9 1-129 15,-1 16 0-15,-7 13-129 16,0 10 129-16,-5 16 0 15,-1 9-129-15,4 2 0 16,0 2 0-16,2 0-129 16,7-6 258-16,6-9-129 15,6-12 129-15,3-12 0 16,2-5-129-16,1-16 258 15,-4-9-258-15,-2-6 129 16,-5-7 0-16,-4-2-129 0,-4-4 0 16,-6-1 0-16,-2 3 0 15,-6-1 0-15,-1 6 0 16,-4 5 129-1,1 6 0-15,0 7 0 0,3 3-129 16,1 9 0-16,8 12-129 16,0 0 129-16,5 0 0 15,19 7-129-15,5 0 0 16,12 1 129-16,9 0 0 15,7-4 0-15,6-3 0 16,-1-1 0-16,-4-2 0 16,-8-4 0-16,-9 1 129 15,-11 1-129-15,-11-2 0 0,-19 6 0 16,0 0 0-1,-17 9 129-15,-7 2-129 16,-4 2 0-16,-2 3 0 16,4 0 0-16,2 5 0 0,8 0 0 15,8 0-129-15,8-1 129 16,7 0 0-16,11 3-129 15,5-3 129-15,2 3 0 16,-2-2 0-16,0 2 0 16,-5 1 0-16,-6 2 129 15,-6 0 0-15,-7 1 258 16,-13 3-258-16,-10-4 0 15,-1 1 129-15,-6-5-258 16,-1 1 129-16,-1-5-258 16,2-2-258-16,8-3-129 15,-3-10-645-15,26-3-1806 16,-15 9-1935-16,7-16-129 0</inkml:trace>
  <inkml:trace contextRef="#ctx0" brushRef="#br0" timeOffset="255578.6183">18097 3029 2193 0,'13'-19'3483'0,"-1"18"645"16,-12-10-516-16,0 11-3999 0,0 0-129 15,0 0 258-15,0 0 129 16,-3 18 258-16,-8 0 129 15,-2 1 258-15,-2 10 0 16,-9-2 129-16,3 10-258 16,-5 2 129-16,2 5-258 15,-1 2 0-15,6 0 0 16,2 2-129-16,9-4 129 15,7-5 0-15,1-2 0 16,8-5-258-16,10-8 258 16,1-6-258-16,6-3 129 15,-4-8 0-15,0-4-129 0,-2-2-129 16,-6-1-129-16,0 0-516 15,-13 0-645-15,0 0-1290 16,0 0-1935-16,-11-13-129 16</inkml:trace>
  <inkml:trace contextRef="#ctx0" brushRef="#br0" timeOffset="256842.6906">18411 2912 3870 0,'-12'15'3741'0,"4"-9"-129"0,3 10-3741 16,0 5-258-16,-1 7 387 16,-3 3-387-16,1 1 516 15,-4 3-129-15,-2 0 258 16,-1 4-129-16,-3-2 0 15,-2 3-129-15,-2-4 0 16,-1-1 129-16,-5 0-129 16,-2-5-129-16,0 1 129 15,-4-10 0-15,-1 3-129 16,-2-12 129-16,3 1 0 15,0-9-129-15,1-3-129 16,0-1 129-16,5-5 0 0,2-4 0 16,1-4 129-16,4-1-129 15,0-3 129-15,7 0 129 16,1-5 0-1,5 4 129-15,3-6 129 0,5 4-129 16,0-5 0-16,12 5-129 16,-3-1 258-16,8 5-258 15,-1-3-129-15,3 6 129 16,0 0 0-16,-3 6 0 15,3 0 0-15,0 7 129 16,-4 0-129-16,7 4 129 16,-3 6-129-16,2 8 129 15,0 1 0-15,5 3-129 0,2 3-129 16,2 0 129-1,2 4 0-15,1 1 0 16,1-2 129-16,3 0-129 16,0-4 258-16,5 3-129 0,-6-5-129 15,2-1 129-15,-5-7-129 16,-2 2 0-16,-7-7 0 15,-2 1-129-15,-9-5-258 16,-13-5-516-16,13 0-1032 16,-13 0-1548-16,-8-23-1032 15,5 9-258-15</inkml:trace>
  <inkml:trace contextRef="#ctx0" brushRef="#br0" timeOffset="257426.724">18751 3249 2580 0,'0'0'2709'16,"-10"-9"129"-16,10 9-4515 16,0 0 387-16,0 9 387 15,0-9 645-15,10 11 1032 0,2-1 387 16,0-6 516-1,9 5-258-15,-5-7 0 16,13 8 0-16,-6-9-516 16,9 3-387-16,-3-4 0 0,0 0-387 15,0 0 0-15,-4-6-645 16,4 3-903-16,-8-3-2580 15,-5-12-258-15,4 8 388 16</inkml:trace>
  <inkml:trace contextRef="#ctx0" brushRef="#br0" timeOffset="258599.7911">19428 3191 1677 0,'2'11'3999'0,"-2"-11"-258"15,0 0-1032 1,0 0-903-16,-2-14-645 0,2 14-387 15,-10-13-129-15,10 13-258 16,-13-14-129-16,13 14 0 16,-17-10-129-16,17 10 0 15,-21 2 0-15,12 9-129 16,-2 4-129-16,1 9 129 15,-2 5-129-15,2 8 129 16,0 1-129-16,6 5 129 16,4 2 0-16,0-8 0 0,8-1 129 15,7-9-129 1,7-12 129-16,4-8 0 15,7-7 129-15,3-14-129 16,-1-14 129-16,1-3-129 0,-2-7 0 16,-2-1 0-16,-7-3 0 15,-3 8 0-15,-8 1 129 16,-3 10-258-16,-4 8 0 15,-7 15 0-15,0 0 0 16,0 0 0-16,8 18-129 16,-4 4 0-16,5 5 129 15,2 0 0-15,5-2 0 16,6 0 258-16,3-10 0 0,8-5-129 15,-1-10 0-15,5-6 129 16,-2-12-129 0,0-5 0-16,-8-5 0 15,-3-1-129-15,-7-1 129 0,-9-5-129 16,-8 1 0-16,-3 4 258 15,-11 5-129-15,-6 3 129 16,0 3-129-16,1 4 129 16,0 5-258-16,3 5 387 15,6 4-387-15,10 1 0 16,0 0 0-16,8 5-129 15,7 5 129-15,8 0-516 16,3 2 516-16,6 2-258 16,1 2 258-16,-2-1-387 15,0-1 387-15,-5-1-387 16,-5-2 387-16,-5-2 0 15,-7 2 0-15,-9-11 0 0,8 18 0 16,-8-18-129-16,0 20 129 16,0-9 0-16,-2 0-129 15,2 1 0 1,0 1 129-16,1 1 0 0,3 1-129 15,6 0 258-15,2 2-258 16,3-3 129-16,1 1 0 16,1-1 129-16,-4-1-129 15,3-4 0-15,-6 0 129 16,-10-9-129-16,7 18 0 15,-7-18 129-15,-17 20-129 16,-3-8 129-16,-8 3-129 16,-2 1 0-16,-8 1 0 0,-2-2-258 15,2 1-129 1,1-7-516-16,8 5-1161 15,0-11-2451-15,4-10-258 16,12-5-258-16</inkml:trace>
  <inkml:trace contextRef="#ctx0" brushRef="#br0" timeOffset="259831.8613">20504 3650 774 0,'1'82'2193'16,"-1"-39"-516"-16,-1-3-258 15,-5-2-516-15,5 3-129 16,-5-8-129-16,4-3 129 0,-3-8 0 16,5 0 129-16,-5-11-258 15,5 4 258 1,0-15 129-16,0 0-258 15,0 0-258-15,0 0 0 0,-7-11-258 16,3-4 0-16,0-11 0 16,0-3-129-16,-4-11 0 15,4-8 129-15,-1-8 0 16,3-8 0-16,-1-9 0 15,3 2 129-15,4-5 0 16,4 7 129-16,-3-1-258 16,4 7 0-16,-1 2 0 15,0 6-258-15,0 7 129 16,1 2-258-16,-2 2 129 15,6 2-129-15,0 4 129 16,3 4 0-16,1 5-129 16,4 2 129-16,-2 8-129 0,2 2 0 15,-1 10 0-15,-2 4 0 16,-2 3-258-16,-3 6 258 15,0 9-129-15,-5 0 129 16,-2 6 129-16,-5 3 0 16,-1 4 129-16,-3-2 129 15,-5 9-129-15,-4-3-129 16,-2 2 0-16,-2-3 0 15,-1-2-129-15,-2-3 129 16,1-5-129-16,3 0-129 16,2-9 129-16,4-5 129 15,9-7 0-15,-12 10-129 16,12-10 0-16,0 0 129 0,13 1-129 15,2-1 0-15,5 1 0 16,2 2 129-16,6 4 0 16,-2 1-129-16,3 4 129 15,-3 1 0-15,-1 5 0 16,-2 0 0-16,-5 1 0 15,-3 1 0-15,-6-2 0 16,-4 0 129-16,-5-1 0 16,-5-1 0-16,-11-1 0 15,-2-1 129-15,-9-2 0 16,-2 4 0-16,-6-3 129 15,1 0-258-15,-2 0 0 16,0 2 0-16,6-6-129 0,4 1-129 16,8-1-387-16,0-9-645 15,18 0-774-15,0 0-1419 16,-7-27-1419-16,14 10 129 15</inkml:trace>
  <inkml:trace contextRef="#ctx0" brushRef="#br0" timeOffset="260284.8875">21101 3117 5031 0,'-6'14'2322'0,"6"-14"-1548"16,0 0-258-16,14 0-4386 15,3 8 1032-15,-17-8 1161 16</inkml:trace>
  <inkml:trace contextRef="#ctx0" brushRef="#br0" timeOffset="260445.8967">21101 3117 1806 0,'100'27'3096'16,"-77"-25"645"-16,0-2-903 16,1 0-1032-16,9 0-1032 15,-1 0-387-15,4 0-258 16,-1-2-129-16,-2 0 0 15,0-1-129-15,-8-2 0 0,1 4 0 16,-6-1 0-16,-4-1-129 16,-6 3-129-16,-10 0-129 15,12-1-1161-15,-12 1-1806 16,0 0-645-16</inkml:trace>
  <inkml:trace contextRef="#ctx0" brushRef="#br0" timeOffset="260882.9217">21117 3421 1419 0,'39'3'1806'15,"-11"-3"0"-15,-1 0 387 16,8 0-516 0,1-1-258-16,6 1-516 15,-2-3-258-15,3 3-387 0,-1-4 0 16,-1 4-129-16,-1 0 129 15,-5 0-258-15,-3 0-387 16,-7 0-645-16,-5-6-2709 16,2 8-516-16</inkml:trace>
  <inkml:trace contextRef="#ctx0" brushRef="#br0" timeOffset="282771.1736">21724 1650 1 0,'-15'-1'0'16,"-4"16"0"-16,8 8 0 16,-1 1 128-16,0 3 517 15,0 5 0-15,2 5 129 16,1-1 0-16,4-2 129 15,4-9 0-15,1 1 129 16,6-5 129-16,5-3-129 16,4-15-387-16,2-2 0 15,7-1 129-15,-3-12-387 0,5 5 129 16,-6-8-516-16,1 4 129 15,-4-7-129-15,-3 13 258 16,-3-1 129-16,-11 6-258 16,12 2 0-16,-8 9-129 15,0 4 258-15,2-2-258 16,2 2 129-16,4-12-258 15,2 1 258-15,8-4 0 16,-4-5 129-16,10-9 129 16,0-4-258-16,2-2 129 15,-1-2 129-15,-3 8-129 16,-2-4-129-16,-7 4 0 15,-4 2 0-15,-13 12 0 0,7-21 258 16,-7 21-258-16,-7-9 129 16,7 9-258-1,-18-10 129-15,18 10-129 16,-13-3 0-16,13 3 0 0,0 0 0 15,0 0 0-15,0 0 0 16,0 0-129-16,9 7-129 16,3-7-258-16,6 7 129 15,0 0-129-15,4-1 0 16,-4-3 129-16,4-1-129 15,-5-2 258-15,-3-1-129 16,-2-3-129-16,0-3-258 16,-4-4 129-16,2 2 0 15,-3-6 0-15,-7 15 516 16,13-19 129-16,-13 19 129 15,5-16 387-15,-5 16 0 16,0 0 129-16,-6-1-129 0,-1 7-258 16,-1 5-258-16,0 5-258 15,2 2 0-15,2 5 129 16,0 8 129-16,0-10-129 15,2 9 129-15,-1-2-645 16,0 5-1548-16,3 2-1548 16,-10-10 258-16</inkml:trace>
  <inkml:trace contextRef="#ctx0" brushRef="#br0" timeOffset="283206.1985">22579 1379 2322 0,'12'-83'2967'15,"-8"23"258"-15,-4 60-2451 16,0 0-903-16,0 0 129 0,0 0-129 15,0 0 645-15,0 0 387 16,-34 61 0-16,26-10 645 16,-10 7-387-1,7 11 129-15,-10 5-387 0,8 3 387 16,-7 5-774-16,8-5 0 15,1 0-258-15,5-11-387 16,5-5 129-16,1-16-258 16,5-3 258-16,3-15-387 15,6-7 0-15,-4-20-1032 16,8-5-2451-16,-6-7-387 15,-6-12-645-15</inkml:trace>
  <inkml:trace contextRef="#ctx0" brushRef="#br0" timeOffset="284157.2526">22968 1060 1032 0,'0'0'4257'0,"0"0"387"15,0 0-387-15,0 0-2322 16,0 0-2193-16,0 0-258 15,0 0 258-15,0 0 0 16,0 0 774-16,11 78-387 0,-11-78 0 16,-9 96 0-1,-3-41 258-15,-5 8-258 16,-6 2 387-16,-4-9-516 15,-1-5 387-15,-6 2-387 0,-1-14 387 16,-1-6-387-16,1-15 129 16,2-10-129-16,4-8 0 15,4 0 129-15,3-11 0 16,6-4-129-16,16 15 0 15,-13-65 645-15,13 65-645 16,8-75 0-16,-8 75-387 16,27-70 645-16,-27 70-258 15,41-55 129-15,-41 55-516 16,49-15 0-16,-49 15 516 15,54 11-129-15,-54-11 0 16,61 40 516-16,-31-18-516 16,2 3 0-16,-2-3 258 0,-3 0-387 15,-4-4 0-15,-3 1-387 16,-7-16-129-16,4 1-2064 15,-17-4-645-15,0 0-645 16,0 0-645-16</inkml:trace>
  <inkml:trace contextRef="#ctx0" brushRef="#br0" timeOffset="284393.2664">23152 1312 2967 0,'68'26'3999'16,"19"-5"0"-16,-87-21-2580 16,87 10-2064-16,-43-10 387 15,-44 0-258-15,78-13-129 16,-78 13-129-16,52-40-387 15,-52 40-1290-15,0 0-258 16,41-68-515-16</inkml:trace>
  <inkml:trace contextRef="#ctx0" brushRef="#br0" timeOffset="285269.3165">23442 1095 3483 0,'-40'47'2322'0,"40"29"129"0,-2-27-903 15,2 5-129-15,-6 8-387 16,6-11-129-16,-5 4-645 16,5-13 129-16,-5-4-645 15,5-18 774-15,0 0-645 16,0-20-258-16,13-4-129 15,-13 4-387-15,30-50 0 16,-30 50-774-16,44-54 516 16,-44 54-516-16,50-46 129 15,-50 46 516-15,44-13 1032 16,-26 27-129-16,-3 17-258 15,-2-4 1032-15,-1 21-258 16,-2-3 516-16,-1 15 0 0,2-14 258 16,-5 7-387-16,5-13 387 15,-6-7 387-15,7 0 387 16,-12-11-129-16,12-6 129 15,-12-16-645-15,0 0 129 16,0 0-516-16,1-19 0 16,-1-13-129-16,0 2-387 15,-1-16-258-15,0-14-129 16,-2-10 0-16,3-5-387 15,0-4 516-15,0 0-1032 16,4 3 1032-16,0 2-516 16,4 6 516-16,-1 13-903 15,-7 55 774-15,23-79-387 0,-23 79 387 16,28-49 258-16,-28 49-387 15,0 0-129-15,63-39 129 16,-63 39 516-16,0 0-516 16,57-3 0-16,-57 3 129 15,0 0-516-15,0 0 516 16,0 0 129-16,26 54-129 15,-26-54-129-15,0 0 129 16,-26 60 387-16,26-60-516 16,0 0 516-16,-37 58-516 15,37-58 387-15,0 0-258 16,-17 52 0-16,17-52 0 15,0 0 129-15,0 0-258 0,4 64 129 16,-4-64-129-16,0 0-129 16,14 51 129-1,-14-51 129-15,0 0 0 16,3 50-258-16,-3-50 258 0,0 0 129 15,0 0-129-15,-12 51 129 16,12-51-129-16,-4 29-258 16,4-12 258-16,0 0 258 15,5 2-387-15,0 6 258 16,-3 2-258-16,-2-2 387 15,0 0-516-15,-10-5-387 16,1 4-2709-16,-8 0-1290 0,-9-4-387 16,-2-6 129-1</inkml:trace>
  <inkml:trace contextRef="#ctx0" brushRef="#br0" timeOffset="285595.3351">22764 1978 7998 0,'95'-29'4902'0,"-33"13"-387"16,3 2-516-16,11 2-4386 0,-1 2 0 15,3 4-258-15,-7 4 258 16,-5 2 129-16,-12-1 0 15,-5 1 129-15,-12 0-645 16,-4 7-516-16,-21-6-1290 16,-12-1-1548-16,7 16-516 15,-21-3 0-15</inkml:trace>
  <inkml:trace contextRef="#ctx0" brushRef="#br0" timeOffset="286038.3605">22998 2116 1677 0,'-37'30'2322'15,"34"-19"-387"-15,3-11 129 16,22 14-258-16,-2-14-129 16,16 1 0-1,-10-2-387-15,10-3-387 0,-11-2-258 16,2 4-129-16,-11-3-258 15,0 4 0-15,-16 1-129 16,11 0 0-16,-11 0 0 16,-3 13 0-16,3-13-129 15,-21 21 0-15,2-10 0 16,-2 4 0-16,-1-2 129 15,-2-2-129-15,-1 0 0 16,3-4 0-16,5 1 129 0,5-2-129 16,12-6 129-1,-3 15 0-15,8-11 258 16,15 5-129-16,5-2-129 15,11 6 258-15,4-2-129 0,12 2 129 16,-2-1-258-16,7-1-387 16,-3 2 129-16,-3-7-516 15,0 2 129-15,-13-8-774 16,4 0-129-16,-18-11-516 15,7 0 0-15,-15-13-129 16,3-4-2709-16,3 5 903 16</inkml:trace>
  <inkml:trace contextRef="#ctx0" brushRef="#br0" timeOffset="286354.3785">24090 1678 10320 0,'26'-11'5418'0,"-10"11"-774"16,-1 16 129-16,0 3-5160 15,-3 9-258-15,2 7 258 16,-6 9-258-16,-4 8 387 16,-4 0-129-16,-8 2 387 15,-10 2-258-15,-6 1 258 16,-7-8-258-16,-4 0-387 0,-11-15-645 15,7 0-3354-15,-9-2-258 16,-7-6-516-16</inkml:trace>
  <inkml:trace contextRef="#ctx0" brushRef="#br0" timeOffset="290194.5982">23108 3037 3096 0,'0'8'3741'0,"0"4"387"16,0-12-774-16,2 23-4128 15,-2-5-516-15,5 12 387 16,-5 1 387-16,0 1 129 15,-2 2 774-15,-7 1-258 0,1 1 129 16,-5-2 258 0,-4-5-129-16,-4-1-129 0,-3-5-129 15,-4-1-129-15,-3-8-258 16,-1-1-129-16,-5-11 0 15,3-2 129-15,4-10 0 16,2-10 129-16,7-4 129 16,2-6 0-16,10 3 258 15,1-4 0-15,8 8 129 16,4 0-129-16,8 10 129 15,4 5 129-15,6 8-129 16,4 1 258-16,5 12-129 16,4 1-129-16,5 6 258 0,-3 0-387 15,4 5 0-15,-5-4 0 16,-3-2-258-1,-6 3-258-15,-4-13-516 16,-5 8-1161-16,-18-17-1032 0,11 0-1032 16,-11 0-645-16</inkml:trace>
  <inkml:trace contextRef="#ctx0" brushRef="#br0" timeOffset="290427.6115">23334 3325 3483 0,'74'28'3870'15,"-47"-28"-387"-15,6 7-3999 0,-2-7 0 16,-1 1-129-16,-10-5 0 15,1-3 129-15,-8-4-129 16,0 0-387-16,-1 1-516 16,-4-3-645-16,5 11-386 15</inkml:trace>
  <inkml:trace contextRef="#ctx0" brushRef="#br0" timeOffset="290949.6411">23761 3652 1548 0,'4'81'2451'0,"0"-43"0"0,-7-17 129 16,5 5-387-16,-2-26 0 16,0 0 0-16,-11-5-516 15,11-12-258-15,-1-24-645 16,1-2-129-16,0-17-516 15,3-10 0-15,0-7-129 16,7-7-129-16,0-1 258 16,1 4-129-16,1 5 0 15,1 7-129-15,1 13 0 16,-1 7 0-16,4 11-129 15,-2 12 129-15,6 7 0 16,-1 7-129-16,5 5 0 16,-4 7 258-16,0 1-129 0,-1 11 129 15,-3 4 258 1,-4 1 0-16,-10 3-258 15,-3 0 258-15,-3 7-129 16,-8-8-258-16,-4 2 258 0,-1-3-258 16,3-1 0-16,-2-2-258 15,6-1 258-15,1 3-129 16,4-6 129-16,4 8 129 15,4-2 0-15,3 1 0 16,0 1 0-16,-1 0 0 16,-2 4 0-16,-4-4 0 15,0 0 0-15,-3-4-387 0,-6 4-387 16,-4-12-129-1,2 12-1290-15,-8-13-1032 16,-1-4-1806-16,3 9 387 16</inkml:trace>
  <inkml:trace contextRef="#ctx0" brushRef="#br0" timeOffset="291322.6626">22980 3666 3999 0,'39'-13'3225'0,"-22"1"-645"15,16 13-258-15,-9-8-4902 16,20 8 774-16,-3-1 774 15,12 1 129-15,1 5 1161 16,3-3 1290-16,11 6 387 16,1-5-129-16,7 7-258 15,-6-8-1419-15,-4 1-774 16,3 1-645-16,-15-5-903 15,-7-2-1677-15,-6 4-516 16</inkml:trace>
  <inkml:trace contextRef="#ctx0" brushRef="#br0" timeOffset="292105.7075">23284 4035 3870 0,'18'3'4515'0,"-18"-3"-387"15,13-10-2838-15,-1 8-516 16,-12 2-645-16,19-13-129 16,-19 13 0-16,17-10 129 15,-17 10-129-15,9-8 0 16,-9 8 0-16,0 0 0 0,15-5 0 15,-15 5 0-15,0 0-129 16,13 1 129-16,-13-1 0 16,6 12 0-16,-4-1 0 15,-1 1 0-15,-1 3 0 16,0-1 129-16,-7 4-129 15,1 1 0-15,-3-1-129 16,-6 0 129-16,-1-1 0 16,-4-4 0-16,-1-1-129 15,-4-2 129-15,0-2 0 16,-1-3 0-16,1-3 129 15,5-1 0-15,0-1 258 0,7 0-258 16,13 0 0-16,0 0 0 16,-4-8 129-16,13 7 0 15,11-4 129-15,7 5-129 16,3 1 0-1,8 10 129-15,3 0-129 0,6 5-129 16,-2-1 129-16,4 3-258 16,-3-1 0-16,-4-7-129 15,-2 0-258-15,-12-10-516 16,1 0-903-16,-19-10-903 15,-4-11-2064-15,-4 6-129 16</inkml:trace>
  <inkml:trace contextRef="#ctx0" brushRef="#br0" timeOffset="301301.2335">8349 16580 3225 0,'9'13'4902'15,"-9"-13"-774"-15,-8 5 258 16,-4 5-4128-16,-5-7-258 15,-8 5-129-15,-1-2 0 16,-5 5 129-16,1-4 0 16,0 5 129-16,1-5 0 15,5 0-129-15,6 4-129 16,3-1 258-16,15-10-129 0,0 0 129 15,0 13-129-15,17-10 129 16,3 0 0-16,8 5 0 16,-2-4 129-1,4 1-129-15,-6 9 129 0,0 2 129 16,-10 1-129-16,-2 10 0 15,-9-7 129-15,-3 11-129 16,-11-8 0-16,-2 10 0 16,-5-11-258-16,-3-4-387 15,7 2-1677-15,0-15-2580 16,1-5-258-16,8-15-258 15</inkml:trace>
  <inkml:trace contextRef="#ctx0" brushRef="#br0" timeOffset="301662.2541">8435 16626 6966 0,'24'68'5418'16,"-15"-29"-645"-16,0-3 129 15,0-1-4773-15,2 4-129 16,-1-2 129-16,2-6 0 15,-1-5-129-15,-3-4 0 16,1-1 0-16,-4-8 0 16,-5-13-129-16,0 0-129 15,0 0 129-15,3-9-129 16,-3-14 0-16,0-4 258 15,0-5-129-15,1 3 258 16,2 0-129-16,-1 2 258 0,2 11 129 16,-1-1-129-16,-3 17-129 15,11 5 129-15,-4 17-129 16,0 3 129-16,3 5-258 15,2 3 0-15,-1-3-258 16,5 2-645-16,-11-18-1419 16,8-3-2451-16,-1-11-258 15,-2-11-516-15</inkml:trace>
  <inkml:trace contextRef="#ctx0" brushRef="#br0" timeOffset="301818.263">8594 16501 5676 0,'-9'-13'5031'0,"-2"5"-258"15,11 8-645-15,10 3-3096 16,-10-3-2709-16,27 3-3096 16,-4 6 0-16,-1-3-516 15</inkml:trace>
  <inkml:trace contextRef="#ctx0" brushRef="#br0" timeOffset="302149.282">8979 16585 9546 0,'20'95'5289'0,"-16"-48"-774"16,0 2-129-16,-4-10-4773 16,3-3-258-1,-2-8 129-15,6-3 0 16,-7-25 258-16,10 9 258 0,-2-18 258 15,0-19 129-15,5-7-129 16,-1-6 258-16,5-1-129 16,-4-5 129-16,8 9-129 15,-2 5 258-15,4 12-516 16,-4 8 258-16,6 13-129 15,-2 6-129-15,3 5 0 16,-2 14-258-16,-2 0-129 16,3 11-1419-16,-10-10-2967 15,3 0-645-15,-5-12-258 16,-3-6-516-16</inkml:trace>
  <inkml:trace contextRef="#ctx0" brushRef="#br0" timeOffset="303110.3369">13528 16472 5289 0,'12'-3'5418'15,"-12"-12"-645"-15,-6 5-129 16,2-5-4515-16,-10 3-129 15,-6 1 387-15,-2 8-258 16,0 3 129-16,-4 0 0 0,5 10-129 16,-1 1 387-1,3 4-516-15,3-1 129 16,8 3-258-16,6-4 258 15,2 4 129-15,9-1-258 0,7-6 129 16,1 1-129-16,3 5 0 16,-3-4 0-16,1 6 0 15,-6 2 129-15,-4 3-129 16,-8 1 0-16,-4 10 129 15,-9-5-129-15,-3-3 0 16,-5 4-129-16,0-10-129 16,5 4-645-16,-9-19-258 15,20 11-903-15,-14-30-258 16,19 14-129-16,0-20 258 15,16-1 0-15,-7-17 387 16,19 10 516-16,-3-6 1161 16,2-7 1290-16,8 12 387 0,-10-7 387 15,8 21 0-15,-16-5 129 16,11 20-258-16,-19-3-129 15,11 16-387-15,-13 2-387 16,4 18-258-16,-4-7-129 16,1 9-129-16,-2 0-129 15,0-5-258-15,2 2-774 16,-8-14-387-16,10 3-1806 15,-10-21-1935-15,0 0-387 16,4-12-129-16</inkml:trace>
  <inkml:trace contextRef="#ctx0" brushRef="#br0" timeOffset="303280.3466">13678 16334 5031 0,'9'-4'5160'0,"12"4"-516"0,-21 0 0 16,15 15-3999-16,-5 2-1161 15,5 11-903-15,-10-8-2580 16,2-4-903-16,3 4-129 16</inkml:trace>
  <inkml:trace contextRef="#ctx0" brushRef="#br0" timeOffset="303697.3705">13839 16433 4773 0,'18'0'4644'15,"3"28"258"-15,-14-7-516 16,-4 5-3870-16,9 15-387 15,-6-2 258-15,3 7 0 0,-7-3 0 16,0 4 129-16,-2-12-129 16,0 1 129-16,-9-13-387 15,9-23-129-15,-16 2-129 16,4-9-258-16,6-16 258 15,-2-11-129-15,4-5 258 16,0-10-129-16,4 0 258 16,4 3-129-16,5 3 258 15,6 1 258-15,3 2-387 16,6 12 387-16,1 1-516 15,5 10 387-15,1 9-387 16,4 7 387-16,-4 1-258 16,0 16-258-16,-2 6 258 0,-4 7-129 15,-5 6 258-15,-3 8-387 16,-8-4 387-16,-5 4-387 15,-4 0 129-15,0-13-129 16,-1 0-258-16,-12-16-774 16,12 1-2967-16,1-15-774 15,-18 0-645-15,8-18 0 16</inkml:trace>
  <inkml:trace contextRef="#ctx0" brushRef="#br0" timeOffset="307835.6069">9933 15098 129 0,'0'0'3483'0,"4"-11"-2064"15,-4 11 0-15,0 0 129 16,5-16 0-16,-5 16 129 16,0 0 258-16,12-3-516 15,-12 3-387-15,12-3 0 16,-12 3-387-16,17-5 0 15,-17 5 0-15,21-7-129 16,-10-2-258-16,6 7 129 16,-4-4-129-16,4 3 0 15,-1-5 0-15,1 6-129 16,0-3 129-16,4 2 0 15,2-3-129-15,0 2 0 16,4-1 0-16,2 0 0 0,2-2 258 16,4 0-258-16,0-3 0 15,4 3-129-15,1-3 129 16,1 2-129-1,4-3 129-15,1 2 0 0,2 0-129 16,5 2 129-16,2 0 0 16,4 1 0-16,6 0 0 15,2 1 129-15,3 0-129 16,3 3 0-16,2-3-129 15,1 1 129-15,2 0 0 16,1-1 0-16,-1-2 0 16,1 1 0-16,0-3 129 15,-1 2 0-15,1-4-129 0,-1 6 0 16,-3-4 0-1,-1 4 0-15,-3-1-129 16,-1 0 129-16,-4 1-129 16,-3 0 0-16,-5 1 129 0,-1-5 0 15,-6 2-129-15,-3 0 129 16,-10-1-129-16,-4 3 0 15,-7-1 129-15,-7 1 0 16,-6 2 0-16,-5 3 0 16,-9 0-129-16,0 0 129 15,11 4-129-15,-11-4 129 16,0 0-129-16,0 12-129 15,0-12 0-15,-8 13-645 16,4 5-2193-16,-8-12-2064 16,-1 0-387-16,1-1-516 15,2-5 258-15</inkml:trace>
  <inkml:trace contextRef="#ctx0" brushRef="#br0" timeOffset="308750.6595">15659 14899 4902 0,'0'0'5418'15,"17"-18"-645"-15,4 12 0 16,15 0-3999-16,-2-6-516 15,8 7 0-15,6-4 0 16,7 3 0-16,4-2 129 16,10 0 129-16,1 0-387 15,6-3 258-15,4 2-258 0,5 0 129 16,2-3-129-16,4 0-129 15,-1 0 129-15,2 1 0 16,0 1 0-16,1 6 0 16,-2-2 0-16,-2 0-129 15,-3 2 387-15,-2 4-258 16,-7 0-129-16,-2 0 129 15,-6 0 0-15,-3 1 0 16,-7 0 0-16,-6 3 0 16,-6-2 0-16,-2 0-129 15,-5-2 258-15,-3 2-258 16,-6-2 129-16,-1 0-129 15,-4 0 0-15,-4 0 129 0,-1 0-258 16,-6 0 129-16,-2 0 0 16,-1-2 0-16,-2 2-129 15,-10 0 0-15,9 0 0 16,-9 0-258-16,4 9-129 15,-4-9-1161-15,-6 13-2838 16,-10-4-903-16,-4 0-129 16,-9-2-387-16</inkml:trace>
  <inkml:trace contextRef="#ctx0" brushRef="#br0" timeOffset="320185.3136">10481 15702 1935 0,'-22'-12'4773'0,"-3"-6"-387"16,14 6-774-16,11 12-2064 15,-25-11-258-15,25 11-387 16,-25-2 0-16,14 6-258 16,-6 3 0-16,6 11-129 15,-8 1-129-15,6 12 0 16,-3 4-258-16,7 8 129 15,-3 3-129-15,9-1 0 16,3-4 0-16,3 0 0 0,10-11-129 16,7-6 0-16,5-14 129 15,4-7-129-15,5-7 0 16,1-16-129-16,0-2 129 15,2-10-129-15,-1-1 129 16,-3-5-129-16,-4 0 258 16,-4 3-258-16,-5 5 129 15,-6 8 0-15,-5 4 129 16,-9 18 0-16,0 0 0 15,3 6-129-15,-3 20 0 16,-3 5 129-16,2 4 0 16,1 4 0-16,4-2-129 15,9 0 387-15,2-10-258 0,7-3 258 16,2-17-258-16,9-5 258 15,-3-6-129-15,3-11-129 16,-1-10 0-16,-2-5-129 16,-7-6 129-16,-5-4-258 15,-5 1 258-15,-6-1-258 16,-6 4 0-16,-2 1-258 15,-6 12-258-15,-7-6-516 16,14 29-2838-16,-12-11-1032 16,0 11-516-16,12 0-129 15</inkml:trace>
  <inkml:trace contextRef="#ctx0" brushRef="#br0" timeOffset="320621.3385">11403 15510 3225 0,'-4'-19'4773'15,"-4"3"129"-15,8 16-516 16,-9 0-2838-16,0 1-903 15,1 16 0-15,-3 2-129 0,2 16-129 16,-8 8 129-16,3 14 129 16,-5 4-129-16,4 10-129 15,-3-4 0-15,9 3 0 16,-2-13 0-16,11-1 258 15,0-17-258-15,16-6-129 16,6-21-129-16,8-8 0 16,9-4-387-16,1-22-516 15,12 6-774-15,-12-26-1806 16,10 8-1806-16,-8-7-387 15,-5 4-258-15</inkml:trace>
  <inkml:trace contextRef="#ctx0" brushRef="#br0" timeOffset="320822.35">11167 15658 6321 0,'-13'-2'5676'16,"22"-13"-387"-16,20 1-129 15,11 6-2967-15,10-9-2193 16,14 1 0-16,9 7-774 16,-4-7-2967-16,5 5-1032 15,1 0-645-15,-11-5-258 16</inkml:trace>
  <inkml:trace contextRef="#ctx0" brushRef="#br0" timeOffset="322941.4712">23231 2506 2580 0,'-42'-15'3225'0,"19"9"-3096"0,-1 5 0 15,-2 1-258-15,-4 6 0 16,-3 0 0-16,-1 7 258 16,-3 1-129-16,-4 8 0 15,-1 1 0-15,-4 14-129 16,1 3 129-16,-5 11 0 15,1 3 0-15,-1 10 0 16,1 3 0-16,3 4 0 16,5 5 0-16,2-6-129 15,5 7 129-15,7 0 0 16,4-2 0-16,5 4-258 15,0 1 129-15,4 4 0 16,-4 3 0-16,4 2 0 0,1 0 129 16,7-1-129-16,-1 2-129 15,7-7 258-15,9-3 0 16,11-9 0-16,12-7 258 15,11-6-129-15,11-5 0 16,12-14-129-16,12-2 129 16,10-7-129-16,11-6 0 15,7-6 0-15,6-5-129 16,4-7 258-16,0-6 129 15,0-6 129-15,0-11 258 16,-5-11 258-16,-3-10 0 16,-7-16 0-16,-4-10 129 15,-8-16 0-15,-3-9-258 0,-16-15-129 16,-7-5 129-16,-15-14 0 15,-14 2-387-15,-19 0 0 16,-15 6 0-16,-26 7-129 16,-17 8-387-16,-20 17-903 15,-20 21-2838-15,-23 0-516 16,-6 21-258-16</inkml:trace>
  <inkml:trace contextRef="#ctx0" brushRef="#br0" timeOffset="326374.6676">9925 13791 1032 0,'-77'68'1161'0,"39"-33"-129"15,5 2 0-15,1 1-129 16,2 1 387-16,0 0-129 15,1 0 129-15,1 1-129 16,-1 1 0-16,6 7-129 16,-1-5-129-16,8 8 0 15,-1-6-258-15,9 6 0 16,2-4-387-16,6 3-129 15,0-4 0-15,10-2 0 0,0-3 0 16,6 2 0-16,4-4 258 16,2-4-258-16,3-1 0 15,6-3 0-15,-1-1 0 16,3 1-129-16,4-3 129 15,0-3-258-15,3 5 129 16,4-3 0-16,1-1 0 16,-1 3 0-16,6-3 0 15,-1 0 0-15,5-4-129 16,1-5 0-16,3-2 129 15,1-5-129-15,6 1 0 16,-2-7 0-16,8-4 129 16,5 0-258-16,4-9 258 0,3-2-129 15,7-4 129-15,5-2 0 16,6-1-129-16,6-4 258 15,3 1-129-15,4-3 0 16,2 0 0-16,1 3 129 16,0-1-258-16,-1 1 129 15,1-1-129-15,-1 1 0 16,-5-3 0-16,-3-2 129 15,-6-1-258-15,-1-7 129 16,-10-2 0-16,-5-5 0 16,-15-9 129-16,-8-6 129 15,-13-9 0-15,-10-5 0 0,-15-10 0 16,-13-3 258-16,-12-4-258 15,-17-2 258-15,-15 1-258 16,-18 8 0 0,-17 7-258-16,-21 5-645 0,-13 21-774 15,-19 11-1677-15,-16 3-1032 16,3 26-387-16</inkml:trace>
  <inkml:trace contextRef="#ctx0" brushRef="#br0" timeOffset="327898.7548">15524 13762 1 0,'-37'86'1160'0,"24"-37"-386"16,-4 1-258-16,6 4-387 15,2-1 0-15,3 10 129 16,1-4-129-16,5 1 0 15,0-1 129-15,6 0 129 16,2-1-129-16,4-9 0 0,2 3 258 16,2-11-387-16,2-1 0 15,4-4 0-15,1-3 129 16,1-5 0-16,5 1 0 15,0-4 129-15,7-2 0 16,1-6 0-16,2 1-129 16,7-5 0-16,-1 0 0 15,4-5 0-15,1-2-129 16,1-1 387-16,5-1-258 15,-3 1 129-15,4 1 0 16,-3-1 129-16,6 1 0 16,-2-3-129-16,5 4 129 0,-1-5-258 15,4 2 129-15,0-4 0 16,4 1-129-16,0-1 0 15,4 0-129-15,1-1 258 16,-1-2-258-16,1-1 0 16,3 0 129-16,-2-2-129 15,3 1 387-15,-6-2-258 16,2 1 0-16,-2-2-129 15,1 0 0-15,-3-1-129 16,0-2 129-16,-4 3-129 16,-1-5 0-16,1 4-129 15,-2-3 129-15,-3 1 0 16,-4-2-129-16,-3 1 129 0,-3-2 0 15,-3-2-129-15,-3-1 129 16,-8-5 129 0,-1 2 0-16,-7-9 258 15,-2-2-129-15,-7-11 0 0,-1-1 0 16,-11-9 129-16,3-2-129 15,-8-4 0-15,-3-4-129 16,-1-1 0-16,-5 0 258 16,-5 1-387-16,-6-1 129 15,-9 4-258-15,-11-3-258 16,-10 6 0-16,-21-7-387 15,-15 12-645-15,-33-8-645 16,-18 17-645-16,-31 7-2064 16,-32-1 129-16</inkml:trace>
  <inkml:trace contextRef="#ctx0" brushRef="#br0" timeOffset="335502.1896">15900 15959 645 0,'7'36'4128'15,"2"-12"129"-15,-9-24-129 16,9 22-2967-16,-5-4-1161 16,0 2 0-16,3 4 258 15,-4-7 258-15,3 4 0 16,-6-8 0-16,4 3 129 0,-4-16-258 15,1 14 0 1,-1-14 129-16,0 0 0 16,-13-9-129-16,5-2-129 15,-5-12 0-15,1-6 0 0,0-10-129 16,2-7 0-16,2-10 129 15,5-8-258-15,3-5 258 16,9-2 0-16,10-1-258 16,3 3 129-16,6 6-129 15,5 8 129-15,4 6-258 16,-2 10 258-16,4 9-129 15,-2 8 0-15,-2 8 129 16,-3 8-129-16,-4 3 129 16,-5 6-129-16,-8 9 0 15,-6 7 129-15,-9 5-129 16,-3 2 129-16,-10 2-258 15,-4 1 258-15,-7-3 0 0,0 2-129 16,-2-5 258-16,3-4-258 16,3-6 129-16,1-1-258 15,9-3 258-15,10-9-516 16,-6 15 387-16,6-15-129 15,16 14 0-15,3 0 129 16,3 2-129-16,3-1 129 16,1 3-129-16,-2 0 258 15,-5 1-129-15,-5 4 129 16,-7-3 0-16,-7 0 0 15,-8-1-129-15,-8 4 258 16,-11-5-258-16,-3 3 0 16,-1-2-387-16,-6-8-516 0,14 0-3096 15,-2-4-903-15,8-11-516 16,9-13 0-16</inkml:trace>
  <inkml:trace contextRef="#ctx0" brushRef="#br0" timeOffset="335884.2115">16575 15423 8256 0,'48'36'5160'16,"-25"-25"129"-16,4-1-774 0,-6-2-4386 15,8 3-129 1,3 0-129-16,-5 1 258 16,-3-1-129-16,-7 3 258 15,-1 1-387-15,-12-4 129 0,-4 5-129 16,-4 0 258-16,-16-1-258 15,-9 6 129-15,-3-2-129 16,-7 6 258-16,-5 1-129 16,2 1 0-16,4 4 129 15,8-2 0-15,11 3 0 16,9 0 0-16,10-5 0 15,13-1-129-15,13-4 0 16,11 0-129-16,3-13-129 16,7 8-645-16,-10-24-1677 0,4 6-2322 15,-4-8-387 1,-8-5-387-16</inkml:trace>
  <inkml:trace contextRef="#ctx0" brushRef="#br0" timeOffset="336101.2239">16450 15653 8643 0,'-17'0'5289'0,"29"7"-129"16,19 1-516-16,14-6-4128 0,11 5-516 15,8 2 0 1,7 2 0-16,3 6-258 15,-8-5-387-15,1 13-1290 16,-19-15-2451-16,-7-2-774 0,-15-8-258 16,-11-3-258-16</inkml:trace>
  <inkml:trace contextRef="#ctx0" brushRef="#br0" timeOffset="336401.2411">15239 15317 9933 0,'-43'36'5676'16,"28"-6"-645"-16,5 5-129 0,2 8-4644 15,5 7-774-15,12 20 258 16,7 9 0-16,12 11-387 15,-1-11-129-15,17 12-2193 16,-3-13-2064-16,7-8-258 16,4-15-516-16</inkml:trace>
  <inkml:trace contextRef="#ctx0" brushRef="#br0" timeOffset="336727.2597">17612 15479 11094 0,'62'87'5547'15,"-40"-37"-774"-15,-10 5 387 16,-12 12-5547-16,-8 3 129 15,-9 11-129-15,-17 5 0 16,-10 6-645-16,-27-4-3483 0,-4 2-645 16,-15-12-258-16,-13-7-387 15</inkml:trace>
  <inkml:trace contextRef="#ctx0" brushRef="#br0" timeOffset="344697.7156">9105 15452 1806 0,'-120'13'3096'0,"47"-10"-2064"0,3 2-903 16,-5-2 258-16,-3-3 387 16,0 3 0-16,-6-3-129 15,0 0 516-15,-9 0-516 16,-1 0 258-16,-7-4-258 15,-3 4-129-15,-7-1 0 16,-6 1-258-16,-6 0-129 16,1 1 258-16,-5 1-129 15,-4 5 0-15,-1-3-129 0,-1 5 0 16,-1-2 0-1,3 1 0-15,-1 3 129 16,3 1-258-16,0 0 129 16,1 0-129-16,9-1 0 0,3 2 0 15,3-1 0-15,2 0 129 16,5-1 0-16,5 2 0 15,6-2 258-15,8 5 129 16,4-7-129-16,10 5 129 16,6 0-129-16,13 0 0 15,5-1 0-15,15 3-129 16,4 2 0-16,10 0-129 15,5 5 0-15,6 2 0 16,4 1 0-16,5 10 0 16,0-1 129-16,1 7 0 15,6 0-129-15,4 9 129 0,0 3-258 16,4 7-129-16,-1 0 258 15,2 5-129-15,0 3 129 16,1 2-129-16,0 4 129 16,-1 2-129-16,2-8 258 15,2 1 0-15,1-6-129 16,3 0 0-16,2-7 129 15,5-4 0-15,2-10-258 16,8-7 129-16,2-5 129 16,10-6-129-16,4-7 129 15,7-5 0-15,6-7-129 16,10-3 258-16,8-3-258 15,10 0 129-15,8-6 0 0,6-1 0 16,12 3-129-16,12 1 0 16,8 1 0-16,10 2-129 15,7 0 129-15,10-1-129 16,7-3 0-16,10 2 129 15,5-8-129-15,3 2 0 16,1-3 129-16,8-1 129 16,-2 1-258-16,-2 4 258 15,-4-2-129-15,2 0 129 16,-5 4-129-16,1 3 129 15,-5-1-129-15,4 2 0 16,-3-1 129-16,4-3-129 16,2 5 129-16,-2-3-258 0,4-1 129 15,-4-3 0-15,3 0-129 16,-4 2 129-1,-4-4-129-15,2 0 0 16,-2-4 0-16,-4 1 0 0,-2 4-129 16,35-4-129-1,2 4-645 1,-5 0 0-16,-2 3 129 15,-214 5-129-15,0 0 903 0,426-4-903 16,-216 4 129-16,3 0-129 16,-40 1 387-16,-2 0 516 15,2 2 129-15,0 2-129 16,1-2 0-16,0-2 129 15,0 4-129-15,1 0 129 16,2-4 0-16,-3-1-129 16,3 0 0-16,-5-2 0 15,-2-8 129-15,-4 1-258 0,-5-1 129 16,-9-6 0-16,-5 5 0 15,-9-5-129-15,-7 0 129 16,-10-52 2322-16,-72 50-1032 31,71-6-645-31,-4 2 0 16,-18 3 129-16,-98 19-129 15,0 0-645-15,170-39 645 0,-100 26 129 16,-10 44-2451-16,63-37 1161 16,-94-1 516-16,-4 3 0 15,0-8 0-15,-4 2-129 16,0 5 129-16,1-13-129 15,-2 1 129-15,3 0-129 0,1-4 258 16,1-7-258-16,3 5-129 16,-2-8 258-16,3-5-258 15,-3 0 258-15,3-3-129 16,-1-4 129-16,0-6-129 15,-5 3 129-15,1-6 129 16,-3-2-129-16,2-1 129 16,-6 1-129-16,-1 3 0 15,-3 1 0-15,-2 0 0 16,-2 4 0-16,-6 2 0 15,-2 4-129-15,-1 6 129 16,-3 5 0-16,-7 2 0 0,-2 4 0 16,-3 4 0-16,-5 2 0 15,-1 2 0-15,-5 1 129 16,-2 0-258-1,-5 2 258-15,0 2-129 16,-5-2 129-16,-3 3-129 0,0-1 129 16,-5 1-129-16,0-1 0 15,-4 1 0-15,1-5 0 16,-3 3-129-16,-2 0 129 15,-1 0 0-15,1-1-129 16,0 1 129-16,-3 1-129 16,0 2 129-16,-1 1-129 15,-1-2 129-15,0 5 0 0,-3-1 0 16,-6-1 0-1,-4 1 0-15,2-2 129 16,-9 1-258-16,0-3 129 16,-5 2 0-16,-6-1-129 0,-4-2 129 15,-4 2 0-15,-3 1-129 16,-7 0 129-16,-2 0-129 15,-6 2 129-15,-5-1 0 16,-3-2-129-16,-4 5 0 16,-5-6 129-16,-3 2-129 15,-2 1 258-15,-5-1-258 16,-3 1 129-16,2 5 0 15,-3-2 129-15,0 3-129 16,2 0 129-16,0 4-129 16,5-1 0-16,-2 2 129 15,3 1-129-15,5-2 0 16,0 2 129-16,5-4 0 0,1 3 0 15,0-5-129-15,2 5 0 16,1-4 129-16,3 0-129 16,-2 0 129-16,3 1-129 15,-2 0 0-15,2 1 0 16,5 3 129-16,-1-3-129 15,-1 1 129-15,0 0 0 16,0-1-129-16,0-2 0 16,0 0 129-16,-2-1-129 15,-1 0 0-15,-2-1 0 16,2 1 0-16,-2 0 0 15,-1 4 0-15,4 4 129 16,-1 1-129-16,1 3 0 0,1 3 129 16,4 2-129-16,2 1 0 15,4-5 0 1,2 1 0-16,0 1 0 15,3-2 0-15,1-1 0 0,2 0 0 16,4 0 0-16,2-3 0 16,2 4 0-16,1-2-129 15,3 0 129-15,7 1 0 16,3-1 0-16,0 0-129 15,5 0 0-15,2-3 129 16,3-1 0-16,0 0 0 16,3-5 0-16,3-2 0 15,0 0-129-15,2 0 258 16,-2 0-129-16,2-5 0 15,0 1 0-15,1 0 0 16,-1 0 0-16,2-1 129 16,1 3-129-16,0-3 0 0,1 2 0 15,3-2 0-15,4-1 129 16,0 2-129-16,1-4-129 15,0 2 129-15,3-4 0 16,2 3 0-16,4-5 129 16,0 5-129-16,2-3-129 15,2 2 129-15,4-1 0 16,1 2 0-16,3-3 0 15,2 1-129-15,0-3 129 16,0 2-129-16,-3 2 0 16,1 1 0-16,-3-2-129 15,-2 3-258-15,-9-1-516 16,6 12-1677-16,-19-4-1935 0,-4 6-774 15,-6-2-387-15,-9 1 130 16</inkml:trace>
  <inkml:trace contextRef="#ctx0" brushRef="#br0" timeOffset="366809.9803">20567 13740 4128 0,'17'-10'4515'16,"-17"-10"-129"-16,4-3-1419 0,-4 0-3096 15,0 2 129 1,-1 0-129-16,-8 6 129 15,-8 6 0-15,-1 8 0 0,-7 6 129 16,-5 13-129-16,-3 13-129 16,1 12 0-16,-3 7 0 15,6 8 129-15,5 1-129 16,8 1 129-16,12-7-129 15,4-6 258-15,16-13-258 16,10-12 0-16,10-13-387 16,6-9 129-16,-1-20 129 15,5-6-258-15,-1-9 387 16,-1-2 0-16,-5 0 258 15,-11 1 129-15,-2 7 516 16,-9 6-258-16,-2 14 258 16,-15 9-129-16,0 0-129 15,5 20-129-15,-5 5-129 0,0 3-129 16,7 3-129-16,3 0 129 15,9-4-258-15,6-7 258 16,5-6-129-16,5-10 0 16,2-4 129-16,2-9-258 15,-5-9 129-15,-1-7 0 16,-6-1 129-16,-8-1-129 15,-3-4 129-15,-10 0-129 16,-4 5 129-16,-2-3 258 16,-4 5-258-16,-8 0 129 15,4 4-129-15,-1 3 129 16,4 2-129-16,4 2 0 15,2 1 0-15,12 2-129 0,8 1 0 16,7 0 0-16,6 4 0 16,6-1-129-16,-1 3 129 15,2 3-129 1,-4 0 0-16,-7 6 0 0,-7 1 129 15,-10 4 0-15,-9 1-129 16,-4-1 129-16,-8 1 0 16,-5 0 0-16,0 1 129 15,-1-1-129-15,1 1 0 16,5 2-129-16,6 0 129 15,2 2-129-15,6-1 0 16,7 3 0-16,3-2 0 16,4 5-129-16,1-4 129 0,-2 0 258 15,-2-3-129 1,-7-1 258-16,-3 4-258 15,-7-3 258-15,-7 2-258 16,-6-6 0-16,-6-1-774 0,5 2-2322 16,-3 0-1548-16,-5-12-387 15,11 0 0-15</inkml:trace>
  <inkml:trace contextRef="#ctx0" brushRef="#br0" timeOffset="367051.9942">21779 13405 4902 0,'21'34'4902'0,"-18"-3"-258"15,-8-4-258-15,-6 8-4515 0,-6 11 129 16,1 5-129-16,-4 4 0 15,3 1 258-15,1 2 0 16,6-5-258-16,3-7-1032 16,7-4-1806-16,13-9-1548 15,-1-19-516-15,13-8 130 16</inkml:trace>
  <inkml:trace contextRef="#ctx0" brushRef="#br0" timeOffset="367491.0193">22036 13591 4773 0,'-5'7'5031'0,"-7"18"-516"16,-8 4 0-16,-1 9-4386 16,3 5 129-16,-1 5 0 15,5-4 0-15,3-2 0 16,6-2 0-16,5-13 0 15,4-6-129-15,9-15-129 16,4-6 0-16,8-13-129 16,4-8 129-16,4-8-129 15,0-4 129-15,3 3-258 16,-3 3 258-16,-3 9-129 15,-4 10 129-15,-3 8 0 16,-6 9 0-16,-4 12-129 0,-5 7 258 16,4 4 0-16,-5 0-129 15,0-3 129 1,3-7 129-16,-1-15-129 15,4-7 0-15,-1-8 129 0,1-16-129 16,-3-12-258-16,2-11 387 16,-1-7-387-16,0-5 0 15,-2 5 0-15,0-3-129 16,0 14-387-16,-5-6-903 15,9 22-2709-15,-2 7-774 16,-3 8-129-16</inkml:trace>
  <inkml:trace contextRef="#ctx0" brushRef="#br0" timeOffset="367724.0326">22633 13476 3870 0,'16'0'5031'15,"-16"0"-516"-15,0 14 129 16,0 8-3870-16,-10 3-387 15,-1 13 129-15,-6-1-258 16,4 9 258-16,-1 3-258 16,3 2 0-16,4-2 129 15,3 2-387-15,4-9 129 16,7-6-387-16,9-1-387 15,-3-22-1548-15,12-3-2451 16,3-6-645-16,-2-10-129 16</inkml:trace>
  <inkml:trace contextRef="#ctx0" brushRef="#br0" timeOffset="367944.0452">22542 13609 7224 0,'-30'21'5160'15,"30"-21"-129"-15,0 0-129 16,23 6-4644-16,3-6-129 16,10 0 0-16,6 0-129 15,9 0 0-15,-1-4-387 16,12 5-1032-16,-13-1-2322 15,4 0-1290-15,-1 0-387 16,-8 0 0-16</inkml:trace>
  <inkml:trace contextRef="#ctx0" brushRef="#br0" timeOffset="368223.0612">22875 13722 8256 0,'0'0'5160'0,"5"13"-129"15,18-9-516 1,7-4-4257-16,11 5-903 0,-3-5-645 16,20 14-1806-16,-8-4-1935 15,0-7 129-15,-2 3-387 16</inkml:trace>
  <inkml:trace contextRef="#ctx0" brushRef="#br0" timeOffset="368464.075">23148 13557 6321 0,'-16'14'5031'15,"16"2"-387"-15,-2-1 0 0,0 5-4515 16,2 5-129-16,4 8 0 15,0 2 129-15,-1 4-129 16,-3 5 129-16,0-1-129 16,-6-6-903-16,6 4-2451 15,-5-5-1419-15,-3-15-387 16,4-5-129-16</inkml:trace>
  <inkml:trace contextRef="#ctx0" brushRef="#br0" timeOffset="369437.1306">23427 13827 903 0,'16'16'3354'16,"-16"-16"387"-16,16 15-1032 16,-8-2-3096-16,1 6 387 15,-5 0-258-15,3 5 129 16,-5 4 129-16,-2 1 387 0,0 3 0 15,-1-2 0 1,-7 5 0-16,-2-4 387 16,0 1-129-16,-5-4 258 15,6 1 0-15,-9-11 258 0,10 5 0 16,-6-16 0-16,8 7 0 15,-5-14-258-15,11 0 0 16,-8-13-129-16,8-2-129 16,0-12-387-16,1-5-129 15,6-11-129-15,2-10 0 16,4-5 0-16,4-8 129 15,7-5-129-15,2-4 0 16,5 2 129-16,3 4-129 16,1 3 129-16,4 7-129 15,-1 11 0-15,-2 10 0 16,-5 10 129-16,-1 11-129 15,-4 9 0-15,-5 8 0 0,-5 6-129 16,-6 11 129-16,-5 7 0 16,-5 6-129-16,-5 4 0 15,-8 2 129-15,-8 1-129 16,-4-4 129-16,-1-3 0 15,-2-1 0-15,2-7-129 16,2-5 129-16,8-6-129 16,4-1 129-16,12-10-129 15,0 0 0-15,16 9 0 16,2-7 0-16,5 5 0 15,-1-3 0-15,2 5 129 16,-4 3 0-16,-6 1 0 0,-6 3 129 16,-8 0 0-16,-3 1 0 15,-10 0 0-15,-5 0 0 16,-5 2-258-16,-3-9-774 15,7 6-1935-15,-3-13-2064 16,4-3-258-16,7-12-258 16</inkml:trace>
  <inkml:trace contextRef="#ctx0" brushRef="#br0" timeOffset="369747.148">23910 13486 7998 0,'74'13'5289'0,"-34"7"-387"16,-5-2-258-16,2 6-4257 15,-8 0-516 1,-1 6-129-16,-11-2 0 16,-5 3 129-16,-12-1 129 0,-7-4 0 15,-10 2 258-15,-4-5-129 16,-3-2 0-16,0-5 0 15,5-2 0-15,-1-3 0 16,8 3 129-16,12-14-129 16,-3 19 129-16,3-19-129 15,20 19-129-15,1-7 0 16,3-3-258-16,5 7-516 15,-8-11-2838-15,3 2-1161 16,-5-2-516-16,-7-3-129 16</inkml:trace>
  <inkml:trace contextRef="#ctx0" brushRef="#br0" timeOffset="369935.1591">23930 13736 7740 0,'-28'-17'5418'0,"28"17"-387"16,5 0-129-16,17 4-3225 15,7 9-1677-15,9 2 0 16,11 7-645-16,-3-9-1032 16,13 8-2838-16,-5-2-387 15,-4-5-387-15,-2-7-516 16</inkml:trace>
  <inkml:trace contextRef="#ctx0" brushRef="#br0" timeOffset="370182.1732">24515 13437 6321 0,'29'58'3870'0,"-6"-16"129"15,-11-3-129-15,8 11-4128 16,-6 6 129-16,2 10 258 15,-9 4 129-15,-7-4 645 16,-3 11-129-16,-21-11-129 16,-3 4-258-16,-16-10-645 15,-14-12-2322-15,-14-8-1935 0,-1-9 0 16,-18-18-516-16</inkml:trace>
  <inkml:trace contextRef="#ctx0" brushRef="#br0" timeOffset="375422.473">22364 14827 2580 0,'0'46'4902'16,"2"-27"0"-16,3 2-2967 15,-5-21-258-15,4 24-129 16,-4-24-129-16,0 0-387 16,0 0-258-16,13 0-387 15,-8-15-129-15,2-12 0 16,-3-5-258-16,1-8 0 15,-1-8 0-15,-1-7 0 16,-2-3-129-16,2-4 258 16,-2 3-129-16,1 3 0 15,0 6 258-15,2 5-129 16,3 7-129-16,-3 8 0 0,2 8 129 15,-2 4-129-15,-4 18 0 16,8-15-129-16,-8 15 129 16,0 0 0-1,0 0 0-15,0 0 0 0,0 14 0 16,-8 2 129-16,-5 2-129 15,-2 0 129-15,-3 1 0 16,1-2-129-16,1 0 0 16,1-6-129-16,15-11 0 15,-15 7-129-15,15-7-129 16,0-16 129-16,5 1 0 15,4-3 0-15,3-1 0 16,0-1 129-16,1 4 129 0,0 5 129 16,-1 1 0-1,3 10 0-15,-6 6 129 16,3 11 0-16,0 8 0 15,0 2-387-15,6 10-1032 0,-6-2-3225 16,6-7-387-16,1-9-516 16,1-13 0-16</inkml:trace>
  <inkml:trace contextRef="#ctx0" brushRef="#br0" timeOffset="376203.5176">23598 14929 6837 0,'-6'48'5160'16,"6"-28"-387"-16,0 0-387 15,6-6-4257-15,0 4-129 16,5 0 0-16,-3-6 258 16,3 3 129-16,-11-15-129 15,18 8 129-15,-18-8-129 16,17-17 129-16,-11-10 0 0,2-8 0 15,2-13-129-15,1-9 258 16,1-9-258 0,4-1 0-16,-4-3 0 15,6 0 0-15,-2 1-129 0,0 8 0 16,-3 7-129-16,-1 9 0 15,-1 8 0-15,-2 10-129 16,-3 4 129-16,-1 9 0 16,-5 14-129-16,6-16 129 15,-6 16 0-15,0 0 0 16,0 0 0-16,0 0 0 15,-16 0 0-15,3 6 0 0,-5 5 0 16,-1 2 0 0,-2 3 0-16,-1-2 0 15,0 0 0-15,4 0 0 16,5-2 0-16,1-5 0 15,12-7-129-15,-12 10 129 0,12-10 0 16,0 0-129-16,0 0 0 16,0 0-129-16,0 0 0 15,6-15 0-15,6 5-258 16,0 2 258-16,7-3 0 15,-2 0 129-15,4 1 0 16,0 3 129-16,-4 3 129 16,-2 4 0-16,-2 3 0 15,2 8 129-15,-6 3-129 16,0 4 0-16,3 3-387 15,-6-9-2451-15,8 5-1935 16,0-12-645-16,-5-12-516 0,1-21 259 16</inkml:trace>
  <inkml:trace contextRef="#ctx0" brushRef="#br0" timeOffset="401128.9433">10236 17724 4128 0,'8'14'4902'0,"-5"-33"-129"16,-3 19-3096-16,1-28-387 0,4 3-258 15,-6-8-129-15,1-1-258 16,-5-13-258-16,3-3-129 16,-2 8-258-16,-1-13-258 15,1-4 129-15,-1-10 0 16,1 8 0-16,-3-14-129 15,6 10 129-15,-3-7-129 16,0 8 258-16,0-2-129 16,0 10-258-16,-4 3 258 0,2 8 0 15,-5 5 0 1,-1 10 129-16,-1 2-129 15,0 7 129-15,-2 4 0 16,2 4 0-16,0 0 129 0,0 3-129 16,1-1-129-16,1-2 258 15,11 13-129-15,-14-22 0 16,8 9 0-16,1-1 129 15,3 2 129-15,-1-4 0 16,2 5 258-16,-2-2-258 16,3 13 258-16,-3-19-129 15,3 19 129-15,0 0-129 16,0 0-258-16,0 0 129 15,-7 6-387-15,1 11 387 16,-1 5-387-16,1 11 129 16,-6 0-258-16,2 6 129 15,-4 1 258-15,2 3-258 0,-2-5 129 16,2 3-129-16,2-12 0 15,-1-9 0-15,4-4 0 16,7-16-129-16,0 0 0 16,-7-8 0-16,7-18 0 15,0-11-129-15,1-6 0 16,4-1 258-16,-1-3-258 15,5-3 387-15,1 7 0 16,0 5 258-16,5 6 0 16,-1 7-258-16,5 9 258 15,-1 5-129-15,6 6 129 16,-1 5-129-16,5 3-129 15,0 7 0-15,5 6 0 0,1 4 258 16,2 2-387 0,-1-1 129-16,-2 3-129 0,-1 2 129 15,-7-2-516 1,4 5-2838-16,-10-1-1032 0,-15-8-774 15,0 8 516-15</inkml:trace>
  <inkml:trace contextRef="#ctx0" brushRef="#br0" timeOffset="406821.2686">15111 17743 6321 0,'0'0'4902'0,"16"-23"-516"16,-11-20-129-16,2-17-4515 16,5-17 0-16,1-3 129 15,6-22-258-15,-2-1 258 16,3-16 0-16,-2 18 516 15,-2-4-516-15,0 9 258 16,-2 2 0-16,1 11-129 0,-5 6 258 16,1 10-387-16,-3 7 258 15,-3 15-258-15,-1 9 516 16,-1 9-516-16,-3 12 129 15,0 15 0-15,-12-1 258 16,-4 5 129-16,-1 19-387 16,-8 1 516-16,-2 12-387 15,-4-4 387-15,-1 8-387 16,-2-1 516-16,3-1-645 15,1-7 129-15,5-4 129 16,4-9-387-16,4-7 129 16,7-4-129-16,10-7-129 0,-6-20 0 15,6-4-129-15,13-5 258 16,4-13 129-16,7 2-258 15,4-9 258 1,7 3-258-16,2 5 516 0,3 11-387 16,-1 3 516-16,-2 11-516 15,-2 16 387-15,-5 0 129 16,0 18-516-16,-9 7 258 15,1 4-774-15,4 10-2838 16,-6 1-1548-16,-10-4 0 16,2-3-774-16</inkml:trace>
  <inkml:trace contextRef="#ctx0" brushRef="#br0" timeOffset="447148.5755">19483 4471 1677 0,'-179'-11'2580'15,"73"7"-2838"-15,0 3-516 16,-7 1 129-16,-7 0-129 16,-6 1 0-16,-9 1 387 15,-8-1 0-15,-7 1 258 0,-11 0 258 16,-5-1-129-1,-9 0 0-15,-4 0 258 0,-10 1-129 16,-5 0 0-16,4 1 0 16,-9-2-129-16,3 2 0 15,-6 1-129-15,4 0-129 16,-5 2-257-16</inkml:trace>
  <inkml:trace contextRef="#ctx0" brushRef="#br0" timeOffset="448544.6553">14696 4575 258 0,'-349'46'1161'0,"189"-18"-258"16,12 1 0-1,12 0-129-15,18 5-387 16,15 2-129-16,17 4-129 16,14 9-258-16,15 5 129 0,10 10 0 15,11 9-258-15,9 13 129 16,5 13-258-16,7 11-129 15,4 11-129-15,7 10 129 16,1 4 0-16,3 7-129 16,5 2 258-16,3 4 0 15,5 3 387-15,6-4 0 16,2 9 258-16,-1-1-129 15,5 8 0-15,0 2 0 16,-1 6-129-16,-2-2 0 16,1-2 0-16,-8 3-129 15,3-4-516-15,-8-6 774 16,2-11 258-16,0-11-129 0,1-12 387 15,3-7 0-15,4-8-129 16,2-10 129 0,3-8 774-16,11-8-1032 15,-1-1 129-15,9-6-129 0,2 0-129 16,5-6-129-16,9-2-258 15,4-4 129-15,10-2 129 16,5-6-129-16,7-2 0 16,6-3 0-16,10-3 0 15,3 1-129-15,10-6 516 16,9-2-387-16,7-2 129 15,8-3 0-15,5-5 258 16,13-4-258-16,7-4 0 0,6-4 258 16,8-7-258-16,5-3 0 15,7-7-258 1,12-2 129-16,3-2-129 15,6-3-129-15,4-4 129 0,5-1 0 16,3-1-129-16,-2 0-258 16,3-1-129-16,-1 0 129 15,-7 3-129-15,6 0-129 16,-2 0 0-16,1 2 0 15,-2-1 0-15,4 2 387 16,-8 1 0-16,3-1 387 16,1 2-129-16,-11 0 258 0,-1-1 0 15,-5-1 129-15,-2 2-129 16,-2 1 0-1,-4 1 129-15,-7-1 0 16,-6 0 0-16,-2 1 258 0,-6 0-258 16,-11 0 387-16,-9 0-129 15,-9 0 129-15,-4-2 129 16,-12-1-129-16,-6-3 129 15,-11-6-387-15,-3-3 129 16,-9-3-387-16,-3-2 129 16,-6-4-258-16,-6-4 129 15,-6-9-129-15,-3-3 0 16,-6-7 258-16,2-10-129 15,-9-8 129-15,4-4 258 16,-7-13-129-16,2-4 258 16,-4-10-129-16,2-5 258 15,-4-9 0-15,0-3-129 0,-5-9-129 16,0-3-129-16,-8-13 0 15,1-6-129-15,-3-10-129 16,-7-6 0-16,-1-8 0 16,-5 1-258-16,-7-3 387 15,-4 4-258-15,-4 8 0 16,-7 13-129-16,-5 11 258 15,-4 14-258-15,-13 15-129 16,-4 9-129-16,-9 11-129 16,-11 6 129-16,-8 5-258 15,-12 0 258-15,-6 6-387 16,-12-5 0-16,-2 3 258 15,-7-6 0-15,2 3 129 0,-6-6 0 16,2 5 387 0,3-2 0-16,-3 4 0 0,1 7 258 15,-3 0-258-15,-2 10 129 16,-6 3-258-16,-6 9 129 15,-6 4-258-15,-5 4 258 16,-6 4-129-16,-5 1 258 16,-5 2-258-16,-8 2 258 15,-5 2 129-15,-5-5-129 16,-10 3 0-16,-10-2 0 15,-14-3-129-15,-12 2 129 16,-15-2 0-16,-16 2 129 16,-10-6-129-16,-14 2-129 15,-12-7 129-15,-5-2-129 0,-17-5 0 16,-4-7-129-1,-15 0 129-15,-9-6 0 16,-14 7-129-16,-18 5 129 0,-14 19-387 16,-19 15-774-16,-12 20-2967 15,-15 52 258-15</inkml:trace>
  <inkml:trace contextRef="#ctx0" brushRef="#br0" timeOffset="453335.9293">1056 10085 2967 0,'10'8'3999'0,"-10"-8"258"15,34 0-387-15,-11 0-4257 0,16 4 0 16,2 0 129-16,11 5 0 16,5-1 258-16,0 2 129 15,7 3-129 1,1-2 258-16,4 2-129 0,4-2 129 15,9 3-129-15,-1-3 258 16,6-2-258-16,6-1-129 16,6-1 129-16,4-1-129 15,4 0 0-15,1-1 0 16,3 0 0-16,1 1-129 15,4 1 129-15,-3-1 0 16,6-4-129-16,-3-1 129 0,3-1 0 16,5-3-258-16,1-6 0 15,4-6 387 1,1-2-129-16,0-3-129 15,-2-3 258-15,-3 1-129 0,-2 2 0 16,-6 3 129-16,-3 4-129 16,-9 3 258-16,-2 3-258 15,-1 3 0-15,-5 2 0 16,0 2 0-16,-3 0 0 15,0 0 0-15,-3 0 0 16,-3 0 0-16,-2-1 0 16,-3-3 0-16,2 3 0 15,-5-1-258-15,-1 1 258 16,2-2 0-16,1 1 0 15,1-6 0-15,1 4 0 16,0-4-129-16,1-2 0 16,0 0 0-16,1-3 0 0,4 1 0 15,-3-2 0-15,3 1-129 16,-2-3 0-16,3 2 258 15,-1 3-129-15,2-1 0 16,-3 1-129-16,2 1 129 16,-3 2 0-16,-2 2-129 15,-1 1 129-15,1 4 129 16,-5-3-129-16,-4 3 0 15,0 1 129-15,-5 0-129 16,-5 0 0-16,0 0 0 16,-5 0-258-16,-2 3 129 15,-9-2 129-15,-2 3-129 16,-3-1 0-16,-3 1 129 0,-4 3 129 15,-5-3 0-15,-1 2 129 16,-2-1-129-16,0 1 258 16,-3-2-258-16,1 2 129 15,-8-2 0-15,5-1 0 16,-4-2 0-16,1 2 0 15,-4-3 0-15,-2 2 258 16,-4-2 0-16,0 0-129 16,-3 0 0-16,0 0 0 15,-10 0-129-15,13 0 0 16,-13 0-129-16,13 2 0 15,-13-2-129-15,13 4 129 16,-13-4 0-16,15 4 0 0,-15-4-129 16,16 3 129-16,-16-3 0 15,13 4-258 1,-13-4 0-16,13 6-258 15,-13-6-645-15,12 20-1935 0,-12-20-1161 16</inkml:trace>
  <inkml:trace contextRef="#ctx0" brushRef="#br0" timeOffset="472256.0115">17497 5625 2322 0,'0'0'2967'0,"0"0"-3612"15,0 0 0-15,0 0 129 16,0 9 516-16,0-9 129 15,-1 12 258-15,1-12-129 16,0 15 129-16,0-15 0 16,0 20 129-16,0-20-129 15,12 10 387-15,0-9-516 16,1-2 258-16,5-6 0 0,-1-7-129 15,-1 1 129 1,-1-6-129-16,-2 1 129 16,-7-3 0-16,1 8 0 15,-7-3 0-15,0 16 0 0,-16-8-129 16,5 9 129-16,-3 11-387 15,2 4 0-15,-1 7-258 16,5 1 0-16,6-2 129 16,-1 2 0-16,3-5 0 15,10-2 129-15,5-7 0 16,2-5 129-16,3-5-129 15,1-5 0-15,-3-8 258 16,1-2-258-16,-5-5 129 16,-2-1-129-16,-8-2 258 15,0 7 129-15,-4-2-129 16,-4 7 0-16,-5 4 129 0,-3 7-258 15,0 0-129-15,2 7-129 16,-1 4 0-16,11-11-129 16,-17 20 129-16,17-20-129 15,-12 17 129-15,12-17 0 16,0 0 0-16,0 0 0 15,0 0 0-15,0 0 0 16,0 0 0-16,0 0 0 16,0 0-129-16,0 0 0 15,0 0-387-15,0 0-258 16,0 13-903-16,0-13-1032 15,-14-1-2193-15,14 1 129 16</inkml:trace>
  <inkml:trace contextRef="#ctx0" brushRef="#br0" timeOffset="476795.2711">13723 16211 3096 0,'24'19'4515'16,"-5"-19"0"-16,17 3-387 15,2-3-4386-15,8 0 129 16,7 0 129-16,8 0 0 16,3 0 0-16,6 2 258 15,4 4 129-15,3 4-258 16,7-2 129-16,4 0 0 15,6 0-129-15,2-3 0 16,4-2 129-16,6-2-129 16,1 3-129-16,-1-4 0 0,1 0 129 15,3 0-129-15,-1 0 0 16,5 0 129-16,2 0-129 15,-6 0 129 1,4 0-129-16,0 1 258 0,4 3-258 16,-7-4 0-16,5 0 0 15,-8 2 0-15,-2-1-258 16,-5-1 258-16,-3 1 0 15,-13-1-129-15,-4 0 129 16,-9 0 0-16,-6 0 0 16,-8 0 0-16,-2 0 129 15,-9-1-129-15,-6 1 258 0,-1 0-129 16,-6 0 0-16,-4 0 0 15,-3 0-129 1,-8 0 129-16,1 0 0 16,-3 0 0-16,-4 2-129 15,-2 0 129-15,-11-2-129 0,17 0 0 16,-17 0 0-16,9 3 0 15,-9-3 0-15,0 0 129 16,11-1-258-16,-11 1 129 16,11-13 0-16,-11 13 0 15,14-19 0-15,-3 4 0 16,-1 0-129-16,2-7 0 15,-1-1 0-15,0-3 129 16,0-3 0-16,0-8 129 16,-2-1-129-16,-4-4 129 15,0-3 0-15,-3-4 129 16,-2 1 0-16,0-5 0 0,-6 1-129 15,0-2 0-15,-2 5 0 16,-4-4-129-16,1 10 0 16,0-1 0-16,-4 4 0 15,-1 6 0-15,-1 4 0 16,-1 3 0-16,-5 7 0 15,-3 3-129-15,-6 4 129 16,-3 2-129-16,-8 5 129 16,-4-2 0-16,-6 4 0 15,-6-2 0-15,-7 0 0 16,-8 1 0-16,-5-4 0 15,-7-1 0-15,-7 0 0 16,-8-2 129-16,-8 1-129 0,-11 1 0 16,-7-2 129-16,-12 2-129 15,-8 0 0-15,-5 2 129 16,-9-2-129-16,-3 3-129 15,-3 1 258-15,-1 2-258 16,4 2 129-16,2 2 0 16,5 0 0-16,7 8 0 15,7 3 0-15,10 4 0 16,12 4 0-16,5 0 0 15,10 4 0-15,10 1 0 16,10-1 129-16,6 1-129 16,5-2 0-16,8-1 129 15,11-2 0-15,6-1 0 0,9-1 0 16,9 4-129-16,10 3 0 15,6 6 0 1,7 5-129-16,9 17 0 16,0 9-129-16,10 16 129 0,2 3 0 15,5 8-129-15,-2-1 258 16,6-3-387-16,0-3-258 15,11-3-2580-15,-1-17-1548 16,0-19-516-16,10-4 258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30:36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 4752 1 0,'0'0'644'0,"0"-12"-257"16,0 12 129-16,0 0-129 16,0 0 129-16,0 0 258 15,0 0-129-15,0 0 258 16,0 18-129-16,0 4 0 15,1 8 129-15,6 8-129 0,1 9-258 16,1 10-129-16,6 9-129 16,0 1-258-1,3 0 0-15,0 0 0 16,3-4 129-16,-3-9 0 0,1-8 0 15,-2-12 387-15,0-7-129 16,-6-13 387-16,2 1 129 16,-13-15 0-16,16 0-129 15,-12-20-258-15,5-2 258 16,-6-19-258-16,5-7-129 15,-4-15-129-15,3-8 0 16,-1-5-129-16,4 2-129 16,-3-1 129-16,1 9 0 15,-3 10-258-15,3 12 0 16,1 15-516-16,-3 3-516 15,8 17-1290-15,-1 8-1935 16,-13 1-516-16</inkml:trace>
  <inkml:trace contextRef="#ctx0" brushRef="#br0" timeOffset="2464.1409">1917 4859 2322 0,'-18'47'3612'0,"2"-18"-1161"16,4 9-2580-16,4 6 0 15,2 4 129-15,-2 3 0 16,5-2 0-16,3-1 258 0,0-6-129 15,8-5 387-15,4-7-129 16,5-1 0-16,2-10-129 16,3-5-516-1,-1-4-1548-15,8 5-2064 16,-17-17 258-16</inkml:trace>
  <inkml:trace contextRef="#ctx0" brushRef="#br0" timeOffset="2924.1672">2164 4925 1677 0,'42'-5'4128'0,"-30"0"-387"16,11 14-516-16,-13-7-4644 15,8 13 0-15,-7-7 0 16,1 11 258-16,-4-5-129 16,-2 8 903-16,-6-2 258 15,0 6 516-15,-5 1 387 16,-4 1-258-16,-3 6 0 15,-1-2 0-15,0 3-258 16,1-4-129-16,1 0 258 16,5-7-258-16,6-1 258 0,0-9 129 15,10-1-129-15,7-5 129 16,7-2-129-16,1-5 0 15,6-1-387-15,0 0-387 16,-2 0-258-16,-1 0-258 16,-6-1-387-16,1-3-774 15,-10 1-1032-15</inkml:trace>
  <inkml:trace contextRef="#ctx0" brushRef="#br0" timeOffset="3225.1843">2084 5310 3870 0,'0'0'4644'0,"0"0"0"16,23-10-1935-16,-3 3-2580 16,8-1-258-16,2-3-258 15,4 4 0-15,-1-5-258 16,3 3 0-16,-3-3-129 15,0 5 129-15,-7-6-387 16,2 5-129-16,-10-6-903 0,0-7-1935 16,0 11 0-1</inkml:trace>
  <inkml:trace contextRef="#ctx0" brushRef="#br0" timeOffset="3675.2102">2438 4770 1677 0,'20'1'1419'16,"0"1"-1806"-16,-2 2 129 15,6 6 258-15,0 3 129 16,1 5 387-16,1 5 0 16,2 2 516-16,0 4-129 15,-6 2 258-15,4 5-258 16,-7 0 0-16,2 5 0 15,-8-2-258-15,2 3 0 16,-9 1-258-16,1 1-129 16,-6 1 129-16,-1 2-258 15,-4 1 0-15,-6-1-129 0,-2-2 129 16,-4 1-258-16,0-3-129 15,-5-3-774-15,4-12-2322 16,5 7-1032 0</inkml:trace>
  <inkml:trace contextRef="#ctx0" brushRef="#br0" timeOffset="4125.2359">2888 5145 2322 0,'64'-8'4128'0,"-33"-5"129"0,16 3-3225 16,-7-1-1935-16,5 3-516 15,-7-4-387-15,3 5-129 16,-12-3 258-16,0 5 129 15,-11-4 129-15</inkml:trace>
  <inkml:trace contextRef="#ctx0" brushRef="#br0" timeOffset="4413.2524">2982 5315 2709 0,'50'19'5289'0,"-17"-19"-774"0,-7-7 0 15,11-3-4386-15,4-1-129 16,5-2-129-16,0-2-129 15,2 0 129-15,-6-2-258 16,-4 4 129-16,-5-2-129 16,-1 7-903-16,-14 4-2838 15,-6-10-387-15,0 13-129 16</inkml:trace>
  <inkml:trace contextRef="#ctx0" brushRef="#br0" timeOffset="8946.5117">3756 4837 774 0,'-6'-13'4128'16,"6"13"258"-16,0 0-516 16,0 0-3999-16,0 0 0 15,2 8 0-15,3 9-129 16,-1 13 258-16,0 10 258 15,0 11-258-15,1 12 129 16,1 4-129-16,0 5 129 16,1 1-129-16,1-3 0 15,2-9 0-15,1-6 0 0,1-16 258 16,1-8-129-16,0-14 387 15,2-7-129-15,-1-10 0 16,7-13 129 0,-5-12-258-16,6-6 129 0,1-14-258 15,-1-5 129-15,3-11-258 16,-4-5 258-16,-1-1-258 15,-4 2 0-15,-2 6 258 16,0 6-129-16,-7 9-129 16,-1 9-129-16,0 13-516 15,-6 4-774-15,0 18-1806 16,0 0-1290-16,0 0-129 15</inkml:trace>
  <inkml:trace contextRef="#ctx0" brushRef="#br0" timeOffset="9527.5449">4231 5371 2451 0,'0'0'4257'0,"0"0"-129"15,0 0-774-15,0 0-4386 16,0 0 0-16,-2-8 0 0,2 8 387 16,0 0 129-16,0 0 129 15,0 0 645-15,0 0 387 16,-5 15 129-16,0-2 0 15,4 8-258-15,-5-1 0 16,3 7-258-16,1-1 0 16,2 2 0-16,0-5-129 15,0 0-129-15,5-9 129 16,4-3 258-16,3-9-129 15,5-2 258-15,2-9-258 16,1-8 258-16,2-10-387 16,0-2 387-16,-3-5-516 15,1-4 387-15,-8-1-387 0,-1 0 387 16,-9 1-129-16,-2 9 0 15,-7 4 0-15,-5 8 129 16,-6 5-129 0,-3 8-129-16,-2 6-387 0,-2 6-387 15,7 8-258-15,-7-9-258 16,9 9-129-16,-1-12 0 15,17-4-129-15,-20 5-387 16,20-5-1161-16,0-8-1290 16</inkml:trace>
  <inkml:trace contextRef="#ctx0" brushRef="#br0" timeOffset="10074.5762">4285 4579 3354 0,'-12'-7'4902'16,"12"7"-645"-16,-4-11 129 16,6-2-4386-16,-2 13-129 15,23-6 0-15,-6 2 0 16,3 2-129-16,4 1 258 15,3 1 0-15,3 0 258 16,-1 0-258-16,1 0 0 16,0 0 129-16,-4 0-129 0,-1 0-129 15,-5 0 129-15,-2 0-258 16,-7-1-129-16,0 1-387 15,-11 0-774-15,0 0-1032 16,0-13-1677-16,-12 4-129 16</inkml:trace>
  <inkml:trace contextRef="#ctx0" brushRef="#br0" timeOffset="10323.5904">4423 4402 258 0,'0'0'3741'16,"4"11"0"0,-4-1-2064-16,0 2-1161 15,0 9-129-15,0 0 0 0,0 4-129 16,1 5 0-16,2 4-258 15,1-2 0-15,-1 0-258 16,0-1-774-16,1 3-2451 16,-4-13-387-16</inkml:trace>
  <inkml:trace contextRef="#ctx0" brushRef="#br0" timeOffset="18055.0327">4837 5316 903 0,'23'0'1290'0,"-8"0"-129"16,4-1 129-16,2-3-258 15,1-4 0-15,5-2-258 16,-2-4 0-16,4-1-129 16,-6-4-258-16,3 2 258 0,-8-3-258 15,1 1 258-15,-9-4 129 16,1 3-129-1,-11-5 0-15,0 7 129 16,-4-3-258-16,-7 3 0 0,-2-3 0 16,-3 7-258-16,-5 1 0 15,1 6-129-15,-2 2 0 16,1 5-129-16,-2 2 0 15,1 10 0-15,1 6-129 16,0 2 129-16,2 3-129 16,0 5 129-16,3 2 0 15,1 1 0-15,3 1-129 16,0 1 258-16,6 2-258 15,-1 0 129-15,7 0 129 16,0 1-129-16,2-3 129 16,9 3-129-16,2-7 258 15,9-1 0-15,1-8 0 0,8 2-129 16,-1-12 129-16,4 1 0 15,0-8-129-15,-3 1 0 16,-1-4-129-16,-5 0-129 16,-5 0 129-16,-5-4-516 15,-2 2-516-15,-13-7-903 16,0 9-1419-16,5-12-1419 15,-10-6 258-15</inkml:trace>
  <inkml:trace contextRef="#ctx0" brushRef="#br0" timeOffset="18786.0745">5090 4765 645 0,'-12'0'3483'0,"12"0"129"16,0 0-3096-16,6 0-387 15,-6 0-258-15,14-6 129 16,-1 3 0-16,1-2 129 15,2 0-129-15,1 2 258 16,1-1 0-16,-2 0 0 16,2 2 0-16,-2 0-129 15,-1-1 129-15,-2 3-258 16,-13 0 0-16,17-1 0 0,-17 1-258 15,0 0-129-15,0 0-645 16,9-2-1290-16,-9 2-903 16</inkml:trace>
  <inkml:trace contextRef="#ctx0" brushRef="#br0" timeOffset="19615.1218">5400 4663 1677 0,'0'0'2967'0,"-8"0"-129"16,8 0-4257-16,0 0 258 15,0 0 258-15,0 0 258 16,0 0 645-16,0 0 129 16,0 0 387-16,0 0 387 15,0 0 0-15,0 0 129 16,0 0-258-16,0 0 0 15,0 0-129-15,0 0-258 16,-4-8 129-16,4 8-387 16,-1-11 0-16,1 11 129 15,0-18 0-15,0 18 0 16,0-18-258-16,0 18 129 0,4-20-129 15,-4 20 129-15,4-17 0 16,-4 17-129-16,5-11 0 16,-5 11 0-16,0 0 0 15,0 0 0-15,0 0 0 16,0 0 0-16,12 0-129 15,-12 0 129-15,4 21 129 16,-2-5-129-16,0 5 129 16,2 0-129-16,-1 3 258 15,0 2-516-15,-1 2 516 16,-2 0-258-16,3-3 0 15,-3 0 0-15,0-1 0 16,-3 2 0-16,1-4 0 0,-3-5-258 16,0 5 258-16,0-4-258 15,-2 1-129-15,-1-6-516 16,2 4-774-1,-4-2-1419-15,-7-14-903 0</inkml:trace>
  <inkml:trace contextRef="#ctx0" brushRef="#br0" timeOffset="19900.1381">5416 4328 3612 0,'21'-1'4386'15,"-21"1"-903"-15,17-2-645 16,-17 2-4773-16,12 0 0 15,-12 0 0-15,7 9-129 16,-7-9 387-16,1 14 129 16,-1-14 258-16,0 18 0 15</inkml:trace>
  <inkml:trace contextRef="#ctx0" brushRef="#br0" timeOffset="20643.1807">5682 4939 1 0,'10'43'1160'0,"-9"-23"259"16,-1-5 0-16,-3 0 129 16,3-15 258-16,-10 18-258 15,10-18-129-15,-13 2 0 16,2-7-645-16,11 5 0 15,-17-25 0-15,10 5-387 0,-1-8-129 16,2-3-129-16,1-9 258 16,1-2-258-16,1-5-129 15,3-1 258-15,0-2-258 16,7 3 258-16,-2 1-258 15,4 1 258-15,0 3-258 16,1 4 129-16,0 5 129 16,2 3-258-16,-3 6 0 15,1 2 0-15,-1 8 0 16,-3 1-258-16,-6 13 258 15,13-5-129-15,-13 5 0 16,10 11 129-16,-5 3-129 16,-4 1 0-16,4 2 129 0,-3 2-129 15,3-2 129-15,-1-2 0 16,-1-2-129-1,-2 2 129-15,2-6-129 16,-3-9 0-16,0 21 129 0,0-21-129 16,-3 19 129-16,3-19 0 15,-15 19 0-15,6-8-258 16,9-11 258-16,-14 18-129 15,14-18 0-15,-6 17 0 16,6-17 129-16,6 14-129 16,5-5 258-16,4-5-258 15,4 3 258-15,-1-2-258 16,1 1 258-16,-1 2-258 15,-2-1 129-15,-3 1 129 16,-13-8-129-16,9 21 0 16,-9-11 0-16,-2 4 0 15,2-14 0-15,-19 19 129 0,9-11-258 16,-1-3-258-16,11-5-1161 15,-17 3-1419-15,10-10-1548 16,7 7 258-16</inkml:trace>
  <inkml:trace contextRef="#ctx0" brushRef="#br0" timeOffset="21076.2055">5984 4387 1032 0,'29'13'3999'0,"-29"-13"129"16,29 14-258-16,-10-10-3999 15,-2 2 129-15,0-1-129 16,-2 1-129-16,-3-1 258 15,-2-2 0-15,-10-3 258 16,12 9-129-16,-12-9 129 16,4 12-258-16,-4-12 129 15,-9 19-129-15,-3-6 129 16,-3 3-129-16,-1 0 0 15,-2 1 0-15,1 1 129 16,3 2 129-16,4 0-258 0,5 0 258 16,5-1-129-16,5-1 258 15,11 0-258-15,3-3 387 16,8-1-387-1,2-3 0-15,4 0 0 16,-4-4-258-16,-1-4-129 0,-2 0-516 16,-10-3-645-16,-3-1-1677 15,-13 1-1548-15,3-20 387 16</inkml:trace>
  <inkml:trace contextRef="#ctx0" brushRef="#br0" timeOffset="21363.2219">5827 4623 3096 0,'31'16'4902'15,"-5"-16"-516"-15,-3-8 0 16,7-7-4257-16,7 1 0 16,5 0-129-16,-1-3 0 15,1 5-258-15,-2 0 129 16,-1 3-258-16,-4-2 0 15,-1 8-387-15,-11-7-1161 16,-1 6-2193-16,1 5-516 16,-8-1 387-16</inkml:trace>
  <inkml:trace contextRef="#ctx0" brushRef="#br0" timeOffset="21954.2557">6492 5203 1419 0,'33'21'4128'15,"-17"-21"-129"-15,18 4-516 16,-14-5-4257-16,17 0-129 16,-7-7 258-16,6 3-258 15,-7-7 0-15,1 3 258 16,-10-6 0-16,1 2-1032 15,-4 8-1806-15</inkml:trace>
  <inkml:trace contextRef="#ctx0" brushRef="#br0" timeOffset="22185.2689">6641 4995 3354 0,'0'22'4128'0,"-2"-10"-129"16,7 9-3354-16,0 8-387 15,0 4-129-15,-1 3 129 16,3-1-258-16,-3-2 0 16,0-3-258-16,-3-2 129 15,4-6-258-15,-3-9-387 16,-2-13-903-16,13 18-2193 15,-13-25 0-15</inkml:trace>
  <inkml:trace contextRef="#ctx0" brushRef="#br0" timeOffset="22627.2942">7099 4792 4386 0,'17'-5'4773'0,"1"-5"-387"0,-18 10-258 15,10 4-4386-15,-4 13-129 16,0 17 129-1,0 7 0-15,-2 16-129 16,0 8 516-16,1 8-258 0,-2 0 258 16,2-1 129-16,0-4 0 15,-2-11 0-15,6-13 0 16,-5-13 0-16,8-12 0 15,-3-16 0-15,5-6 129 16,0-19-387-16,3-11 129 16,3-15-129-16,1-11 129 15,4-12-258-15,-1-9 129 16,1 0 129-16,0 1-258 15,-5 4 258-15,1 7-387 16,-3 14-258-16,-8 9-516 16,8 20-1032-16,-14 7-1935 15,-4 18-1032-15,0 0 258 0</inkml:trace>
  <inkml:trace contextRef="#ctx0" brushRef="#br0" timeOffset="23108.3217">7604 5210 3096 0,'-14'14'4128'16,"14"-6"-387"-16,-17-3-2967 15,17-5-1290-15,-18 19 387 16,11-5 0-16,-2 4 258 15,5 3 129-15,3 4 129 16,1-2 0-16,4 1-129 16,2-4 258-16,9 0-258 15,-2-7 129-15,7-4 0 16,1-9-258-16,4-5 129 15,-4-12-129-15,3-3 129 16,0-7 129-16,-4-7-129 16,-5-3 0-16,-1 0 0 0,-9-3 129 15,-4 4 129-15,-2 2-387 16,-10 7 0-1,-5 3 0-15,-3 8-258 16,-1 10-129-16,-8 1-258 0,6 9-516 16,-7-2-1290-16,5 3-2064 15,5 8-258-15</inkml:trace>
  <inkml:trace contextRef="#ctx0" brushRef="#br0" timeOffset="23407.3388">7727 4529 5289 0,'0'0'5418'16,"19"0"-903"-16,-11-10-129 15,-8 10-4515-15,29-19-258 16,-1 14 0-16,-3-8-129 15,7 8 0-15,-5-11-516 16,10 13-903-16,-12-3-2064 16,-1-6-774-16,1 10 0 15</inkml:trace>
  <inkml:trace contextRef="#ctx0" brushRef="#br0" timeOffset="24927.4257">8292 5132 1 0,'56'-31'1418'0,"-34"11"-128"0,-2-2-129 16,-3-1-258-16,-8-4-129 15,-1 3-258-15,-8-5 258 16,0 3-129-16,-6-2 129 16,-5 9 0-16,-6 0-387 15,-3 7 129-15,-2 3-258 16,-3 9 0-16,-2 0 0 15,-1 12-258-15,-1 11 0 16,-1 7 129-16,3 10 129 16,1 8 0-16,0 6 258 15,6 6 0-15,3-3 0 16,11 3 129-16,2-6 258 15,10-1-129-15,10-16-129 0,13-7-258 16,4-11 129-16,12-8-387 16,-1-11-129-16,4-3-129 15,2-11-516 1,-4-7 129-16,1 2-903 0,-12-8-1806 15,-8-7-1419-15,4 10 129 16</inkml:trace>
  <inkml:trace contextRef="#ctx0" brushRef="#br0" timeOffset="26683.5262">8596 4564 516 0,'0'0'2967'0,"0"0"-387"15,0 0-2580-15,0 0 258 16,0 0-258-16,-2 8 0 15,2-8 0-15,0 0 0 16,0 11 387-16,0-11-129 0,0 0 258 16,7 10-258-16,-7-10 387 15,0 0 129 1,0 0-129-16,0 0 0 15,0 0 0-15,0 0 129 0,0 0-387 16,0 0 258-16,0-9-387 16,0 9 129-16,0 0-387 15,-3-12 387-15,3 12-258 16,0 0-129-16,0 0 0 15,0 0 0-15,0 0 0 16,-5-13 0-16,5 13 0 16,0 0 129-16,-4-16-129 15,4 16 129-15,0-16 0 16,0 16 0-16,1-21 0 15,2 9 0-15,0 0 129 16,-3 12-129-16,8-19 0 16,-8 19 0-16,7-16-129 0,-7 16 129 15,0 0-129-15,0 0 0 16,11-11-129-16,-11 11 129 15,0 0 0-15,0 0 0 16,0 12 0-16,0 1 0 16,0 6 0-16,0 3 0 15,0 7 0-15,0 6-258 16,0 0 258-16,-3 1-129 0,1-2-129 15,0-3 129-15,-3 1 129 16,-1-8-387 0,3-1-387-16,-9-11-1032 15,-3-7-2580-15,8 7 129 16</inkml:trace>
  <inkml:trace contextRef="#ctx0" brushRef="#br0" timeOffset="26925.54">8490 4307 516 0,'25'-68'4128'0,"-4"54"129"16,-15-5-258-16,4 7-3612 15,3 7-516-15,1 5-129 16,-4 0-387-16,3 4 129 15,-13-4-129-15,15 12 0 0,-15-12-258 16,13 15-129-16,-13-15-129 16,8 19-645-16,-3-5-129 15,-1-3 129 1,5 6 1-16</inkml:trace>
  <inkml:trace contextRef="#ctx0" brushRef="#br0" timeOffset="27538.5751">8816 4845 2322 0,'0'41'3612'15,"0"-28"-129"1,0-13-645-16,0 0-516 0,-12 0-774 15,12 0-258 1,-5-28-645-16,3 9 0 0,-3-10-387 16,4-6-129-16,-2-7-129 15,0-4 129-15,2-4-129 16,1-4 129-16,0 0-129 15,5-1 129-15,2 2 0 16,0 5 129-16,-1 5-129 16,5 6-129-16,-2 2 129 15,1 7-129-15,-2 5 129 16,3 1-258-16,-1 6 129 15,1 1 0-15,2 4-129 16,-3 2 0-16,0 5 129 16,-10 4-129-16,17 2 0 15,-17-2 129-15,8 22-258 0,-8-6 258 16,0 8-129-16,-7-2 129 15,-2 3-129-15,0-2 129 16,-3 2-129-16,3-2 129 16,0-2-129-16,2 1 0 15,2-4 0-15,5 1 129 16,0 0-129-16,5-3-258 15,3-1 387-15,2-2-129 16,2-3 0-16,-2 0 129 16,-10-10 0-16,14 13 0 15,-14-13 0-15,4 13 0 16,-4-13 0-16,-8 14 0 15,-1-7 0-15,0 1-129 0,-2 4-258 16,-1-6-645-16,10 8-516 16,-10-10-903-16,12-4-903 15,0 11-1548-15</inkml:trace>
  <inkml:trace contextRef="#ctx0" brushRef="#br0" timeOffset="28015.6024">9168 4178 2580 0,'25'18'4644'0,"-25"-18"-516"15,26 15 0 1,-26-15-3870-16,24 9-387 0,-7-6 0 16,-2 2 129-16,-1-3 0 15,-2 0 0-15,-3 3 129 16,-9-5 0-16,15 9-129 15,-15-9 129-15,0 20 0 16,-8-7-129-16,-4 8 129 16,-1-2-129-16,-6 3 0 15,2 1 0-15,-1 1 0 0,2 2 0 16,4-1 0-16,0-3 0 15,7 1 129 1,5-1-129-16,0-3 258 16,9-3-258-16,6-2 0 15,3-4 129-15,3-3-129 0,2-2 0 16,0-5 0-16,0 0-129 15,-1 0-129-15,-5-4 258 16,-2-3-258-16,1 1-387 16,-10-7-645-16,-6 13-774 15,11-16-1548-15,-15-1-774 16</inkml:trace>
  <inkml:trace contextRef="#ctx0" brushRef="#br0" timeOffset="28316.6193">9095 4356 5676 0,'31'-3'5031'0,"-14"3"-516"16,10 6-516-16,-4-6-4386 15,11 3-258-15,-2 2 129 16,5 5 129-16,-3-3 0 15,0 1 258-15,-2-1 0 16,-2-2 0-16,-6-4-1032 0,0-1-2709 16,-2 5-387-16,-16-12-387 15</inkml:trace>
  <inkml:trace contextRef="#ctx0" brushRef="#br0" timeOffset="51230.9302">6985 6304 2193 0,'0'0'3612'15,"12"3"387"-15,0-1-3999 0,4-1-258 16,0 1 258-16,1-2 516 16,8 1-129-1,-4-1 387-15,8 0-129 16,-4-4 0-16,8 1 129 0,3-3-129 15,3 0 0-15,1 1-387 16,3-2 129-16,0 1-258 16,-1 2 0-16,-4-1 0 15,-3-1-129-15,-7 4 129 16,-5 2 0-16,-6 0 0 15,-5 0 0-15,-12 0 258 16,5 13-387-16,-5-13 258 16,-4 21-129-16,-5-10 129 15,-3 3-258-15,0-1 129 16,0 2 0-16,-4-2-129 15,2-1 0-15,2 1-129 16,-2-4 0-16,3 4-387 0,-6-9-516 16,10 8-645-16,-11-12-1032 15,5 0-1548-15,2 5-516 16</inkml:trace>
  <inkml:trace contextRef="#ctx0" brushRef="#br0" timeOffset="51634.9533">6981 6349 3225 0,'3'-13'4128'16,"-3"13"-258"-16,0 0-3870 15,0 10-129-15,4 8 0 16,-3 3 129-16,1 7 258 16,0 6 387-16,-2 7-129 15,3 11 129-15,-3 2 129 16,0 7-129-16,-5 3 129 0,4 1-258 15,-5-3-258-15,5-2 0 16,-4-10 129-16,3-6-258 16,2-9-129-1,0-10-129-15,0-7-645 0,0-18-2193 16,0 0-1806-16,0 0-129 15</inkml:trace>
  <inkml:trace contextRef="#ctx0" brushRef="#br0" timeOffset="52088.9793">7578 6638 2322 0,'12'15'4902'16,"0"-15"-129"-16,11 2-258 0,-1-3-4515 15,9-4 129-15,1-1-129 16,4 0 0-16,1-1 129 15,-1-1-129-15,1 1 0 16,-3 2-258-16,-4-1-387 16,-1 6-645-16,-13-9-903 15,0 8-1935-15,-16 1-774 16</inkml:trace>
  <inkml:trace contextRef="#ctx0" brushRef="#br0" timeOffset="52304.9913">7513 6803 645 0,'-6'22'4515'0,"6"5"258"16,14-23-258-1,15-1-3870-15,5 3-258 0,0-2-129 16,10-2-129-16,2-2 0 15,-1-2-258-15,1-6-129 16,-5-7-1290-16,-3-4-2193 16,2 7-903-16,-17-17 0 15</inkml:trace>
  <inkml:trace contextRef="#ctx0" brushRef="#br0" timeOffset="53140.0392">8527 5879 3096 0,'0'18'3870'16,"0"-18"-1806"-16,20 12 0 16,-11-15-258-16,15 2-387 15,-3-11-129-15,7 5-387 16,-1-8-258-16,6 7-258 15,-4-6-129-15,-4 8-129 16,-1-1 0-16,-6 3-258 16,-6 4 129-16,-12 0-129 15,0 24 0-15,-6-2 129 16,-13 7-129-16,-7 5 129 15,-7 7 0-15,-1 5 0 0,-5-1 0 16,2 3 0-16,3-6 129 16,3-1-129-1,7-7 129-15,8-3 129 16,8-7 258-16,8-3-258 0,11-10 0 15,11 0 0-15,3-8 0 16,8 1 0-16,3-4-129 16,3 0-129-16,-2-5 0 15,-5-2-258-15,-2 3-129 16,-9-9-387-16,-1 11-903 15,-19-14-1677-15,-2 4-1677 16,1 12-129-16</inkml:trace>
  <inkml:trace contextRef="#ctx0" brushRef="#br0" timeOffset="53418.0553">8356 6124 1161 0,'-8'13'4644'0,"8"-13"387"15,19 15-387-15,9-4-3612 16,-5-7-258-16,9 7-129 16,-1-9-387-16,4 2 129 15,-2-3-258-15,2-1-258 16,-2-1-258-16,-3-5 0 15,0-3 0-15,-6-4-129 16,5 3-387-16,-10-10-516 16,11 7-387-16,-12-10-774 15,6 5-645-15,0 5-774 0</inkml:trace>
  <inkml:trace contextRef="#ctx0" brushRef="#br0" timeOffset="53655.0689">8956 6070 1677 0,'5'48'2580'16,"-5"-19"0"-16,0 2-387 15,0 4-516-15,-12-7-129 16,11 7-387-16,-11-11 129 16,9 4-129-16,-6-13-129 15,9 5-258-15,0-20 0 16,0 20-129-16,0-20-129 15,20 1 0-15,-7-1-258 0,6-6-129 16,1 1-387-16,0-5-387 16,5 7-774-1,-12-12-1161-15,9 6-2064 16,-3 1-516-16,-7-4-129 0</inkml:trace>
  <inkml:trace contextRef="#ctx0" brushRef="#br0" timeOffset="53845.0797">9170 6114 645 0,'35'8'4386'0,"-18"-8"387"16,15 12-774-16,-13-8-3483 15,13 4-1806-15,-3-2-1677 0,-4-6-1290 16,4 0-387-16</inkml:trace>
  <inkml:trace contextRef="#ctx0" brushRef="#br0" timeOffset="54219.101">9474 5897 258 0,'1'-63'903'0,"3"40"-129"15,1 7 0-15,-5 16 0 16,20-9 129-16,-3 12 0 15,3 9-129-15,3 1 516 16,8 6-258-16,1-5 129 16,5 5 0-16,-5-11 0 0,7 4 0 15,-13-11-129-15,5 7 0 16,-14-8-129-16,1 2 0 15,-18-2-516-15,0 0 0 16,0 0-129-16,-13 19 0 16,-8-7 0-16,1 7-258 15,-4 4 0-15,3 1 0 16,3 2 0-16,6 3 129 15,8 1-129-15,4 0 0 16,11-2 129-16,7-3-129 16,7-2 0-16,0-2-516 15,6 1 0-15,-7-12-387 16,4 4-774-16,-12-13-1161 0,1 2-774 15,-17-3-1548-15</inkml:trace>
  <inkml:trace contextRef="#ctx0" brushRef="#br0" timeOffset="54715.1295">9484 6037 1 0,'29'48'4256'0,"4"-22"1"16,-5-15 0-16,5 1-3612 0,9 0-129 16,-1-6-387-1,0-4-258-15,0-2-387 16,-7-5-129-16,0-5-258 15,-9-5 129-15,3 0 0 0,-11-4 0 16,3 4 258-16,-5 0 0 16,-4 3 129-16,1 2 258 15,-1 4-129-15,-1 6 258 16,-10 0 0-16,15 14 0 15,-10 7 0-15,1 5 258 16,-1 8-129-16,-3 5 129 16,1 2 0-16,1 2 129 15,-1-2 129-15,3-4 129 16,-2-11 516-16,8 1 258 15,-12-27 0-15,17 16 0 16,-9-24-129-16,8-3-129 16,-13-17 0-16,6 2-387 0,-8-10-645 15,-1-1 0-15,-3 2-516 16,-8-2 129-16,-3 10-516 15,-12 1-516-15,8 18-1677 16,-10 8-2064-16,-9 0 129 16</inkml:trace>
  <inkml:trace contextRef="#ctx0" brushRef="#br0" timeOffset="55235.1592">8502 6570 903 0,'46'20'4386'0,"-8"-14"258"16,-2-7-516-16,21-4-3870 16,2 0-387-16,12-1 258 15,4 2 0-15,11-4 258 16,5 1 258-16,5-7 0 15,12 4 0-15,-3-4-258 16,4 2 0-16,-3-2-129 16,-1-1-258-16,-10 2 0 15,-8 0-387-15,-8 5 0 16,-18-3-774-16,-6 8-1548 15,-18 3-1935-15,-21 0-387 16</inkml:trace>
  <inkml:trace contextRef="#ctx0" brushRef="#br0" timeOffset="55762.1894">8494 6838 3096 0,'0'0'4515'16,"11"-7"-129"0,17 7-516-16,0-9-4386 0,13 8-129 15,0-2 258-15,5 3 258 16,2-1 129-16,-3 1 258 15,-3 0 0-15,-8 1-129 16,-4 8 258-16,-10-1-258 16,-7 4 0-16,-13 2-129 15,-4 3 0-15,-14 5 0 16,-6 1-129-16,-6 3 258 15,-5 0-258-15,-2 5 129 0,2-2 0 16,3-1 129 0,7 1-129-16,3-3 0 15,10-1 129-15,8-1 0 16,4-4 0-16,13-2 0 0,7-3 0 15,5-2 0-15,4-1-258 16,4-3-129-16,-5-6 0 16,2 3-516-16,-7-8-645 15,1 1-1161-15,-9-5-1032 16,-15-13-1161-16</inkml:trace>
  <inkml:trace contextRef="#ctx0" brushRef="#br0" timeOffset="55993.2026">8586 7039 4257 0,'52'10'5289'0,"-14"-10"-258"16,-1-14-774-16,9 4-4644 16,-1-8-645-16,12 10-1032 15,-13-9-1419-15,-1-2-1677 16,-1 8 0-16</inkml:trace>
  <inkml:trace contextRef="#ctx0" brushRef="#br0" timeOffset="56976.2588">9053 7093 3354 0,'-6'-18'4773'0,"6"18"-387"16,0 0-387-16,0 0-4773 15,0 10-258-15,6 9 129 16,-6-2 129-16,0 11 129 16,0-1 516-16,0 4 129 15,-1-1 258-15,-4-2 258 16,3-4-129-16,-1-5 129 0,3-2-258 15,0-17 129-15,0 14-129 16,0-14 129 0,7 0-129-16,4-8-129 15,5 2 129-15,-1-4-129 0,8 1-258 16,2 4 0-16,0-4-258 15,5 9-774-15,-6-4-1290 16,-2-7-2322-16,6 11 0 16</inkml:trace>
  <inkml:trace contextRef="#ctx0" brushRef="#br0" timeOffset="57217.2726">9247 7020 129 0,'36'18'4128'0,"-9"-13"-258"16,-11-9-1032-16,13-2-3999 15,-4-3-129-15,6-1 0 16,-9-3-129-16,4 2 258 16,-7-4-258-16,-1-1-387 15</inkml:trace>
  <inkml:trace contextRef="#ctx0" brushRef="#br0" timeOffset="57411.2836">9419 6854 129 0,'-3'46'2580'16,"3"-16"-1290"-16,0 5-258 16,0 1-387-16,1 1-387 15,3 0-387-15,-1-3-129 16,-1-7-387-16,1-6-387 15,-3-21-1161-15</inkml:trace>
  <inkml:trace contextRef="#ctx0" brushRef="#br0" timeOffset="57824.3073">9703 6749 1677 0,'48'15'4773'0,"-15"-5"-129"16,-11-10-129-16,7-1-4515 16,0-2 129-16,1 0-258 15,-2-1 129-15,-8 1 0 16,-3 3 0-16,-17 0 0 15,12 0 129-15,-12 0-129 0,-9 24 0 16,-11-6 0 0,-3 5 0-16,-3 5 129 0,-3 2-129 15,1 2 0-15,2 5 0 16,5-5 129-16,8 1 0 15,4-4 258-15,9 0-387 16,4-6 0-16,7-3 0 16,9-4 0-16,5-5-258 15,0-2 0-15,-2-9-387 16,3 4-387-16,-9-8-258 15,4 1-645-15,-11-14-129 16,0 3-1032-16,-6-3-645 16</inkml:trace>
  <inkml:trace contextRef="#ctx0" brushRef="#br0" timeOffset="58045.32">9715 6914 2451 0,'-4'38'3612'0,"4"-23"-1290"16,13 2-516-16,-1-10-516 16,11 2 0-16,-5-6-774 15,7 0-387-15,0-3-516 16,-4 0-903-16,3 0-1161 15,-3 0-1548-15,-10-14-258 16</inkml:trace>
  <inkml:trace contextRef="#ctx0" brushRef="#br0" timeOffset="58375.3388">10058 7267 1161 0,'22'14'3612'0,"-11"-14"-3096"16,1-9 258-16,0-4 0 15,-3-13 129-15,3 5-129 16,-6-10 129-16,1 2-129 0,-3-5 129 15,-3 4-129-15,-1 3-258 16,-1 6-129 0,-7 5-129-16,0 2-129 15,-1 11 0-15,9 3 0 16,-20 8-129-16,7 13 129 0,0 3-129 15,-1 2-645-15,2 6-2193 16,6 6-1548-16,-14-19-258 16</inkml:trace>
  <inkml:trace contextRef="#ctx0" brushRef="#br0" timeOffset="64208.6725">6784 7900 3096 0,'0'0'4128'15,"0"0"-129"-15,0 0-3225 16,0 0-903-16,0 0 0 16,-7 8-129-16,7-8 129 15,0 24 258-15,1-3-129 16,3 7 258-16,3 12-129 15,-6 6-129-15,5 8 129 16,-1 2-129-16,-3 3 129 16,2-2-258-16,3-3 129 15,-2-8 129-15,6-7 0 16,-2-12 0-16,4-5 258 15,-1-13-129-15,5-2 0 0,-4-11 0 16,6-4 258-16,-6-11-129 16,4-2 0-16,-6-11 258 15,2-4-129 1,-3-6 129-16,2-1-129 0,-6-6 0 15,2 2-129-15,-3-2 0 16,1 3-129-16,0 2-129 16,0 5-387-16,-2 7-129 15,0 0 0-15,5 7-387 16,-7-3-516-16,10 12-1290 15,-6 4-2322-15,-6-7-129 16</inkml:trace>
  <inkml:trace contextRef="#ctx0" brushRef="#br0" timeOffset="64754.7035">7134 8441 129 0,'-10'14'903'16,"10"-14"258"-16,-3 18-258 15,3-18 0-15,0 16-129 16,0-16 129-16,2 18 129 15,-2-18-258-15,14 15 0 16,1-11 0-16,-3-3-387 16,7-1 129-16,0-7-258 15,3-5-129-15,-1-5 0 16,3-1 129-16,-7-5 0 0,0 1 129 15,-6-5 129-15,-2 3-129 16,-9 1 258-16,0 4-258 16,-8 5-129-16,-4 4 129 15,-7 4-387-15,-3 4-129 16,1 2-774-16,-4 6-1548 15,-5-4-1935-15,13 14 0 16</inkml:trace>
  <inkml:trace contextRef="#ctx0" brushRef="#br0" timeOffset="65007.7182">7290 7741 5031 0,'3'12'5160'0,"24"-11"-1290"15,-11-2-3354-15,10-11-5547 16,10 9-516-16</inkml:trace>
  <inkml:trace contextRef="#ctx0" brushRef="#br0" timeOffset="68111.8957">7550 8136 2193 0,'13'-11'4128'16,"4"11"-129"-16,-2 0-3354 15,-1-2-516-15,7 1 0 16,-2-3 129-16,6 3 0 16,1-4-129-16,1 4 0 15,0-2-129-15,1 0-129 16,0-1-387-16,-5-3-129 15,1 6-903-15,-3 0-1161 0,-21 1-1419 16</inkml:trace>
  <inkml:trace contextRef="#ctx0" brushRef="#br0" timeOffset="68332.9084">7576 8332 1548 0,'24'15'4515'0,"2"-12"-258"15,-9-12-645-15,13 7-5031 16,0-8-774-16,3 3-903 15,4 7-1677-15</inkml:trace>
  <inkml:trace contextRef="#ctx0" brushRef="#br0" timeOffset="68958.9439">8323 7856 2967 0,'-13'11'4644'0,"13"0"129"15,0-11-387-15,-6 12-4386 0,6 7-129 16,0 9-258-16,0 10 258 16,-1 10 129-1,-3 8 129-15,-2 11-258 16,0 2 258-16,-2 2-258 0,2-4 258 15,0-6 129-15,2-5-129 16,3-16 0-16,1-8 129 16,8-18 0-16,6-14-129 15,5-12 0-15,2-11 0 16,5-14-129-16,2-12 129 15,4-10-258-15,-1-6 129 16,-2-4 0-16,0 1-129 0,-4 8 129 16,-1 3-129-1,-8 11 0-15,-1 7-387 16,-4 16-903-16,-7 6-1806 15,-4 17-1548-15,0 0-129 0</inkml:trace>
  <inkml:trace contextRef="#ctx0" brushRef="#br0" timeOffset="69359.9671">8556 8591 1677 0,'8'25'3612'15,"-8"-25"-3096"-15,17 15 129 16,-2-15-129-16,4-6 0 15,0-6 129-15,5-4 258 16,-5-7-129-16,5 2-129 16,-7-6 129-16,1 3 0 15,-8-4-258-15,-1 9 258 16,-9 0-129-16,0 5-258 15,-6 0-129-15,-5 7 0 16,-5 3 129-16,-1 4-387 16,-7 7 0-16,-1 0-129 15,2 7-387-15,-3-2 0 16,8 5-516-16,-4-8-645 0,8 0-516 15,3-4-2064-15,-1-10-129 16</inkml:trace>
  <inkml:trace contextRef="#ctx0" brushRef="#br0" timeOffset="69606.9813">8738 7871 2709 0,'12'1'5289'0,"-12"-1"-516"16,26 0-387-1,-3-1-4515-15,2 0-129 16,-2-3 0-16,9 2-387 15,-4-6-129-15,2 6-516 0,-5-10-645 16,3 5-1419-16,0 4-1548 16</inkml:trace>
  <inkml:trace contextRef="#ctx0" brushRef="#br0" timeOffset="69828.9937">8936 7713 645 0,'-11'20'3999'16,"13"3"0"-16,-5-3-3225 16,3 1-387-16,0 5-258 0,0 3 129 15,-1 1-258-15,-1-1 0 16,0 0-258-16,0 0-645 15,-3-2-1419-15,-8-12-1677 16</inkml:trace>
  <inkml:trace contextRef="#ctx0" brushRef="#br0" timeOffset="70531.0341">9180 8268 2967 0,'0'0'4644'0,"-11"-14"-258"16,11 14-645-16,0 0-4773 15,5 11-129-15,-5-11 0 16,7 17 0-16,-7-17 387 16,8 15 129-16,-8-15 0 15,0 0 387-15,15-2 258 16,-13-11 0-16,2-2 0 15,0 2-645-15,-4-1-2064 16,-4-12-1161-16</inkml:trace>
  <inkml:trace contextRef="#ctx0" brushRef="#br0" timeOffset="70995.0607">9511 7837 1935 0,'-3'16'3741'16,"3"-3"-3096"-16,14-8-258 0,5 1 129 15,4-1-129-15,7-2 258 16,0-2 129-16,3 4-258 16,-2-5 129-16,0 0 0 15,-7 0-258-15,0 0 387 16,-10 0-387-16,1 0 129 15,-15 0-129-15,10 9 129 16,-10-9-129-16,-4 18 0 16,-8-8-129-16,2 8 0 15,-5 4-129-15,-2 2-129 16,0 2-387-16,-7-3 0 15,7 10-1548-15,-5-4-1935 16,-6-11-903-16</inkml:trace>
  <inkml:trace contextRef="#ctx0" brushRef="#br0" timeOffset="71283.0771">9412 7997 1677 0,'0'7'3483'16,"0"-7"-2967"-16,0 18 129 16,0 0 0-16,-5 1 516 0,3 12 129 15,-7-2 0-15,9 15-129 16,-9-4-129-16,6 14 129 15,-9 3-516-15,7 7 0 16,-4-4-387-16,1 4-258 16,0-8 0-16,1-3-387 15,6-1-1032-15,-4-5-3225 16,-2-26-258-16</inkml:trace>
  <inkml:trace contextRef="#ctx0" brushRef="#br0" timeOffset="79022.5198">10314 6410 2709 0,'0'0'3999'0,"0"0"-387"15,0 0-3999-15,11 4 0 16,-11-4 258-16,10 3 129 16,-10-3 387-16,15 0 0 15,-15 0 129-15,21-3 0 16,-10-3 0-16,9 4-258 15,-4-4 0-15,6-1-258 16,-2 3 0-16,4 0 0 16,1-2 0-16,-3 4 0 15,2-1-129-15,-4 1-129 16,-2 2-129-16,-2-2 0 0,0 2-387 15,-5 0-258-15,-2 0-258 16,-9 0-903-16,0 0-1290 16</inkml:trace>
  <inkml:trace contextRef="#ctx0" brushRef="#br0" timeOffset="79505.5474">10270 6620 129 0,'28'0'2193'16,"-12"-2"-129"-16,4-2-387 0,-2 0-129 16,7 0-258-16,-3-5-387 15,7 6-258-15,-3-5 0 16,3 4-258-16,0-1 0 15,0 0-258-15,-3 1-129 16,-1-1-258-16,-3 5-387 16,-6-3-1935-16,-16 3-1806 15,29-4 259-15</inkml:trace>
  <inkml:trace contextRef="#ctx0" brushRef="#br0" timeOffset="80303.5931">10819 6110 1419 0,'0'0'3741'0,"0"0"387"16,0 0-2193-16,0 0-2193 16,5 18 0-16,-5-4-129 15,0 3 387-15,-4 5 387 16,-1 4-258-16,2 5 129 0,-4-1 0 15,2 6-129 1,-2 2 258-16,1 3-129 16,0 0-129-16,-1-2-129 15,-2 1 0-15,5 0 129 0,-4-1 0 16,4-2 129-16,0-6-129 15,-1 0-129-15,1-6 129 16,2 0-129-16,0-6 0 16,-2-4-129-16,4 0-258 15,0-15-1161-15,-12 7-2709 16,12 5-258-16</inkml:trace>
  <inkml:trace contextRef="#ctx0" brushRef="#br0" timeOffset="80926.6287">11088 6193 1032 0,'20'4'4128'0,"10"-4"-258"16,-17-6-387-16,10 2-3999 16,-1-2-129-16,7 6 258 15,-5-3-129-15,1-1 387 0,-4 3 0 16,0 1 129-16,-3 0 129 15,-4 0-129 1,-2 0 129-16,-12 0-129 16,0 0 258-16,0 0-129 0,2 12 0 15,-2-12 129-15,-14 19-129 16,0-7 258-16,-1 5-387 15,-2-1 129-15,1 2-129 16,-1 2 0-16,3-2-129 16,1-2-129-16,-1 0-258 15,7 0-258-15,7-16-387 16,-14 15-1935-16,14-2-1032 15</inkml:trace>
  <inkml:trace contextRef="#ctx0" brushRef="#br0" timeOffset="81334.652">11101 6263 2451 0,'-6'6'3999'15,"6"-6"0"-15,-7 0-3999 16,7 0-258-16,-1 13 387 15,-1 1 0-15,-1 3 258 16,2 7 129-16,-4 2 129 0,4 6-258 16,-6 5 387-16,6 2-129 15,-7 4-258-15,4-1 0 16,0-3-258-16,-1 0 0 15,1-8-129-15,1-4 258 16,-1-6-258-16,0-5-258 16,4-16 258-16,-3 14-258 15,3-14-129-15,0 0-645 16,0 0-903-16,-3-6-1548 15,-6-10-1161-15</inkml:trace>
  <inkml:trace contextRef="#ctx0" brushRef="#br0" timeOffset="81875.683">11574 6137 903 0,'-9'26'2322'0,"6"-9"258"16,-3-6-129-16,5 2-387 16,1-13-516-16,-10 29-387 15,4-19-387-15,6 10-258 16,-5-5 0-16,3 8-129 15,-2-4 0-15,3 10-129 16,-4 1 0-16,2 6-129 16,-2 1 258-16,1-1-258 15,0 7-129-15,-1-5 0 16,0 4 0-16,2-6-129 15,-4-4 129-15,3-2 129 0,0-4-258 16,2-4 129-16,-1-6 0 16,-1-3 0-16,4-13-387 15,-3 13-129-15,3-13-903 16,0 0-2193-16,0 0-1290 15,0 0 0-15</inkml:trace>
  <inkml:trace contextRef="#ctx0" brushRef="#br0" timeOffset="82414.7135">11668 6568 903 0,'-8'26'1806'0,"8"-26"129"0,0 15-645 16,0-15 0-16,8 0-516 15,-8 0-387-15,16-14 258 16,-4 2-129-16,-4-4 0 16,0 0-258-16,-6-3 258 15,5 4-129-15,-7 0-129 16,0 15 258-16,0-15-258 15,0 15 0-15,-9 0 129 16,9 0-387-16,-11 13 0 16,11-13-387-16,-10 25 129 15,10-25-645-15,-8 20-1032 16,8-8-2451-16,0-12 129 15</inkml:trace>
  <inkml:trace contextRef="#ctx0" brushRef="#br0" timeOffset="83198.7587">12065 6470 1548 0,'25'-6'2322'0,"-8"1"-645"16,-2-7 0-16,7 4-516 15,-4-9 0 1,4 6 0-16,-5-9-387 16,0 7 129-16,-4-4-258 0,3 6-129 15,-5-4-129-15,-1 4-129 16,-6-2-129-16,-1 2 129 15,-3 0-129-15,0-2 258 16,-7 2-129-16,7 11 0 16,-21-16 0-16,8 9 0 15,-3 3 129-15,-1 4-129 16,1 0-129-16,-1 2 0 15,0 3 0-15,-2 4-258 16,2 1 129-16,0 3 0 16,4 2 0-16,-4 0-129 15,8 3 129-15,-2 4-129 16,2 3 129-16,1 4 129 0,5 1-129 15,2 2 129-15,1 2 0 16,0 0 0-16,4-2-129 16,6 2 258-16,2-4-129 15,3-3 0-15,2-6 0 16,5-3 0-16,-2-4 0 15,5-2 129-15,3-9-258 16,-3-3 0-16,3 0 0 16,-5-7-258-16,3-2 0 15,-3-8-258-15,2 6-387 16,-13-11-1548-16,5-2-2193 15,-5 6-516-15</inkml:trace>
  <inkml:trace contextRef="#ctx0" brushRef="#br0" timeOffset="84005.8048">12470 5969 1161 0,'0'0'2838'15,"0"0"-516"-15,0 0-387 16,9-9-645-16,-1-4-516 15,0-6-129-15,5 2-387 16,-4-6 258-16,5 4-258 16,-5-1 129-16,0 5 0 15,0 0-129-15,1 6 0 16,-10 9-129-16,14-9 0 15,-14 9-129-15,8 6 0 0,-4 8-129 16,-3 3 129-16,-1 7 0 16,0 2 0-16,0 4 0 15,-1 5 129-15,-3 0-258 16,-3 2 258-16,2-2-258 15,-2 0 258-15,0-3 129 16,-1-3-129-16,0-3-129 16,1-1 129-16,1-4 0 15,-1 0-129-15,-1-9 129 16,-2 2-387-16,0-2 129 15,-3-4-516-15,5 4-516 16,-9-8-1161-16,0-4-2451 16,5 6 516-16</inkml:trace>
  <inkml:trace contextRef="#ctx0" brushRef="#br0" timeOffset="84295.8214">12453 5603 3225 0,'38'-6'4773'15,"-26"4"-903"1,8 2 0-16,-20 0-4902 16,25 0-129-16,-16 0 129 15,4 5 0-15,-13-5 387 0,13 9-129 16,-13-9-387-16,0 0-1419 15,14 16-1161-15</inkml:trace>
  <inkml:trace contextRef="#ctx0" brushRef="#br0" timeOffset="85051.8647">12851 5563 774 0,'0'0'4257'0,"0"0"0"16,0 0-129-16,-1 12-4515 15,1-12-129-15,-16 20 258 16,8-2 0-16,-7 2 387 16,2 6 0-16,0 9 129 15,-4 1 129-15,3 6-129 16,-2 3 0-16,4 0 129 15,0-4-258-15,4 2 0 16,1-6-129-16,7-4 129 16,0-7-129-16,7-4 258 0,7-7-258 15,6-6 129-15,2-4 0 16,4-5-129-16,3-3 129 15,1-3-129 1,0-8 0-16,1-2 0 0,-1-2 0 16,-6-4 0-16,1-1 0 15,-8-8 0-15,-2 3 0 16,-6-6 0-16,-3-2 0 15,-2-4 0-15,-4 3 0 16,-4 1 0-16,-3 0 258 16,-5 6-258-16,-3 1 129 15,-1 8-129-15,-5 3 0 0,1 5 129 16,-3 0-129-16,-1 9 129 15,0 0-129 1,2 4 0-16,-1 0 129 16,1 5 0-16,5 6-129 15,2 3 0-15,3 6 0 0,2 1 129 16,7 2-129-16,3 1 0 15,0 1 0-15,11 1 129 16,2-1-129-16,4 1 129 16,3-6 0-16,5 2 129 15,0-4-129-15,7-5-129 16,-1-5 129-16,1 1-129 15,1-5 0-15,-3-4-129 16,2 0-258-16,-10-3 0 16,4 3-258-16,-15-11-516 15,8 11-903-15,-19 0-1290 16,0-12-1290-16</inkml:trace>
  <inkml:trace contextRef="#ctx0" brushRef="#br0" timeOffset="85646.8987">13199 5964 1677 0,'0'19'4773'0,"-9"-11"0"16,6 8-387-16,2-3-4515 15,-11 10 129-15,2 2 0 16,-3 3 0-16,2 3 129 15,0-1 0-15,3 2-129 16,1-3 129-16,1-1-129 16,4-7 258-16,-1-1-387 15,3-7 387-15,0-13-258 16,0 14 387-16,0-14-258 15,0 0 129-15,0 0 0 16,0 0 0-16,7-10 0 16,-3-2 0-16,2-4-129 15,-2-2-129-15,5-5 258 0,-2-1-258 16,1-3 0-16,1 0 0 15,2 2 0 1,-1 2 0-16,1 4 0 16,1 2 0-16,2 4 0 0,-2 5 129 15,2-1-129-15,1 4 0 16,2 3 129-16,0 0 0 15,0 2 0-15,1 0-129 16,0 0 129-16,0 2-129 16,-3 4 129-16,2 0-129 15,-4-1 0-15,-2-2-129 16,-11-3 129-16,16 5-258 15,-16-5-387-15,0 0-1032 16,0 0-3096-16,0 0-258 16,-7-8-258-16</inkml:trace>
  <inkml:trace contextRef="#ctx0" brushRef="#br0" timeOffset="89415.1142">10953 5441 258 0,'-48'26'-257'16</inkml:trace>
  <inkml:trace contextRef="#ctx0" brushRef="#br0" timeOffset="98757.6486">1085 9913 4128 0,'0'0'4386'0,"-14"-19"129"16,14 7-2967-16,0 12-387 15,-7-12-645-15,7 12-129 16,-1-12-258-16,1 12-129 15,0 0-129-15,0 0 129 16,0 0-129-16,0 0-129 0,5 2 258 16,2 14 0-16,4 5-129 15,3 7 258-15,6 9 129 16,2 9-258-16,3 4 129 15,4 11 0-15,4 6-129 16,0 0 129-16,1 0-129 16,1-1 129-16,-5-7-129 15,0-9 129-15,-2-6-129 16,-4-11 258-16,-6-11 0 15,1-8 258-15,-6-14 129 16,4-8-258-16,-4-25 129 16,4-8-129-16,-2-20 0 0,7-8-258 15,2-16-129-15,1-5-258 16,4 1-129-16,-8-1-258 15,9 19-774 1,-11 4-2451-16,-4 7-1032 0,4 23-129 16</inkml:trace>
  <inkml:trace contextRef="#ctx0" brushRef="#br0" timeOffset="99157.6715">2064 9919 5547 0,'-16'-18'4644'0,"16"18"-516"16,-24 4 0-16,11 12-4644 15,0 4 258-15,1 11 0 16,-1 7 0-16,1 6 387 16,0 6 129-16,0 2 258 15,7 3-129-15,2-4 0 16,3 5-129-16,3-10-129 15,9-5-129-15,1-4-387 0,4-15-645 16,7-5-1032-16,-3-10-2322 16,-1-20-258-16,6-9-129 15</inkml:trace>
  <inkml:trace contextRef="#ctx0" brushRef="#br0" timeOffset="99522.6923">2168 10129 1032 0,'13'16'4257'0,"-13"-16"387"16,28 0-1548-16,-8 5-2193 0,-6-4-258 15,6 2-129-15,-3-1-258 16,0 2-129-16,-6-3 0 15,-1 7-129 1,-10-8 258-16,3 13-129 0,-6-3 129 16,-6 5 129-16,0 2-129 15,-3 2-129-15,2 4 0 16,0 0 0-16,2 1-129 15,6 1 129-15,2-2-258 16,4-2 129-16,6 0 129 16,6-3-129-16,1-5 0 15,3-2 0-15,1-2-129 16,-2-9-258-16,4 5-387 0,-11-5-516 15,3-1-1290 1,-15 1-1290-16,4-14-903 16</inkml:trace>
  <inkml:trace contextRef="#ctx0" brushRef="#br0" timeOffset="99772.7064">2132 10275 2580 0,'0'15'4644'16,"14"-3"-129"-16,-14-12-516 16,27 0-3483-16,-8 0-258 15,2 0-258-15,5 0-258 16,2-1 129-16,0-4-129 0,-1-1-129 15,-2-5-645-15,4-2-1935 16,3 5-1161-16,-14-15-258 16</inkml:trace>
  <inkml:trace contextRef="#ctx0" brushRef="#br0" timeOffset="100047.7224">2616 9936 6321 0,'24'43'5031'0,"-16"-25"-387"16,5 7-387-16,-5 2-4773 15,4 6 258-15,-4 4 0 16,1 2 129-16,-5-1 0 15,-1-2 129-15,-3 0-129 16,-2-2 258-16,-4 3 0 16,-6 4-129-16,-4 0-129 15,3 5-903-15,-11-8-1290 16,3-3-2193-16,5 8-516 15,-5-19 129-15</inkml:trace>
  <inkml:trace contextRef="#ctx0" brushRef="#br0" timeOffset="100332.7387">2943 10140 3483 0,'48'4'4644'15,"-32"-9"-774"-15,15 8-774 16,-11-3-4902-16,8 0-129 16,-6 0-258-16,7 2 0 15,-13-2-645-15,-3-4-1289 16</inkml:trace>
  <inkml:trace contextRef="#ctx0" brushRef="#br0" timeOffset="100619.7551">2859 10436 6966 0,'16'32'5289'16,"1"-21"-516"-16,-5-11-516 0,9-7-4386 16,0 5-387-16,5 0 129 15,3-6 0-15,5 2 129 16,-3-8-258-16,5 8-387 15,-10-14-1548-15,-2-2-2193 16,7 5-129-16,-11-8-129 16</inkml:trace>
  <inkml:trace contextRef="#ctx0" brushRef="#br0" timeOffset="101270.792">3555 9853 3096 0,'0'0'4386'0,"0"0"-387"15,0 0-129-15,0 0-4515 16,-5 16 258-16,5 3 0 15,1 4 0-15,6 8 387 16,-2 12 258-16,3 5-129 16,0 9 0-16,0 2 129 15,1 3 0-15,2-4 0 16,2 2 0-16,-1-10 129 15,5-8 0-15,-2-14 0 0,5-8 258 16,-2-20-129-16,7-6-129 16,-2-25 0-16,5-7 129 15,-2-14-258-15,1-7-129 16,0-11-129-16,-4-3 0 15,1 2-129-15,-6 8 129 16,-2 7-258-16,-4 9 0 16,1 15-1161-16,-13 5-2064 15,0 7-1032-15,0 20-516 16</inkml:trace>
  <inkml:trace contextRef="#ctx0" brushRef="#br0" timeOffset="101699.8167">4133 10345 516 0,'-7'34'4386'16,"-3"-22"0"-16,10 14-258 15,-12-9-2838-15,11 3-1419 16,1 1 0-16,0 0 0 0,6-2 258 15,2-6 0 1,9-4 129-16,-4-9 258 16,9 0-129-16,-5-15 0 15,5-2 129-15,-5-13-129 0,2 4 0 16,-10-11 0-16,-1 4 0 15,-8-3 129-15,0 7-129 16,-7-1 129-16,-5 11-129 16,-10 2 0-16,2 10-129 15,-2 5-258-15,-2 2-258 16,7 11-903-16,-9-1-2193 15,7 1-1548-15,11 2-258 16,-2-12-129-16</inkml:trace>
  <inkml:trace contextRef="#ctx0" brushRef="#br0" timeOffset="102128.8414">4116 9499 2580 0,'0'8'3483'0,"17"-11"-387"0,-3 2-2838 16,5-3 129-16,7 3 129 15,1-4 0-15,3 3-129 16,0-6 129-16,2 5-258 15,-2-5-129-15,1 1-129 16,-6 0-258-16,-3-1-645 16,-2 0-645-16,-7 1-1032 15,-6-6-774-15,3 9-128 0</inkml:trace>
  <inkml:trace contextRef="#ctx0" brushRef="#br0" timeOffset="102332.8531">4306 9329 1161 0,'-23'15'3483'0,"14"-4"-645"16,5 2-774-16,-2 2-258 16,6 8-645-16,0-1-129 15,1 8-258-15,4 2-387 16,2 0 0-16,1 3-645 15,-2-3-258-15,4 1-2322 16,5 0-1419-16,-13-16-387 16</inkml:trace>
  <inkml:trace contextRef="#ctx0" brushRef="#br0" timeOffset="103728.9326">4561 10248 2580 0,'-1'17'4773'16,"1"-17"-129"-16,5-3-387 16,-5 3-3999-16,19-2-129 15,-6 2-129-15,4 0 0 16,2 1 0-16,3 3 129 15,1-3 0-15,4 0 129 16,2-1-129-16,3 0 129 16,0-7 0-16,2-4-129 0,4-7 129 15,-1-3 129-15,-1-7-129 16,-1-1 0-16,-4-3-258 15,-5-2 129 1,-5-2-129-16,-5 4 0 0,-8 2 0 16,-4 3 0-16,-4 1 0 15,-8 7 129-15,-8 3 0 16,0 4 0-16,-6 6 129 15,-2 6-258-15,-1 2 129 16,-4 7-129-16,0 5 0 16,3 2 129-16,-1 3-129 15,2 4 0-15,3 2 129 16,-1 1 129-16,6 0-258 0,1 3 129 15,4 0 0 1,3 5-129-16,3 3 129 16,3 4-129-16,3 1 0 15,3 7 0-15,6 2 0 0,3-2 129 16,2 0-129-16,6-1 129 15,1-6-129-15,2-2 258 16,2-6-258-16,2-12 0 16,1-4 129-16,4-6-258 15,-2-6-129-15,-4-6-258 16,6 0-645-16,-15-7-2709 15,-1-11-1032-15,1 1-645 16,-13-11 388-16</inkml:trace>
  <inkml:trace contextRef="#ctx0" brushRef="#br0" timeOffset="104419.9724">5098 9545 129 0,'-9'13'3999'15,"9"-13"258"-15,0 0-2580 16,0 0-516-16,1-7-129 16,10 5-258-16,-2-12 129 15,7 12-258-15,-3-10 129 16,9 3-258-16,0-3-258 15,1 3 129-15,3-2-387 16,0 2 0-16,0 1-258 16,-6 1 129-16,1 2 129 15,-2-1-258-15,-5 6-129 16,-14 0-645-16,15-1-2064 0,-15 1-1290 15,0 0-387-15</inkml:trace>
  <inkml:trace contextRef="#ctx0" brushRef="#br0" timeOffset="105283.0218">5519 9471 774 0,'-3'5'3612'0,"-2"-10"129"16,5 5-3612-16,0 0-129 16,0 0 129-16,4-11 129 15,-4 11 258-15,9-15-129 16,-9 15 129-16,11-18-129 0,-9 6 129 15,-2 12-129-15,11-22 0 16,-11 22-258-16,7-19 0 16,-7 19 0-16,6-14-129 15,-6 14 258-15,0 0-258 16,0 0 129-16,0 0-129 15,0 0 258-15,0 0-258 16,0 0 0-16,0 11 0 16,0 3-258-16,0 8 516 15,0 2-516-15,0 9 516 16,-1-1-516-16,-2 6 516 15,-2 2-129-15,0-1 0 16,-2 1 129-16,-5-2 0 0,3-2 258 16,-6-6-129-16,1 0-129 15,-2-7 129-15,-1-4-387 16,4-1-645-16,-6-9-1419 15,-5-9-2193-15,14 5-516 16</inkml:trace>
  <inkml:trace contextRef="#ctx0" brushRef="#br0" timeOffset="105566.038">5524 9149 903 0,'0'0'4644'0,"15"9"-129"16,-15-9-129-16,0 0-4128 15,0 0-387-15,13 0-129 16,-13 0-129-16,9 2-387 16,-9-2-645-16,11 2-1806 15,-1 9-1290-15,-10-11 517 16</inkml:trace>
  <inkml:trace contextRef="#ctx0" brushRef="#br0" timeOffset="106566.0952">5678 9773 1 0,'0'0'902'16,"0"-9"1"-16,0 9 0 16,0 0 0-16,0 0-258 0,0 0-258 15,0 0-129-15,0 0 0 16,0 0 387-16,3 9 387 15,-3-9-129-15,0 0 258 16,0-15 0-16,0 15 0 16,0-32-129-16,1 12-258 15,-1-14-258-15,3-1-129 16,-1-8-129-16,3 2-258 15,-3-9 0-15,4 3 129 16,-1 0-387-16,1 4 258 16,1 2-129-16,-1 4 129 15,1 3-129-15,4 7 129 16,-2 5-258-16,3 2 0 0,-2 6 258 15,1 0-129-15,2 7 0 16,-1 1 129-16,0 6-129 16,-12 0-258-1,20 3 258-15,-20-3 0 0,14 21 0 16,-10-7 0-16,0 2 258 15,-1 1-129-15,-3 1 0 16,0 1 129-16,-3-1 0 16,-4 1-129-16,-3-1 387 15,1 1-645-15,-6-1 258 16,0 1 0-16,0-4 0 15,-1-1 0-15,4 1-129 16,-1-3 129-16,5 2-129 0,8-14 129 16,-4 22 0-1,4-22-129-15,11 19 129 16,0-11-129-16,4 1 129 15,0-3 0-15,1 0 0 0,-2 0 0 16,-2 1 0-16,-12-7 0 16,11 18 129-16,-11-9 0 15,-1 2-129-15,-10 6 258 16,-4-1 0-16,-1 2-129 15,-1 0 0-15,-1 2 0 16,2-4-258-16,0-3-129 16,5 2-1161-16,2-3-1677 15,-5-15-1290-15</inkml:trace>
  <inkml:trace contextRef="#ctx0" brushRef="#br0" timeOffset="106839.1108">6069 9254 1 0,'0'0'1418'0</inkml:trace>
  <inkml:trace contextRef="#ctx0" brushRef="#br0" timeOffset="107254.1346">6069 9254 129 0,'4'10'2064'0,"-4"-10"-129"15,10 8-516-15,-10-8-129 16,0 0-387-16,13 4-129 15,-13-4-258-15,11 0-258 16,-11 0 0-16,19-1 129 16,-19 1 0-16,23-1 0 0,-11-2-258 15,0 1 0-15,1 2 0 16,-1 0 0-1,-1 0-129-15,-11 0 129 16,14 5-129-16,-14-5 129 0,4 16-129 16,-4-2 258-16,-9 0-129 15,-3 5 129-15,-4 4 0 16,-1 2 129-16,-5 1 0 15,3 3-258-15,-1 2 129 16,5-4 258-16,2 1-387 16,7-3 129-16,2-5-129 15,4-2-129-15,4-1 129 16,4-2-129-16,4-6 129 15,1 2-258-15,0-5 0 16,2-3-129-16,-1 5-258 16,-3-8-516-16,1 0-903 15,-12 0-1161-15,4-10-1419 0</inkml:trace>
  <inkml:trace contextRef="#ctx0" brushRef="#br0" timeOffset="107508.1491">6006 9429 1935 0,'10'11'4773'15,"15"-6"-258"-15,-13-8-258 0,8-2-4386 16,5-1 0 0,5 0 0-16,-1 1-258 0,0 3 129 15,-2-5-258-15,0 7-1161 16,-3 0-1935-16,-11-4-903 15,7 5 388-15</inkml:trace>
  <inkml:trace contextRef="#ctx0" brushRef="#br0" timeOffset="108013.178">6210 10110 2709 0,'25'4'5031'15,"-9"-8"-387"-15,10 4-258 16,-7-6-3483-16,10 1-1290 16,4-3-129-16,4 3 258 15,-2-3-129-15,5 4 129 16,-3-3 129-16,1 3-387 15,-8-3-258-15,2 4-258 16,-10-7-516-16,2 2-1290 16,-5 8-1935-16,-17-16 517 15</inkml:trace>
  <inkml:trace contextRef="#ctx0" brushRef="#br0" timeOffset="108335.1964">6462 9922 3483 0,'5'10'5160'16,"-1"4"-516"-16,-4-14-129 15,0 0-4386-15,0 18-258 16,0-4 258-16,3 9-129 0,-2 1 258 16,-1 5 0-16,0 6 0 15,0 2-129-15,0-2 129 16,0 4-129-1,-3-3-129-15,2-5 0 0,1 2-387 16,-5-14-774-16,5-6-3225 16,1 4-516-16,-1-17-387 15</inkml:trace>
  <inkml:trace contextRef="#ctx0" brushRef="#br0" timeOffset="116951.6892">7041 9667 3225 0,'-7'-28'4515'16,"6"8"-2322"-16,-3 7-645 16,4 13-516-16,0 0-129 15,0 0-129-15,0 0-258 16,1 22-129-16,2-2-129 15,2 14 0-15,-4 5-129 16,5 9 129-16,-5 5 0 16,3 7 0-16,1-1-129 15,-3 0-129-15,3-9 129 16,0-4 0-16,2-11 0 15,2-8 0-15,0-11 0 16,4-5 0-16,3-11 129 0,3-9 0 16,0-10-129-16,5-4 258 15,0-10-258 1,2-4 129-16,-2-3-129 15,5-1-129-15,-5-2 0 0,-2 2 0 16,-2 6 129-16,-4 0-258 16,-3 7 129-16,-2 5-129 15,0 3-258-15,-5-2-516 16,4 12-645-16,-8-5-1419 15,0 1-1935-15,-2 14-258 16</inkml:trace>
  <inkml:trace contextRef="#ctx0" brushRef="#br0" timeOffset="117479.7194">7397 10255 1935 0,'0'0'4515'0,"0"0"129"16,-4-15-387-16,4 1-3870 15,0 14-516-15,0-15 129 16,0 15 0-16,0 0 0 16,0 0 129-16,0 0 0 15,-7 11-129-15,1 6 129 16,3 2 129-16,-1 6-258 0,4 0 258 15,0-2-129-15,0 1 0 16,3-4-129-16,6-5 258 16,-1-7 0-16,9-3-129 15,-1-8 129-15,2-4 0 16,2-8 0-16,0-5 0 15,2-6 0-15,-2 2-129 16,0-8 0-16,-4 5 0 16,-6-1 0-16,-2-3 0 15,-8 5 129-15,0 3-129 16,-5 4 0-16,-8 4 0 15,-6 5 0-15,-2 4-129 0,-3 6-129 16,-2 0-129-16,1 9-258 16,-4-4-516-16,10 12-645 15,-7-10-903 1,9-2-1935-16,8 5-645 0</inkml:trace>
  <inkml:trace contextRef="#ctx0" brushRef="#br0" timeOffset="117862.7413">7575 9356 129 0,'-19'-9'3870'0,"6"5"-129"15,13 4 0-15,0 0-4128 16,0 0 129-16,13 4-129 16,1-1 387-16,6 3 516 15,-1-2 0-15,6 1-129 16,-2-4 129-16,3 1 0 15,-5-1-387-15,-1-1-129 16,2 0-258-16,-6 0 0 16,0 0-516-16,-4-5-1032 15,-4-12-2451-15,1 17 0 0</inkml:trace>
  <inkml:trace contextRef="#ctx0" brushRef="#br0" timeOffset="118084.754">7688 9304 2709 0,'-4'25'5031'0,"4"4"-387"16,0-29-258-16,-6 25-4257 15,6-5-258-15,1 4 0 0,3 3-258 16,0 4 0-16,-4-9-903 16,1 2-3225-1,4 8-387-15,-8-14 258 16</inkml:trace>
  <inkml:trace contextRef="#ctx0" brushRef="#br0" timeOffset="118748.7919">7858 9968 2967 0,'-13'15'387'0,"13"-15"258"16,-4 18 129-16,4-18 258 16,0 0 387-16,0 12-129 15,0-12 129-15,6-10-129 16,-6-7 0-16,0 17 0 0,6-25-645 15,-3 13 0-15,-3-1-258 16,0 13 0-16,1-18-129 16,-1 18-129-1,0 0 129-15,0 0-258 0,-4 8-387 16,4-8-387-16,-4 18-2451 15,4 2-1419-15,0-20-258 16</inkml:trace>
  <inkml:trace contextRef="#ctx0" brushRef="#br0" timeOffset="119233.8198">8239 9496 1161 0,'-14'40'4128'0,"-4"-23"129"16,14 17-258-16,-2-8-4257 0,-2 10 0 15,-1 4 387-15,-3-2 0 16,3 8 516-16,-4-2-129 15,2 8 258-15,-2-4-129 16,1 6 0-16,-1-5-129 16,5-1-258-16,-1-4 0 15,1-4-129-15,0-6 129 16,4-6-258-16,3-7-258 15,-3-7-258-15,4 2-1290 16,0-2-2709-16,0-14-516 16,0 0 129-16</inkml:trace>
  <inkml:trace contextRef="#ctx0" brushRef="#br0" timeOffset="119738.8486">8469 9545 2709 0,'-5'11'4644'0,"5"-11"-258"0,0 0-1806 16,14 2-2709-16,1 7 129 16,2-2 0-16,4-3 129 15,1 3 0-15,2-3 0 16,3 0 0-16,-2-2 0 15,4-1-129-15,-4-1 0 16,0 0 258-16,-4-1-129 16,-3 0 0-16,-3-4 129 0,-5 3-129 15,-10 2 0-15,0 0 0 16,3 6 129-16,-6 5 0 15,-9 4-258 1,0 3 129-16,-1 7-258 0,-4 2-258 16,4 3-387-16,-5-9-1290 15,3 3-1806-15,5 6-774 16,-12-19-128-16</inkml:trace>
  <inkml:trace contextRef="#ctx0" brushRef="#br0" timeOffset="120039.8659">8481 9632 516 0,'-5'22'1806'16,"5"-3"-129"-16,0 3 129 15,0 8 516-15,-7-4-387 16,7 13 0-16,-12-10-129 16,11 16-258-16,-11-6-129 15,10 8-387-15,-10-5-129 16,7 3-516-16,-2-6-129 15,1-1-258-15,1-6 0 16,1-6-516-16,4-1-1032 16,-8-5-2322-16,8-20-1161 15,-4 14 0-15</inkml:trace>
  <inkml:trace contextRef="#ctx0" brushRef="#br0" timeOffset="120555.8954">8911 9515 1 0,'-8'9'4127'0,"8"8"388"16,0-17-258-16,-12 11-3999 15,9 1-129-15,2-1 129 16,1 9 387-16,-4-1-129 16,4 11 258-16,0-1-258 15,0 12 387-15,-8 2-387 16,8 10 129-16,-9 2 0 15,2 4-129-15,-3-1-129 16,2 2-129-16,-5-5 129 16,2-2-129-16,2-8 0 15,-2-4-129-15,3-8-129 0,1-3-129 16,3-9-258-16,4-21-516 15,-2 17-2451-15,2-17-1419 16,-3-8-645-16,3-2 258 16</inkml:trace>
  <inkml:trace contextRef="#ctx0" brushRef="#br0" timeOffset="121479.9481">9136 9901 1935 0,'-8'25'774'16,"8"-11"-1677"-16,0-1 774 15,7 0 774-15,1 4 516 16,-1-6 903-16,5 1 387 15,-2-5-516-15,6 4 129 16,-5-11-774-16,8 0-129 16,-6-4-516-16,10 1 0 0,-6-10-258 15,5 4 129-15,-5-8-129 16,7 1-129-16,-3-3-129 15,0 0-129-15,-4-1 0 16,-1-2 0-16,-3-1 0 16,-5 1 0-16,-2 2 0 15,-6 1-129-15,-2 0 129 16,-6 2 0-16,-5 4 129 15,0 2-129-15,-8 4 129 16,1 2 0-16,-2 4 0 16,-1 1 0-16,1 6-129 15,0 5 129-15,-1 4 0 16,3 2 129-16,-1 2-129 0,4 5 0 15,1 1 0-15,3 4 0 16,-2 3 0-16,6 2 0 16,0 5 258-1,6 3-258-15,2-4 258 0,1 5-258 16,4-7 129-16,8 1 0 15,4-4 129-15,5-8-258 16,1-7 0-16,6-6 0 16,1-6-129-16,0-4 129 15,0-2-258-15,-1-3-258 16,-1-2-387-16,-11-12-1677 15,2-1-2451-15,-4 4-129 16,-10-10-645-16</inkml:trace>
  <inkml:trace contextRef="#ctx0" brushRef="#br0" timeOffset="122283.9941">9578 9474 2322 0,'0'0'3225'15,"0"0"-258"-15,9-13-387 16,-9 13-774-16,9-26-387 16,2 13-516-16,-4-7-258 15,3 3 0-15,-2 0-387 16,3 3 129-16,0 1-258 15,-1 2 0-15,0 3-129 0,-10 8 129 16,16-7-129-16,-16 7 0 16,11 3 129-16,-9 9-258 15,-2 5 258-15,0 7-129 16,-7 4 0-16,0 8 0 15,-5 7 129-15,-1 3 0 16,-3 6-129-16,0 1 258 16,0 0 0-16,2-4-129 15,-5-5 0-15,6-5 0 16,1-7-129-16,3-7 0 15,1-6-258-15,0-8-387 16,8 0-1032-16,0-11-2580 16,-18 0-516-16,18 0-645 0</inkml:trace>
  <inkml:trace contextRef="#ctx0" brushRef="#br0" timeOffset="122531.0083">9615 9100 3483 0,'21'20'4902'16,"-21"-20"-129"-16,18 16-387 15,-3-16-4773-15,-2 6-258 16,-13-6 0-16,16 5-387 16,-16-5-645-16,13-3-1935 15,-1 3-1161-15,-12-6 129 0</inkml:trace>
  <inkml:trace contextRef="#ctx0" brushRef="#br0" timeOffset="123307.0527">9934 9040 258 0,'0'0'4386'0,"-9"0"-129"0,9 13-258 15,0-13-4515-15,-3 21 258 16,-1-5 0-16,-4 4 258 16,3 6 258-16,-6 0 387 15,2 6 0-15,-4 3 129 16,1 5-258-16,-5-2 258 15,4 8-387-15,-2-7 258 16,6 0-258-16,-1-7-129 16,7-3 0-16,0-10-129 0,6-6 129 15,-3-13 0-15,25 3 129 16,-5-7-258-1,2-7-129-15,3-5 129 16,3-1-258-16,0-7 129 0,-3-4 129 16,0-2-387-16,-2-3 0 15,-4-3 129-15,-2-3 0 16,-5 3 0-16,-5-4 129 15,-2 5-129-15,-4 0 0 16,-1 7 129-16,-5 5 0 16,-3 5 0-16,-4 4 0 15,-2 3 0-15,-1 5 0 0,-2 4-129 16,2 2 129-1,-2 3-129-15,0 8 258 16,3 2-258-16,-2 5 129 16,4 3-129-16,0 0 129 0,4 5 0 15,3-2 0-15,1 2 258 16,3-1-258-16,2-1 129 15,4-3 0-15,6-1 129 16,-1-2-258-16,2-1 258 16,3-3-258-16,-1-4 0 15,2 0 0-15,0-5 0 16,1-2 0-16,-1-2-258 15,-2-1 0-15,6 0-645 16,-12-9-387-16,12 7-903 16,-20 2-1032-16,14-18-1935 15,-4 18 259-15</inkml:trace>
  <inkml:trace contextRef="#ctx0" brushRef="#br0" timeOffset="123779.0797">10179 9392 1935 0,'14'23'4515'15,"-9"1"258"-15,-5-24-387 16,-10 17-4515-16,7 0 258 15,-4 2 0-15,0 1 129 16,-3 2 258-16,2 0-129 0,-4-2-129 16,4-1 129-16,-2-2-129 15,3-3-129-15,7-14 0 16,-11 18 0-1,11-18 129-15,0 0-258 0,0 0 129 16,0 0-129-16,-5-7 129 16,5-5-129-16,5-1 129 15,2-4-129-15,0-2 129 16,1 0-129-16,1-1 129 15,3 4-129-15,-2-4 129 16,5 4 0-16,-2-1 0 16,4 3 0-16,-1 0 129 15,4 3-129-15,-3 2 129 0,3 3-129 16,-5 3 0-1,1 3 0-15,-1 0-258 16,-6 3 0-16,3 5-387 16,-12-8-1419-16,0 0-2967 0,0 0-129 15,0 0-516-15</inkml:trace>
  <inkml:trace contextRef="#ctx0" brushRef="#br0" timeOffset="127175.274">10335 9914 258 0,'10'0'1548'0,"-10"0"258"16,0 0 129-16,0 0-129 15,0 0-129-15,0 0-516 16,11 4-129-16,-11-4-129 0,0 0 0 16,0 0-516-16,3 13 129 15,-3-13-258-15,0 0 0 16,5 13 0-1,-5-13-129-15,0 0 258 0,12 10-258 16,-12-10 129-16,0 0-129 16,0 0 129-16,13-5 0 15,-13 5 0-15,3-13 0 16,-3 13 0-16,0-14 0 15,0 14 0-15,0 0 0 16,-7-11-129-16,7 11 129 16,0 0 0-16,-12 8-129 15,12-8-258-15,-6 14-258 0,6-3-258 16,0-11-1290-1,0 0-2709-15,0 0-645 16,0 0 387-16</inkml:trace>
  <inkml:trace contextRef="#ctx0" brushRef="#br0" timeOffset="128353.3414">10819 9803 3354 0,'8'0'4128'15,"-8"-11"-129"-15,0 11-4128 16,13 1 0-16,-1 5 0 16,-2 5 258-16,1 1 0 0,1 1 258 15,1 1-129-15,-1 2 129 16,0-6 129-16,5 4 0 15,-4-9 129-15,4 1-129 16,-1-6 129-16,7-3-258 16,-4-8 0-16,5-4-129 15,-3-3 129-15,3-2-387 16,-2-2 129-16,-1 0-129 15,-1-4 0-15,-5 3 0 16,-2-3 0-16,-3 4-129 16,-3-3 129-16,-2 5 0 15,-3-1 0-15,-2 2 0 0,-3 5 0 16,-5 0 129-16,-4 5 0 15,-1 3 0-15,-3 2 0 16,-4 4 129-16,-1 1-129 16,0 8 0-16,-1 0 129 15,-1 6-129-15,1-1-129 16,2 4 129-16,-1 2 129 15,1-1-129-15,2 2-129 16,2 3 0-16,0-1 0 16,2 4 129-16,2-4-129 15,1 2 0-15,2-1 0 16,2 1 0-16,2-1 0 15,4 0 129-15,1-1-129 0,0-1 0 16,4 5 129-16,2-2 0 16,5-2 129-16,2 1-129 15,2-4 258-15,3 0-258 16,3-8 258-16,7-1-258 15,2-6 258-15,6-5-258 16,1 0 0-16,2-6-129 16,3-2-129-16,2-4 129 15,-2 0-258-15,-1-2 129 16,0 0-387-16,-7-4-387 15,3 10-1419-15,-8-4-2580 16,-9-12-387-16,1 7-258 16</inkml:trace>
  <inkml:trace contextRef="#ctx0" brushRef="#br0" timeOffset="129118.3851">11420 9079 774 0,'0'0'1677'0,"-4"-11"129"16,4-2 0-16,3-3 129 15,3 0-516-15,-3-7-387 16,5 6-129-16,-4-6 0 16,3 9 0-16,-3-1-258 15,-4 15-258-15,11-15-129 16,-11 15-129-16,11 0-129 15,-6 12 0-15,1 7 0 16,-1 6 129-16,0 6-129 0,-3 5 0 16,-2 4 129-16,0 5-129 15,-1 3 516-15,-5 2-387 16,-6-1 258-1,1 1-129-15,-4-5 258 16,-2-2-129-16,-2-6 0 0,-1-2-258 16,-1-7-129-16,0-8-129 15,3 2-645-15,-7-19-1419 16,5-3-2193-16,5 3-645 15,-7-10 1-15</inkml:trace>
  <inkml:trace contextRef="#ctx0" brushRef="#br0" timeOffset="129368.3994">11507 8564 4257 0,'21'-1'5160'0,"-5"0"-645"15,-16 1-645-15,0 0-4773 16,0 0-258-16,11 0 129 15,-11 0-387-15,7 12-1806 16,0 2-1677-16,-7-14 387 16</inkml:trace>
  <inkml:trace contextRef="#ctx0" brushRef="#br0" timeOffset="130118.442">11630 9245 774 0,'-3'76'4902'16,"3"-37"129"-16,-8-17-516 15,8-7-2709-15,-3 5-2322 16,3 2 129-16,-2-7 258 0,2-1 0 16,0-3 258-16,0-11 129 15,0 0 129 1,0 0-129-16,0 0 0 15,0-6 0-15,0-11 0 0,0-12-258 16,0-3 129-16,-1-10-258 16,1-11 129-16,0-11-129 15,2-5 129-15,4-5-129 16,3 3 0-16,3 0 129 15,6 3 0-15,3 6 129 16,2 8-258-16,1 10 258 16,5 8 0-16,1 8-129 15,-1 4 129-15,3 5-258 16,-2 6 258-16,-4 7-129 15,1 5 0-15,-5 1-129 16,-5 8 0-16,-6 6 129 16,-6 7-129-16,-5 4 258 0,-4-1-258 15,-8 6 0-15,-7-4 258 16,-5 3-129-16,-3 0 0 15,0-7 0-15,-2-1 129 16,4-5-129-16,1-2 0 16,4-3 0-16,6-3 0 15,14-8 0-15,-12 11 0 16,12-11-129-16,8 19 0 15,2-8 0-15,2 3 129 16,0 1-129-16,1 0 129 16,-1 2 0-16,-3-1 0 15,-5 1 0-15,-4 0 0 16,0-3 129-16,-5 2-129 0,-6-3 129 15,-5 1 0-15,-1-2-129 16,-1 0 129-16,-1-1-129 16,0-5-129-16,3 4-258 15,-1-10-774-15,17 0-1806 16,-10 8-2064-16,10-8 0 15</inkml:trace>
  <inkml:trace contextRef="#ctx0" brushRef="#br0" timeOffset="130614.4707">12059 8766 2322 0,'1'23'5031'15,"-1"-23"-387"-15,13 2-129 16,3-2-4773-16,-2 0 0 15,5 0 129-15,3 0 0 16,-2 0 129-16,0 2-129 16,-3 8 258-16,-4 1-129 0,-5 4 0 15,-4 6 0 1,-4 0 0-16,-8 6 0 15,-8-1 0-15,0 1 0 16,-6 0 0-16,-2 3 0 0,2-2 129 16,-1-3 0-16,5-1-129 15,1-2 258-15,5-4 0 16,6 4 0-16,4-7-129 15,3 3 129-15,6-6-129 16,10 1 0-16,-2-2 0 16,3-3-129-16,3 2-129 15,-1-5 0-15,1 1-258 16,-6-6 129-16,4 1-645 15,-19-1-516-15,25-8-1419 16,-14 5-1935-16,-11-14-129 16</inkml:trace>
  <inkml:trace contextRef="#ctx0" brushRef="#br0" timeOffset="130840.4836">11981 8997 3354 0,'25'15'5160'16,"4"-10"-258"-16,-4 3-774 15,10-7-4257-15,5-1 0 16,6 4-129-16,-4-4-1032 15,3-1-3225-15,-4 3-387 0,-13-3-258 16</inkml:trace>
  <inkml:trace contextRef="#ctx0" brushRef="#br0" timeOffset="135794.767">2689 11785 2967 0,'0'0'3483'0,"0"0"-1677"0,0 0-774 16,0 0 0-16,17 0-129 15,-8 0 258-15,11 0 258 16,-3 0-387-16,8 1 0 16,-5-1-129-16,8 3-258 15,-6-2-258-15,6 3-129 16,-5-1-258-16,0 0 0 15,-2 0-129-15,0-3-129 16,-5 1-258-16,-1-1-645 16,0 0-1032-16,-4 0-2193 15,-6-8-258-15,7 7 0 16</inkml:trace>
  <inkml:trace contextRef="#ctx0" brushRef="#br0" timeOffset="136184.7893">2700 11987 903 0,'23'0'3096'0,"-10"0"-2322"16,6 0 129-16,5 0 645 16,-2-1 129-16,8 1-129 15,-6 0 387-15,7 2-129 16,-5-2-258-16,5 3-258 15,-4-3-387-15,4 10-387 16,-3-5-258-16,1 2-516 16,0 9-1548-16,2-1-2709 15,-13-6-129-15,1 6-387 16</inkml:trace>
  <inkml:trace contextRef="#ctx0" brushRef="#br0" timeOffset="137182.8463">3265 11579 129 0,'-6'-11'3354'0,"6"11"516"15,0 0-2193 1,0 0-903-16,0 0-258 16,0 0 0-16,6 4 0 0,-6-4 258 15,5 20 129-15,1 0-387 16,-6-2 258-16,2 13 0 15,-2-2-258-15,3 12-129 16,-3 3 129-16,3 3-129 16,-1 4-129-16,6-1 0 15,-2-1-129-15,3 0 0 16,0-6 0-16,4-7 0 0,-1-9-129 15,0-1 129 1,0-12 0-16,1-2 387 16,-3-9-258-16,5 1 258 15,-6-10 0-15,7-5 0 0,-8-13 129 16,6-3-129-16,-6-16 129 15,7-7-258-15,-6-10 0 16,4-6-129-16,-2-2-258 16,-2 1 129-16,-1 3-129 15,4 5-129-15,-4 11 0 16,-3 8-129-16,3 10-258 15,-8 5-387-15,9 20-645 16,-9-8-1290-16,0 13-1935 16,7 9-645-16,-6 6 258 15</inkml:trace>
  <inkml:trace contextRef="#ctx0" brushRef="#br0" timeOffset="137701.8761">3657 12114 2193 0,'-5'-14'3870'0,"5"14"258"0,0 0-516 15,0 0-3999-15,-4 8 0 16,1 3 129-16,3 3 0 15,-1 7 258 1,-1-1 258-16,2 7 129 0,0-5 0 16,4 3 129-16,3-7-129 15,4 4 0-15,-1-11 129 16,7-3 0-16,-1-8 129 15,5 0-129-15,3-9-129 16,1-7 129-16,-1-12 0 16,1 0-129-16,-4-6 0 15,-3 0-258-15,-6-2 258 16,-4 3-129-16,-8-1 129 0,-1 9-129 15,-15 3 129 1,-1 8-129-16,-7 5 0 16,2 7 129-16,-3 2-387 15,1 11-258-15,4 8-516 0,-4-6-645 16,14 10-2451-16,0 0-1032 15,2-11-516-15,8 0 130 16</inkml:trace>
  <inkml:trace contextRef="#ctx0" brushRef="#br0" timeOffset="138179.9033">3765 11308 258 0,'0'14'4128'16,"12"-11"387"-16,-12-3-2193 15,18-6-1161-15,6 4 258 16,-2-11-387-16,6 8 0 16,1-11-258-16,8 11-258 15,-6-8-129-15,4 5-258 16,-5-2 0-16,0 2-258 15,-4 6-129-15,-3-7-129 16,-3 9-516-16,-9-7-1161 16,-11 7-2580-16,16 0 0 15,-16 0-128-15</inkml:trace>
  <inkml:trace contextRef="#ctx0" brushRef="#br0" timeOffset="138490.9209">3904 11166 3225 0,'0'0'3999'15,"0"0"-258"-15,0 0-3483 16,0 0-129-16,-2 12 387 16,2 0-129-16,-4 1 387 15,4 9 129-15,0-2-129 16,0 10 129-16,0-2-258 15,0 8 0-15,0-2-387 16,0 4-129-16,3-5-129 0,-2 1-645 16,4-5-3225-16,1 9-516 15,-6-15-516-15</inkml:trace>
  <inkml:trace contextRef="#ctx0" brushRef="#br0" timeOffset="142702.1621">4791 11914 774 0,'0'0'1032'0,"0"0"129"15,0 0 0-15,0 0-129 16,0 0-258-16,0 0 0 16,0 0-258-16,0 0-258 15,9 0 0-15,-9 0 0 16,0 0-129-16,12 16 0 15,-12-16 0-15,15 14 0 16,-6-7 387-16,0-4-129 16,4 1 129-16,3-3-129 15,4-1 129-15,-3-1-129 0,5-5-129 16,1-1 129-16,-1-3-258 15,2 1-129-15,1-3 0 16,-4-2 129 0,3 0-129-16,-6 0 0 0,2-1 129 15,-5-2 0-15,-2 5-129 16,-4-3 387-16,-5 2-258 15,-4-3 258-15,0 5 129 16,-12-5 0-16,2 3 0 16,-8-1 129-16,0 2-129 15,-10-1 0-15,4 5 0 16,-4 0-129-16,1 7-129 15,-2-1 129-15,1 2-258 0,1 2 129 16,0 10-258 0,6 0 129-16,-1 4-129 15,2 4 0-15,-1 4 129 16,5 4-129-16,-2 3 0 0,3 6 0 15,2 0 129-15,2 4-129 16,2 2 258-16,3 0-258 16,3 2 129-16,3-6 0 15,0 0 0-15,8-3 0 16,4-1 0-16,1-9 129 15,8 0-129-15,0-3 0 16,4-3 0-16,3-4 129 16,2-2-129-16,2-3-129 15,2-4 129-15,-1 1-129 16,0-5 0-16,-5 0 0 15,1-3-129-15,-4 0-129 16,-8-1-516-16,4 1-2064 0,-6 0-2064 16,-11-13-129-16,-4 13-258 15</inkml:trace>
  <inkml:trace contextRef="#ctx0" brushRef="#br0" timeOffset="143334.1982">5270 11418 1161 0,'1'12'3741'0,"-1"-12"-645"15,0 0-2064-15,0 0 129 16,0 0 0-16,0 0 258 16,0 0 0-16,0 0-129 15,13-7-258-15,3 7-387 16,-5-5-129-16,6 4-258 15,1-4-129-15,0 0-129 0,1 2-258 16,-2-4-129-16,3 7-258 16,-5-9-903-16,3 4-2451 15,1 5-903-15,-19 0 258 16</inkml:trace>
  <inkml:trace contextRef="#ctx0" brushRef="#br0" timeOffset="144082.241">5592 11459 516 0,'14'7'3870'0,"-14"-7"387"16,0 0-516-16,10 7-3741 16,-10-7-129-16,0 16 129 15,0 0 0-15,-1 5 129 16,-5 7 258-16,0 4-387 15,-2 1 258-15,0 3-129 16,-2-1 258-16,2 0 129 16,-3-12-129-16,4 2 0 15,-1-12 387-15,5-2-258 16,3-11 258-16,0 0-258 0,-8-17 0 15,8-2 0-15,0-7-387 16,4-3 0 0,-1-7-129-16,1-5 0 15,2 1-129-15,-2-5 129 0,4 1-129 16,-4 1-129-16,7-3 258 15,-5 6 0-15,3 2 0 16,-1 4 0-16,0 8-129 16,0 4 129-16,-2 8-129 15,-1 2 129-15,-5 12-129 16,0 0 0-16,12-5 0 15,-12 5 0-15,0 0 129 16,0 0 0-16,0 0 0 16,6 8 0-16,-6-8 129 15,0 0 0-15,0 0-129 16,0 0 0-16,0 0 129 15,0 0-129-15,0 0 129 0,0 0-129 16,0 0 129-16,0 0-129 16,0 0 0-16,0 0 129 15,0 0-129-15,0 0 0 16,0 0 258-16,0 0-258 15,0 0-258-15,0 0 258 16,0-7 0-16,0 7 0 16,0 0 0-16,0 0 0 15,2-11-129-15,-2 11 0 16,0 0 0-16,0 0-129 15,0 0-258-15,0 0-774 16,0 0-2193-16,1 11-1161 16,-1-11-387-16</inkml:trace>
  <inkml:trace contextRef="#ctx0" brushRef="#br0" timeOffset="144500.2649">5613 10933 3225 0,'0'0'4257'15,"3"14"-258"-15,-3-14-3096 16,6 11-903-16,-6-11 129 15,18 9-129-15,-7-4 0 0,-2 1 0 16,-9-6 0 0,18 13-516-16,-18-13-645 15,11 1-2451-15,1 8-516 16</inkml:trace>
  <inkml:trace contextRef="#ctx0" brushRef="#br0" timeOffset="145234.3069">5850 11377 645 0,'0'51'4257'0,"0"-19"0"0,-6-17-258 16,1 7-3741-16,0 4-258 15,2 4 129-15,-1-4-129 16,-1-1 258-16,4 1-258 15,-3-4 258-15,4-3-258 16,-3-5 258-16,3-2 129 16,0-12 258-16,0 0-129 15,0 0 129-15,-1-5 0 16,-3-17-258-16,4-1 129 15,0-12-129-15,0-3-258 16,0-8-258-16,5-5 129 16,-1-4-258-16,3-2 258 15,0 0 0-15,2 0-129 0,3 3 258 16,-1 6-258-16,5 5 129 15,-4 6-129-15,3 9 129 16,-2 5-129 0,0 10 0-16,-4 6 0 0,2 7 129 15,-11 0-129-15,10 14 0 16,-7 3 129-16,-2 6-129 15,-1 0 129-15,0 3 0 16,-1 1 0-16,-4 0 0 16,-2-4 0-16,3 0-129 15,-2-4 258-15,-1-4-258 16,6-4 258-16,-1 0-258 15,2-11 129-15,3 16-129 0,-3-16 0 16,20 14-129 0,-11-9-129-16,3 6 129 15,0-4-129-15,-4 5 258 16,-2 2-129-16,-6 2 0 0,0 4 129 15,-6-2 258-15,-5 5-129 16,-6-3 258-16,1 7-129 16,-2-7-129-16,-1 0 129 15,2-2-129-15,4-5-258 16,6 2-645-16,7-15-1419 15,-17 4-2064-15,17-4-387 16</inkml:trace>
  <inkml:trace contextRef="#ctx0" brushRef="#br0" timeOffset="145646.3303">6215 11073 3225 0,'25'16'4773'0,"4"-4"-516"15,-29-12-258-15,20 0-4386 16,-8 0 0-16,1 7 129 15,-13-7-129-15,12 18 129 16,-12-5 258-16,0 6 0 16,-11 2 129-16,-2 3 0 0,-4 9 129 15,-1-2-129-15,-3 6 0 16,-1-4-129-16,2 5 129 15,5-8 0-15,3 1 0 16,4-5 129-16,8-1-129 16,0-7 0-16,11-2 129 15,6-4-129-15,2-6-129 16,4 2-129-16,-2-2-387 15,3-2-129-15,-7-4-903 16,4-3-1935-16,0 3-1290 16,-17-14 258-16</inkml:trace>
  <inkml:trace contextRef="#ctx0" brushRef="#br0" timeOffset="145856.3425">6174 11242 2709 0,'-7'9'4644'16,"7"-9"-258"-16,14 0-903 16,3 4-3354-16,2-2-258 15,4 1 0-15,1 0-645 16,-4-3-645-16,8-2-2193 15,1 4-903-15,-10-8 0 16</inkml:trace>
  <inkml:trace contextRef="#ctx0" brushRef="#br0" timeOffset="146263.3658">6509 11804 2580 0,'11'10'3225'15,"-11"-10"129"-15,12 1-3612 16,2 2 0-16,10 1 645 15,0 2 0-15,5-2 516 16,4 2 129-16,-2-6 129 16,8 2-258-16,-4-2-129 15,2 0-258-15,-4-3-129 16,3-3-387-16,-6-2-645 15,-5-1-1290-15,-9-10-2193 16,8 13-129-16,-20-16 130 16</inkml:trace>
  <inkml:trace contextRef="#ctx0" brushRef="#br0" timeOffset="146543.3815">6703 11623 4128 0,'-20'28'5289'0,"10"-15"-387"15,7 8-129-15,-5 6-2838 16,7 0-2064-16,1 2-129 15,0 14 129-15,0 1 0 0,1 5 0 16,3-2 0 0,0 5-516-16,-4-15-903 15,4-2-2967-15,3-1-387 16,-7-17-258-16</inkml:trace>
  <inkml:trace contextRef="#ctx0" brushRef="#br0" timeOffset="146991.4074">7340 11443 3096 0,'-21'7'4515'16,"21"9"-129"-16,-9 2-1161 15,6-4-2709-15,3 9 258 16,0 0 0-16,0 14-258 16,0-2 387-16,0 12-129 15,-5-3-129-15,4 9-129 0,-6-6-129 16,3 2-258-16,-2-9-129 15,4-3 0-15,-1-5-387 16,-2-12-387 0,8-2-1677-16,-3-18-2322 0,0 0-387 15,14-14-129-15</inkml:trace>
  <inkml:trace contextRef="#ctx0" brushRef="#br0" timeOffset="147350.4279">7664 11368 5289 0,'40'0'5031'0,"-23"-6"-258"15,12 4-645-15,3-7-4386 16,2 5 0-16,-1-4 0 16,4 6-258-16,0-1 387 15,0 3 0-15,-4 0 129 16,-3 0 0-16,-5 0 0 15,-2 1 129-15,-10 8-129 16,-13-9 0-16,12 23 129 16,-16-8 0-16,-7 6 0 15,-6-1-129-15,-4 4 258 16,-3 2-516-16,1-3-129 15,1 6-903-15,-5-3-2967 16,-1-16-387-16,7 10-516 0</inkml:trace>
  <inkml:trace contextRef="#ctx0" brushRef="#br0" timeOffset="147666.446">7670 11441 3870 0,'0'23'4644'0,"0"-8"-258"0,0 1-1806 16,0-2-2322-16,0 8 129 15,0 4 387-15,0 11-258 16,0 3 0 0,-4 9 129-16,-5 1 0 0,2 10-258 15,-4-8 0-15,2 1-387 16,0-4-129-16,-2-9-129 15,10-1-1419-15,-5-7-2838 16,6-32-387-16,0 13-258 16</inkml:trace>
  <inkml:trace contextRef="#ctx0" brushRef="#br0" timeOffset="148125.4723">8507 11274 3225 0,'0'6'4515'0,"0"26"-129"15,-8-17-258-15,7 11-4386 0,1 9 387 16,0 2 0-16,0 7 387 16,0 0 129-16,0 11-129 15,-7-5 387-15,6 13-258 16,-8-4 0-16,2 8-258 15,-3-6 0-15,3 3-129 16,-3-10-129-16,4-7 129 16,-3-8-258-16,5-7 0 15,0-6-258-15,-1-13-258 16,5 1-1032-16,0-14-2322 15,-8-1-1161-15,8 1-387 16,-3-23 517-16</inkml:trace>
  <inkml:trace contextRef="#ctx0" brushRef="#br0" timeOffset="148780.5097">8867 11721 2580 0,'0'0'4773'0,"0"0"0"15,-12 0-129-15,12 0-3999 16,0 0 0-16,0 0 0 16,0 0 0-16,4 9-129 15,-4-9 0-15,12 13-129 16,-12-13-129-16,12 14-258 15,-12-14 0-15,9 10-516 16,-9-10-903-16,0 0-2451 16,0 0-1032-16,4-7-516 0,-4 7 517 15</inkml:trace>
  <inkml:trace contextRef="#ctx0" brushRef="#br0" timeOffset="149367.5433">9109 11766 3483 0,'15'24'4773'0,"1"-17"-258"15,-16-7-387-15,24-10-3741 16,-7 3-516 0,4-1 129-16,4-3-129 0,4-3 129 15,2 0 129-15,4-1-129 16,2-2 0-16,-3-2 0 15,2-1 0-15,-6 1-258 16,-3-1 387-16,-6 2-258 16,-7 2 0-16,-7 0 129 15,-7 1 0-15,-5 3 0 16,-8 5 0-16,-6 0 129 15,-5 3-129-15,-4 4 129 16,1 0-129-16,-7 9 0 16,3 0 129-16,-3 9-129 15,2 3 0-15,-1 2 129 16,3 4-129-16,0 6 0 0,1 0 0 15,2 6 258-15,4 0-258 16,3 0 129-16,3 3 0 16,1-1 0-16,7 1 387 15,3-4-387-15,6 0 129 16,0-4-129-16,12-2 129 15,0-3 0-15,7-6-129 16,4-6 0-16,2-4-129 16,2-5 0-16,2-8-258 15,1 0 0-15,-5-7-387 16,8 1-903-16,-12-13-1677 15,0-4-1548-15,4 5-387 16</inkml:trace>
  <inkml:trace contextRef="#ctx0" brushRef="#br0" timeOffset="149934.5757">9645 11193 258 0,'-13'11'4386'0,"13"-11"-129"16,0 0-129-16,0 0-3612 16,12-10-258-16,0 0-129 15,1-6 129-15,3 1 0 16,-3-6 129-16,4 7 0 15,-5-5 0-15,4 7 0 16,-6-3-129-16,2 7 0 16,-12 8-129-16,19-13 0 15,-19 13 0-15,10 1-129 16,-6 10 129-16,-4 5-129 0,0 9 0 15,0 6 129-15,-5 3 0 16,-3 7-129-16,-1 4 0 16,-3 0 129-16,-3 0-129 15,0-3 0-15,-1-3 0 16,-4-5 0-16,4-1-258 15,-2-8-129-15,5-1-645 16,-6-11-1677-16,1-11-1806 16,18-2-129-16</inkml:trace>
  <inkml:trace contextRef="#ctx0" brushRef="#br0" timeOffset="150169.5889">9689 10781 5031 0,'27'-11'5289'0,"-15"1"-258"15,8 10-516-15,-7 2-4257 16,5-2-516-16,0 0-129 15,3 5-129-15,-8-5-774 16,12 8-1935-16,-9 4-1806 16,-16-12 0-16</inkml:trace>
  <inkml:trace contextRef="#ctx0" brushRef="#br0" timeOffset="151063.6403">10083 10813 2193 0,'0'0'3096'0,"0"0"0"0,0 0-3870 16,0 0 129-16,0 10-258 15,0-10 645-15,0 17 258 16,0-17 516-16,-1 17 387 16,1-17 0-16,-4 16 0 15,4-16 0-15,-8 11 129 16,8-11 0-16,0 0 0 15,-13 3 0-15,13-3 0 16,0 0-516-16,0 0 0 0,-13 4-129 16,13-4-258-1,0 0 0-15,-6 17-129 16,2-5-129-16,3 4 0 15,-3 5 129-15,-1 5-258 0,0 5 129 16,-3 7 129-16,1-1 0 16,0 3 0-16,2 2-129 15,1-4 129-15,3-2 0 16,1-3 0-16,1-8 0 15,7-9 0-15,0-3 129 16,7-11-129-16,-1-2-129 16,3-7 258-16,1-9-129 15,1-5 0-15,1-7 0 16,-3-2 0-16,3-6 0 15,-5 1-129-15,0-7 258 16,-2 1-258-16,-1-2 129 16,-4 5 0-16,0 1-129 0,-4 2 129 15,-3 4-129-15,1 3 129 16,-2 6-129-16,-3 4 0 15,-5 4 0 1,-3 2 0-16,-2 6 129 0,0 1-129 16,-4 3 129-16,1 2 0 15,-4 1 129-15,3 6 0 16,-1 3 0-16,1-1 0 15,2 5 0-15,3 2-129 16,2 2 258-16,2 4-258 16,3-1 258-16,2 6 0 15,2-4-129-15,1 4 129 16,1-1 0-16,8 0 129 0,-1-5-129 15,4 0-129 1,1-5 0-16,0-4-258 16,6-1-129-16,-5-7-387 15,7 5-774-15,-9-9-903 0,7-3-1935 16,-1 3-645-16</inkml:trace>
  <inkml:trace contextRef="#ctx0" brushRef="#br0" timeOffset="151527.6669">10273 11155 129 0,'6'39'3483'15,"-7"-26"387"-15,1 6-2967 16,0 6 258-16,0-7-258 0,0 10 387 15,-2-9-129-15,2 9 129 16,-10-12-129-16,10 9-258 16,-9-13 0-16,8 6-387 15,1-18 0-15,-8 17-129 16,8-17-129-16,0 0 0 15,0 0-258-15,0 0 129 16,0-6 0-16,6-8-129 16,2-2 0-16,-1-5-129 15,3-3 129-15,1-4 0 16,1 2 129-16,0 0-129 15,0-2 129-15,1 6-129 16,-1 1 129-16,4 4 129 0,-4 0-129 16,3 2 0-16,0 1 129 15,-1 3-129-15,-1-2 0 16,3 6 0-16,-4 0 0 15,1 3-129-15,-2 2 0 16,-11 2-129-16,16 0-258 16,-16 0-387-16,10 13-1677 15,-10-13-2322-15,0 11-258 16,0-11-387-16</inkml:trace>
  <inkml:trace contextRef="#ctx0" brushRef="#br0" timeOffset="152678.7327">10501 11759 903 0,'-6'-6'2580'0,"6"6"-1419"15,0 0 0-15,6 0 258 16,-6 0-129-16,0 0 129 15,0 0-387-15,12-7-258 16,-12 7-129-16,0 0-258 16,0 0 0-16,12-13-129 15,-12 13-129-15,0 0 129 16,0 0 0-16,0 0 0 15,-1-10 129-15,1 10 258 16,0 0-129-16,0 0-129 0,-15-1 258 16,15 1-258-16,0 0 0 15,0 0 0 1,-9 8-258-16,9-8 129 15,0 0-516-15,0 0 0 0,0 18-645 16,0-18-1677-16,0 0-2064 16,0 0-258-16,0 0 1 15</inkml:trace>
  <inkml:trace contextRef="#ctx0" brushRef="#br0" timeOffset="153716.7921">10930 11701 129 0,'0'0'2064'0,"-7"3"-387"16,7-3 0-1,0 0 129-15,0 0-774 16,0 0-258-16,0 0-129 15,0 0-258-15,-9-4-258 0,9 4 258 16,0 0-258-16,0 0-129 16,0 0 0-16,0 0 0 15,0 0 0-15,0 0 0 16,0 0 0-16,0 0-129 15,0 0 129-15,0 0 0 16,0 0 129-16,0 0-129 16,0 0 129-16,0 0-129 15,0 0 129-15,0 0 0 16,0 0 0-16,0 0 0 15,0 0-129-15,0 0 387 16,0 0-387-16,0 0 129 0,0 0-129 16,0 0 0-16,0 0 0 15,0 0 0-15,0 0 0 16,-11-3-129-16,11 3 129 15,0 0-129-15,0 0 129 16,0 0-258-16,0 0 258 16,0 0-129-16,0 0 0 15,0 0 0-15,0 0 0 16,0 0 0-16,0 0 0 15,0 0 129-15,0 0 0 16,0 0 129-16,0 0-129 16,0 0 0-16,0 0 0 15,0 0 0-15,0 0 0 16,0 0 0-16,0 0-129 0,0 0-129 15,0 0 258-15,0 0-129 16,0 0 0-16,0 0 0 16,0 0-387-16,0 0-129 15,0 0-1032-15,0 0-2193 16,0 0 517-16</inkml:trace>
  <inkml:trace contextRef="#ctx0" brushRef="#br0" timeOffset="154415.832">10853 11704 1032 0,'16'11'3354'0,"5"-4"258"15,-6-3-3483-15,2 0 0 16,0-1 129-16,4-3 258 15,3 0-129-15,-2-1 387 16,6-2 129-16,-6-9 0 0,10 5 0 16,-10-11 0-16,10-1-258 15,-9-3-258-15,3-2 258 16,-6-2-516-16,-1 3 0 15,-3-1-258-15,-4-4-129 16,-3 6 0-16,-8 2-129 16,-1 4 258-16,-10 3-129 15,-3 4 258-15,-10 4-129 16,-3 5 129-16,-7 0 0 15,0 8 129-15,-4 7 0 16,-1 1 129-16,1 4 129 16,0 1-129-16,4 4 0 15,2 2-129-15,5 1 0 0,3 0 0 16,4 5 0-16,6-2 0 15,4 4-129-15,1-2 258 16,5 2-129-16,3-3 0 16,2 3 129-16,4-2 0 15,7-1 129-15,2-6-129 16,6 1 0-16,3-9 129 15,6-4-258-15,3-6-129 16,1-5-129-16,3-3-645 16,-4-6-258-16,7 1-645 15,-14-9-1677-15,-6-7-1548 16,5 8-129-16</inkml:trace>
  <inkml:trace contextRef="#ctx0" brushRef="#br0" timeOffset="154973.8639">11451 11048 645 0,'-11'-7'3354'0,"11"7"258"16,0 0-3225-16,0 0-258 16,0 0 0-16,4 0 0 15,-4 0 129-15,13-5 258 16,-13 5-129-16,19-18 129 15,-9 11 129-15,-2-7 0 16,3 7 258-16,-8-7 0 16,-3 14 0-16,10-13-129 15,-10 13 129-15,0 0-387 16,5 11 129-16,-5 5-516 15,0 6 0-15,-1 7-129 16,-1 6 0-16,-1 8 0 16,-3 4 129-16,0 4-129 0,-3 1 129 15,-2 0-129-15,-2 2 258 16,-3-3-258-16,-1-4 258 15,-3-7 0-15,0 1 129 16,-1-12-258-16,3-1-129 16,-5-5 129-16,5-6-258 15,1-1-129-15,-3-13-1290 16,8 2-2193-16,12-5-1161 15,-25-2-129-15</inkml:trace>
  <inkml:trace contextRef="#ctx0" brushRef="#br0" timeOffset="155216.8779">11428 10787 4386 0,'19'-34'5031'16,"-19"21"-129"-16,9 10-645 16,-9 3-4386-16,6-12-387 15,-6 12 0-15,15-3-387 16,-15 3-1290-16,0 0-2580 15,9 0-129-15,-9 0 259 16</inkml:trace>
  <inkml:trace contextRef="#ctx0" brushRef="#br0" timeOffset="156005.9229">11628 11282 1161 0,'11'61'4644'16,"-4"-29"-129"-16,-8-14-129 15,1-18-3483-15,1 26-645 16,-1-14 0-16,0 3 129 16,0-15 0-16,-4 18 129 0,4-18 0 15,0 0 129-15,-8 0-129 16,8 0 0-16,-7-29-129 15,5 0-129-15,-5-10 0 16,5-13-129-16,-1-8 0 16,3-9 0-16,0-4-258 15,6 1 129-15,4-1-129 16,2 7 0-16,6 4 0 15,0 5 0-15,1 10 0 16,5 8 0-16,-2 7 129 16,-2 6-129-16,2 8 129 15,-2 7 0-15,0 4-129 16,-3 7 129-16,-4 4-129 0,-2 7 129 15,-5 6-129-15,-2 1 129 16,-4 2 0-16,-1 1 0 16,-6 0-129-1,-6 1 129-15,0-2 0 0,-7-1 0 16,0-1 258-16,-2-1-258 15,0-2 129-15,-1 0-129 16,3-1 129-16,2-3-129 16,5 2 129-16,13-13-258 15,-11 17 0-15,11-17 0 16,8 19 0-16,5-8 0 15,3-1 0-15,1-1 0 0,3 1 129 16,-5 0-129-16,-1 1 129 16,-4 0-129-1,-10-11 129-15,6 21 129 16,-9-8 0-16,-6 0-129 0,-7 1 129 15,1 3 0-15,-8 1 0 16,3-1-129-16,-3 1 129 16,1-5-258-16,3 2 0 15,0-6-387-15,7 8-387 16,-5-17-903-16,17 0-774 15,0 0-774-15,-8-7-1161 16,8 7-258-16</inkml:trace>
  <inkml:trace contextRef="#ctx0" brushRef="#br0" timeOffset="156453.9486">11904 10837 2709 0,'24'9'4515'15,"4"3"-258"-15,-28-12-2193 16,20 9-1161-16,-3-1-129 16,-3-6-258-16,2 4 0 15,-5-5 129-15,3 4-129 16,-14-5 0-16,14 5 129 15,-14-5-258-15,0 0-129 16,0 0 0-16,9 21-129 16,-9-21 0-16,-9 22 0 15,0-9-129-15,-4 5-129 0,-3 0 129 16,-1 4-129-16,1-1 0 15,2-2 129-15,1 2 0 16,3-1 129-16,4-1-129 16,4-2 0-16,2-1 129 15,5-4-129-15,6 0 0 16,3-5 0-16,4 0-129 15,0-4 0-15,1 0 0 16,-1-3 0-16,1 0-129 16,-5-1-129-16,-1 0-387 15,-13 1-258-15,18-12-1548 16,-18 12-1806-16,0-14-774 15,0 14 517-15</inkml:trace>
  <inkml:trace contextRef="#ctx0" brushRef="#br0" timeOffset="156682.9614">11873 11046 3612 0,'0'0'4773'16,"13"13"0"-16,-13-13-387 15,22-2-4257-15,1-1 0 16,3 0-129-16,4-1 0 16,-1 4-129-16,2-4-387 15,2 4-1032-15,-7 3-2709 16,-6-4-645-16,6 1 129 15</inkml:trace>
  <inkml:trace contextRef="#ctx0" brushRef="#br0" timeOffset="157651.0171">4658 11122 258 0,'0'0'0'0,"0"0"-129"16,0-12 1-16,0 12 128 16</inkml:trace>
  <inkml:trace contextRef="#ctx0" brushRef="#br0" timeOffset="158082.0417">4658 11122 1 0,'-2'-23'515'16,"2"23"-128"-16,0 0 129 0,-12 0 0 15,12 0 0-15,0 0 0 16,0 0 0-16,-10 7 129 16,10-7 0-1,-4 11-129-15,4-11 258 0,-10 11 129 16,10-11-258-16,-16 18 129 15,4-9 0-15,0 8-129 16,-3 0-258-16,0 6 129 16,-5 2-258-16,2 3 129 15,-6 6 0-15,4 3 0 16,-4 2-129-16,3 4 258 15,0 3 0-15,1 5-129 16,3-1 129-16,1 8-258 0,2 2 258 16,4 1-258-1,3-1 0-15,4 1-129 16,3 0-129-16,0-2 258 15,4-3-129-15,8 1 258 0,-2-9-258 16,7 5 129-16,-1-8-129 16,5 1 0-16,-1-5 258 15,6 1-387-15,2-4 258 16,-1-5-258-16,3 2 258 15,0-4-258-15,3-4 0 16,-4-1-129-16,-1 0 0 16,0-7-129-16,-2 8-1032 15,-5-4-2838-15,-4-16-387 16,7 10-387-16</inkml:trace>
  <inkml:trace contextRef="#ctx0" brushRef="#br0" timeOffset="159542.1253">12424 10964 1032 0,'0'0'2967'15,"0"0"-2838"-15,12 10-258 16,-12-10 0-16,14 16 129 16,-3-6 387-16,-2 2 129 15,2-3-129-15,0 2 129 0,1 1-129 16,0-2 0-16,0 5 0 15,1-1 0-15,-5-1 0 16,4 4 129-16,-2 1-258 16,-2 4 387-16,1-2-258 15,-2 5 129-15,-1-1-258 16,1 4 0-16,-1-2 129 15,-1 5-258-15,-4-2 0 16,3 6-129-16,-2 1 0 16,-2 1 129-16,0 2 0 15,-4 4 258-15,-3-2-129 16,2 2 0-16,-5-1 387 15,1 5-129-15,0-6 129 0,1 5-129 16,-5-5 0-16,5 4-129 16,-1-6-129-1,-1 1 0-15,-1-4-129 16,-1-1 0-16,1-7 129 0,-1 1 0 15,-2-6 129-15,2-2-129 16,-2-5 129-16,3 3 0 16,-2-8 0-16,3 6-129 15,-3-9-129-15,6 3 129 16,-4-2-258-16,11-9 129 15,-21 18-129-15,10-11 0 16,-2 1 0-16,1-1 129 16,-1 1-129-16,1-1 129 15,0-4-129-15,2 2 0 16,-1-2-129-16,11-3 0 15,-13 3-129-15,13-3-258 16,0 0-387-16,-13-5-774 0,13 5-1935 16,6-2-1161-16,-6 2-129 15</inkml:trace>
  <inkml:trace contextRef="#ctx0" brushRef="#br0" timeOffset="177310.1415">873 13261 774 0,'-5'-37'3870'0,"3"24"-258"16,2 13-387-16,-7-18-516 16,7 18-645-16,0 0-516 15,0 13-774-15,0 5-129 16,7 13-516-16,0 5 129 15,3 16-129-15,1 9 129 16,4 8-129-16,-2 4 0 16,1 2 0-16,-1 2 0 15,1-7 0-15,-5-2 0 16,2-7 0-16,-2-14 0 0,-4-4-129 15,1-12 0-15,-3-6 0 16,1-10-258-16,-4-15-903 16,0 0-3096-16,15 7-258 15,-15-7-516-15,0-15 0 16</inkml:trace>
  <inkml:trace contextRef="#ctx0" brushRef="#br0" timeOffset="178181.1913">1146 13376 5805 0,'0'0'4644'0,"-4"17"-258"16,4-17-258-16,0 0-4128 15,0 12 0-15,9 0 0 16,-1 5 129-16,4 4 129 16,5 11 0-16,-2 6-129 15,2 9 258-15,0 2-258 16,4 9 258-16,-5-3-258 15,6 4 258-15,-6-3-129 16,4-2-129-16,-4-8 258 16,1-4-129-16,-4-11 129 15,0-5-129-15,-2-8 258 16,2-4-129-16,-4-14 0 15,3-10 258-15,-3-15-258 0,3-5 0 16,-5-14-129-16,2-9 129 16,-1-8-258-16,-3-6 0 15,1 3-129-15,-4 2 0 16,2 6 129-16,-3 7-258 15,5 7 0-15,-5 9-129 16,5 12-258-16,-5-2-129 16,9 18-645-16,-10-8-1290 15,11 13-2451-15,-11 0-129 16,14 13-387-16,-2 2 259 15</inkml:trace>
  <inkml:trace contextRef="#ctx0" brushRef="#br0" timeOffset="178617.2163">1891 13488 645 0,'-17'16'3612'15,"0"-12"387"-15,10 15-258 0,-10 2-2709 16,3-5-516-16,3 4 258 15,-1 0 0-15,5 13 0 16,-4-7 129-16,8 8-129 16,-5-6 129-16,8 5-387 15,0-4 0-15,4 5-258 16,4-9-129-16,5-4 0 15,3 1-258-15,2-10-387 16,9 5-1419-16,-6-6-2451 16,0-11-129-16,4 0-516 15</inkml:trace>
  <inkml:trace contextRef="#ctx0" brushRef="#br0" timeOffset="179164.2476">2090 13580 2322 0,'16'0'2580'0,"0"-5"0"0,-7 5-258 15,-9 0-129-15,16 0-387 16,-16 0-387-1,14 3-387-15,-14-3-129 16,19 8-387-16,-19-8-129 0,21 16 0 16,-9-6-387-16,1-2 0 15,0 2 0-15,2-2 0 16,-6 2 0-16,2-1 0 15,-11-9-258-15,18 17 258 16,-18-17 0-16,6 18 0 16,-6-6-129-16,0 2 129 15,-6 3 0-15,-6 1 0 0,0 6-129 16,-5 0 129-1,-1-1 129-15,-2 2-129 16,0 1 129-16,5-4-129 16,1-1 258-16,4-5-258 0,2-1 129 15,8-15-129-15,0 22 0 16,0-22 0-16,12 6-516 15,-2-6 0-15,10 2-774 16,-8-5-645-16,7 1-1032 16,0 2-1548-16,-7-15 0 15</inkml:trace>
  <inkml:trace contextRef="#ctx0" brushRef="#br0" timeOffset="179464.2647">2034 13753 6063 0,'-2'15'4773'0,"2"-15"-129"15,11 2-516-15,-2 4-3870 16,9-6-258-16,2 0 0 16,9 0-129-16,1 0 129 15,1 0 0-15,1 0-129 16,-1 0-129-16,-3 0-258 15,1 5-1032-15,-8 0-2709 16,-5-5-387-16,-1 0-258 0</inkml:trace>
  <inkml:trace contextRef="#ctx0" brushRef="#br0" timeOffset="179901.2897">2450 13268 2322 0,'19'5'4128'16,"-5"2"258"-1,-14-7-645-15,9 4-2580 16,-9-4-1419-16,11 16 258 16,-6-5 129-16,-1 0 129 0,4 7 129 15,-7-1 129-15,4 6 0 16,-5-2 0-16,1 10 129 15,-1-4-258-15,-1 7 129 16,-5-1-129-16,2 9 0 16,-4-2-129-16,2 4 129 15,-5-4-129-15,4 4 0 16,-3-4-129-16,2-3 129 15,0-7 0-15,-1-2 0 16,1-5-258-16,0-4 0 16,1-5 0-16,7-14-645 15,-9 22-1161-15,9-22-2838 16,-16 1-129-16,16-1-645 0,-9-14 517 15</inkml:trace>
  <inkml:trace contextRef="#ctx0" brushRef="#br0" timeOffset="180664.3333">2739 13072 1935 0,'0'0'4386'16,"-8"-11"258"-16,8 11-516 15,0 0-2322-15,0 0-1548 16,0 0-129-16,0 0-129 15,0 0 0-15,0 0 129 16,0 0 0-16,0 0 129 16,-1 13-129-16,1-1 129 15,5 11 258-15,-1 4-129 0,4 14-129 16,-3 7 129-16,4 16-129 15,-1 10 129-15,3-63-516 32,-1 102-129-32,1 2-129 15,0 1 0-15,-11-116 0 16,0 0 387-16,17 227-645 0,-9-125 129 15,2-6-129-15,-5 61-129 16,7-102-2064-16,-2-8-1677 16,-9-22-516-16</inkml:trace>
  <inkml:trace contextRef="#ctx0" brushRef="#br0" timeOffset="190461.8938">13947 9951 4128 0,'-5'-18'4386'0,"-7"2"0"16,12 16-4257-16,-12-9-258 15,12 9 129-15,-17 4 0 16,6 9 129-16,-3 9 129 16,-7 5 258-16,-3 12-129 15,-7 6-129-15,-4 8 129 16,-6 6 129-16,0 7-258 15,-5 1 129-15,-1 5-258 16,-3-5 0-16,3-1 129 16,-3-3-258-16,7-3 129 15,-1-6-129-15,2-6-129 0,6-7-129 16,0-9 0-16,9-3-387 15,-2-16-903 1,8-1-1419-16,0-5-1419 16,-8-16-258-16</inkml:trace>
  <inkml:trace contextRef="#ctx0" brushRef="#br0" timeOffset="190702.9075">13004 10585 129 0,'7'-81'2322'16,"3"51"-516"-16,5 9-258 15,3 18 0-15,-2 3-516 16,1 18 129-16,-7 6 0 0,0 16 0 15,-10 1-258 1,1 13 129-16,-3-1-129 16,-5 7 0-16,-5-11 129 15,8 4-387-15,0-15 0 16,6-1 0-16,8-17-129 0,16-7-258 15,6-16-258-15,12-18-645 16,16-4-3354-16,7-3-903 16,-4-14-516-16</inkml:trace>
  <inkml:trace contextRef="#ctx0" brushRef="#br0" timeOffset="206517.8121">14256 2619 2580 0,'-23'0'4644'0,"11"0"-387"16,12 0-258-16,12 7-4128 0,-4-2 0 15,7-2 0-15,3 1 258 16,3 0 129-16,7-1-129 15,3-1 258-15,3-2-129 16,5 0 129-16,-1 0-258 16,-1 0 129-16,-2 4-258 15,-5-4 0-15,-5 0 0 16,-8 4 0-16,-6 4 0 15,-11-8 0-15,0 20 0 16,-7-5-129-16,-13 3 129 16,-2 7 129-16,-6 5-129 15,-4 2 0-15,-2 0 129 16,0 6 0-16,1-4 0 0,4 8 387 15,2-4-258-15,8 2 0 16,4-8 0-16,7 0 0 16,7-6 0-1,4 2 0-15,10-11 0 0,8 0-387 16,5-12 387-16,10 0 0 15,-2-5 0-15,6 0-129 16,-1-2 0-16,1-3 0 16,-5 0-129-16,-5-2-129 15,-4 1 0-15,-6-2 0 16,-5 3-129-16,-15 5 0 15,17-10 0-15,-17 10-516 16,0 0-774-16,0-15-1419 0,0 15-1806 16,0 0-129-1,-14-10 259-15</inkml:trace>
  <inkml:trace contextRef="#ctx0" brushRef="#br0" timeOffset="206979.8383">14014 2938 1935 0,'0'6'3612'15,"0"-6"-1677"-15,13 1-129 16,3-1 0-16,11 4-129 15,-2-4-387-15,14 3-516 16,-2-3 0-16,7 1-129 16,-1-1-129-16,6 2-258 15,-3-2-129-15,0 0-129 0,-2-2 0 16,-2-2-258-16,0 3-645 15,-6-7-1161-15,-2-3-2322 16,3 9-387-16,-12-8 516 16</inkml:trace>
  <inkml:trace contextRef="#ctx0" brushRef="#br0" timeOffset="207401.8627">14974 2834 1548 0,'0'0'2322'0,"0"0"-1290"16,0 0-258-16,0 0-4128 15</inkml:trace>
  <inkml:trace contextRef="#ctx0" brushRef="#br0" timeOffset="207583.8731">14974 2834 645 0,'32'32'2967'15,"-21"-31"903"-15,8 1-903 16,1 3-645-16,2-5-1161 15,6 0-645-15,0 0-258 16,1 0-258-16,-1 0 129 16,1-5-129-16,-3 3 0 15,0-3-129-15,-1 2-129 0,-2-6-129 16,0 8-387-16,-4-7-645 15,3 8-387-15,-6-6-1290 16,-4-4-1161-16</inkml:trace>
  <inkml:trace contextRef="#ctx0" brushRef="#br0" timeOffset="208143.9051">14970 3010 1419 0,'27'8'3225'0,"-27"-8"129"15,33 10-387-15,-19-10-4128 16,16 6 387-16,-3-5 387 15,5 5 387-15,1-1 645 16,-2-5 774-16,6 2-129 16,-4-2 0-16,5 0-387 15,-10 0-387-15,4 0-387 16,-9 0-258-16,-3 0-516 15,-3 0-1161-15,-17 0-1290 16,0 0-1419-16,12-1 645 16</inkml:trace>
  <inkml:trace contextRef="#ctx0" brushRef="#br0" timeOffset="210069.0152">15173 2803 3096 0,'-39'10'4902'16,"18"16"-516"-16,-8-2-129 15,1 12-4257-15,0 6-129 0,2-1 129 16,2-3 0-16,4-5 258 16,7-4-129-1,2-15 129-15,11-14 0 16,0 0 0-16,23-6 0 0,1-17-129 15,5-1 0-15,4-6 129 16,4-6-516-16,0 4 129 16,-3-1 129-16,-6 10-258 15,-6 7 258-15,-5 6 129 16,-7 10-129-16,-8 8 129 15,-2 17 0-15,-12 6 129 16,-3 6-258-16,-1 0 258 16,-2-2-258-16,1-2 258 15,4-7-129-15,6-11 0 16,7-15 129-16,5 3 0 15,15-7 0-15,4-16-129 16,8 1 129-16,1-3-258 0,4 4-129 16,-3 0 129-16,-5 8 258 15,-8 9-387-15,-5 1 0 16,-3 22-1548-16,-9 5-2838 15,-1-5-258-15,6 7-387 16</inkml:trace>
  <inkml:trace contextRef="#ctx0" brushRef="#br0" timeOffset="211037.0706">17186 2566 1419 0,'0'0'4128'0,"-4"5"258"15,6 23-516-15,-2-5-4128 16,0 11 0-16,0 6 258 15,0 9 129-15,0 3 0 16,0 6 387-16,0-2-258 16,0-1 129-16,0 6 129 15,0-15-258-15,0 0-129 16,2-13 0-16,-1-4-129 0,3-10 0 15,0-3 0-15,-4-16-387 16,0 0-774-16,9 0-1806 16,-9 0-1419-1,3-30-258-15</inkml:trace>
  <inkml:trace contextRef="#ctx0" brushRef="#br0" timeOffset="211525.0985">17439 2819 3483 0,'57'1'5160'0,"-26"3"-645"15,-6-4-129-15,7 0-4515 0,0 1 0 16,3 2 0-16,-3-3 0 16,-2 0 129-16,-3 0 0 15,-5 0 129-15,0 0-129 16,-8 0 0-16,-4 2 0 15,-10-2-129-15,0 12 129 16,-1-2-129-16,-15 4 129 16,-2 2 129-16,-3 6-129 15,-6-1 129-15,0 5-129 16,0-3 129-16,-1 2 258 15,9-1-258-15,3-1-129 16,5-2 0-16,7-1 0 16,8-4 0-16,9 2 0 0,6-1 0 15,6-2-516-15,4-2 645 16,4-4-129-16,-3-2 0 15,2-2 0-15,-4-1 0 16,-6-3-258-16,-2-1 0 16,-11-5-516-16,7 4-903 15,-16-14-645-15,0 15-1161 16,0-21-1161-16</inkml:trace>
  <inkml:trace contextRef="#ctx0" brushRef="#br0" timeOffset="211830.116">17386 3006 774 0,'0'0'4515'16,"14"1"258"-16,-3-6-516 16,13 1-3225-16,1-1-1161 15,7 3 129-15,2 0-129 16,6 1 129-16,4 0 0 15,-1 1 0-15,0 0-258 0,1 1 0 16,-7-1-387-16,4 10-903 16,-11-10-903-1,-3 0-1161-15,1 3-903 16</inkml:trace>
  <inkml:trace contextRef="#ctx0" brushRef="#br0" timeOffset="212276.1415">18101 2561 4386 0,'13'5'4773'0,"-13"-5"-387"16,8 11-258-16,-8-11-4515 15,9 30 0-15,-6-9 129 16,4 11 129-16,-2 4 129 15,-1 5 129-15,2 9 129 16,0 0 129-16,3 5 258 16,-5-1-387-16,4 6 129 15,-4-6-129-15,1 0-258 16,0-5 258-16,-1-1-258 15,1-4 0-15,-1-5-258 16,-2-6 387-16,3-3 0 16,-1-5 0-16,0-4 0 15,0-4 0-15,1-5 0 0,-5-12-129 16,5 16-129-16,-5-16 0 15,0 0-516-15,0 0-1161 16,0 0-2193 0,0 0-774-16,0 0-387 0</inkml:trace>
  <inkml:trace contextRef="#ctx0" brushRef="#br0" timeOffset="225202.8808">18204 2605 1677 0,'0'0'-516'0,"0"0"258"16,0 0 258-16,0 0 516 16,0 0 0-16,0-7 516 15,0 7 0-15,0 0-129 16,11-12-129-16,-11 12-387 0,15-16-129 15,-2 8-129-15,2 1 129 16,2 0-258-16,0 0 129 16,-1-1-129-1,2 6 0-15,0 1 0 0,-4 1-129 16,-3 0-129-16,-11 0 129 15,15 1-129-15,-15-1 258 16,7 13 0-16,-7-13-129 16,0 17 129-16,0-17 129 15,-4 24-129-15,-1-13 0 16,-3 7 0-16,0-5 258 15,0 1-258-15,-1-2 0 16,1 2 0-16,8-14 0 0,-12 18 129 16,12-18-129-1,-6 15 387-15,6-15-258 16,0 12 258-16,0-12-129 15,9 11 129-15,0-5 0 0,3 0 258 16,5 0-258-16,-1-1 0 16,10 1 0-16,-2-3-129 15,5 1 0-15,0-2-258 16,3-2-645-16,2 4-774 15,-6-3-1419-15,-6-6-774 16</inkml:trace>
  <inkml:trace contextRef="#ctx0" brushRef="#br0" timeOffset="228241.0543">18721 2903 2193 0,'11'-12'3483'16,"0"9"-2838"-16,9 3-129 16,3 0 0-16,4 0-258 15,2 1-258-15,0 2-129 16,0-2-129-16,-2-1-903 15,-2 0-129-15,-6 2-1290 16</inkml:trace>
  <inkml:trace contextRef="#ctx0" brushRef="#br0" timeOffset="228494.0691">18658 3128 3354 0,'51'33'3612'0,"-11"-17"387"16,-2-11-3741-16,4-2-129 15,4-3-129-15,-1 0-258 16,-3-5-129-16,-4-4-387 15,-3-2-516-15,-4-4-903 16,1 8-1290-16</inkml:trace>
  <inkml:trace contextRef="#ctx0" brushRef="#br0" timeOffset="228993.0976">19376 2837 5547 0,'42'-9'4773'0,"-19"2"-387"15,11 7-516-15,-9 3-4773 16,12 3 0-16,-7-6 0 16,6 9 258-16,-11-4 0 15,-1 8 387-15,-7-2 258 0,-6 5 258 16,-4 2-129-16,-7-1 258 15,-2 4-258-15,-11-1 129 16,-3 2-129-16,-8 2 0 16,-1 4 0-16,-4-5 0 15,0 3 0-15,0-3-129 16,7 1 387-16,0-2-258 15,8 4 0-15,5-7 0 16,9 5 0-16,5-6 0 16,11 2 0-16,4-1-129 15,4-3 0-15,3-1 0 16,1-5 0-16,-3 1-129 0,-3-6 129 15,-3-3-258-15,-8-2 0 16,0 0-774-16,-11 0-1032 16,0-18-1290-1,0 18-1161-15,-16-30-129 16</inkml:trace>
  <inkml:trace contextRef="#ctx0" brushRef="#br0" timeOffset="229226.111">19292 3075 5676 0,'67'24'4386'15,"-19"-8"-258"-15,-13-16-1548 0,15 5-3483 16,-13-5-1806-16,12 8-129 16,-16-9-258-16,6 2 129 15,-17-3 903-15,1 1 129 16</inkml:trace>
  <inkml:trace contextRef="#ctx0" brushRef="#br0" timeOffset="229559.13">19932 3139 6450 0,'18'23'4515'0,"-18"-23"-645"16,9 5-1548-16,-9-5-2838 16,0 0 0-16,13 3 258 15,-13-3 258-15,16-6 0 16,-7-5 258-16,3 0 258 15,-4-7-129-15,3 4-129 16,-5-2-129-16,-2 1-258 16,-1 3 0-16,-3 1-258 15,0 11-258-15,0 0-774 16,0 0-1548-16,0 0-1290 0,-7 3-516 15</inkml:trace>
  <inkml:trace contextRef="#ctx0" brushRef="#br0" timeOffset="230024.1566">20260 2939 1548 0,'37'9'3483'15,"-23"-9"387"-15,7 4-3225 16,8 7 258-16,-2-7-129 0,8 6 129 16,-8-10 0-1,8 6 129-15,-4-6-258 16,4 2 129-16,-11-2-129 15,4 0-387-15,-10-1 0 0,-1 1-258 16,-5-1 0-16,-12 1 0 16,0 0-129-16,0 0 0 15,0 0 0-15,-13 12 387 16,-4 5-387-16,-7-1 0 15,-1 8-129-15,-2 4 258 16,0 1-129-16,0 4 0 16,5-4 0-16,5 3-258 15,9-6 258-15,8 2 129 16,1-7-129-16,15-4 0 15,4-2 0-15,8-4 0 16,1 0-129-16,2-8 0 16,-2 1 0-16,-2-4-387 0,-1 0-387 15,-13-3-645-15,5-1-1677 16,-8-4-1290-16,-10-7-129 15</inkml:trace>
  <inkml:trace contextRef="#ctx0" brushRef="#br0" timeOffset="230274.1709">20229 3105 2709 0,'9'29'4902'0,"9"-17"-774"16,18 8 0-16,0-7-2967 15,12-4-1548-15,2 1-129 16,5-3 129-16,-3-7-129 16,-1 2 0-1,-9-5 0-15,2-1-129 0,-11-9 129 16,1 4-645-16,-11-9-1677 15,-6-11-1419-15,3 10 129 16</inkml:trace>
  <inkml:trace contextRef="#ctx0" brushRef="#br0" timeOffset="230506.1842">20772 2764 4386 0,'43'38'4773'16,"-18"-20"-387"-16,12 10-903 16,-11-9-4773-16,14 12-258 15,-15-10-387-15,8 9 129 16,-16-16-258-16,8 4-387 15,-13-12-258-15,-3-6-258 16</inkml:trace>
  <inkml:trace contextRef="#ctx0" brushRef="#br0" timeOffset="230907.2071">20964 2674 1677 0,'-16'62'4128'0,"6"-31"258"15,7 15-516-15,-1-6-3870 16,-3-1 0-16,-1-1 0 16,2-8 0-16,-2-3-129 15,4-2 129-15,-5-10-129 16,6-5-516-16,3-10 0 15,-14 0-129-15,3-2-258 16,11 2-258-16,-21-30 129 16,12 10-129-16,-7-6 258 15,3 1 645-15,0-2 0 0,-1 8 516 16,5 0 258-16,-1 6 0 15,10 13 387-15,-11-11 0 16,11 11 0-16,3 8 0 16,10 8 129-16,1-5-129 15,12 11 129-15,4-13 129 16,8 9-387-16,7-8-129 15,4-4-903-15,5-3-1290 16,1 2-2580-16,-10-12 0 16</inkml:trace>
  <inkml:trace contextRef="#ctx0" brushRef="#br0" timeOffset="242019.8427">2995 12932 2193 0,'16'-27'3741'0,"-16"27"-1677"16,15-24-516-16,-1 19-129 15,-5-5-258-15,5 10 0 0,-3-2-258 16,6 3-258-16,-2 4-129 15,3 6-129 1,1-2-258-16,3 6-129 16,0-2 0-16,2 0 129 0,-1-1-258 15,0 2 258-15,-5-4-129 16,-4 3 129-16,-3 0-129 15,-9 2 387-15,-2 0-258 16,-8 6 258-16,-11-2 0 16,-3 7 129-16,-5-4 258 15,3 2-129-15,-6-6 129 16,10 4-258-16,-1-10 129 15,10 2 0-15,11-14-258 16,-2 13 0-16,9-11-129 16,17-1-129-16,7-1-129 15,8-3 0-15,7 1 0 16,2-6-645-16,11 7-3225 0,-6-1-1290 15,-6 1-129-15,-7 1-387 16</inkml:trace>
  <inkml:trace contextRef="#ctx0" brushRef="#br0" timeOffset="248032.1866">3532 13600 2967 0,'0'0'3999'15,"0"0"-129"-15,0 0-2322 16,0 0-1419-16,0-6 387 16,0 6-129-16,10-9 387 15,2 8-129-15,-2-6 129 16,10 7-129-16,-3-8 258 15,11 6-387-15,-2-5-129 16,8 4 0-16,-2-6-258 0,4 4-129 16,0-1 129-16,1-2-258 15,0 2 0-15,-6-4-387 16,6 6-129-1,-12-8-1032-15,4 3-1806 0,-3 7-1032 16,-11-8-387-16</inkml:trace>
  <inkml:trace contextRef="#ctx0" brushRef="#br0" timeOffset="248396.2074">3442 13798 2967 0,'-1'18'4644'0,"15"-10"-258"15,-5-8-129-15,16 0-3483 16,4 0-645-16,4-2 129 15,11 1 129-15,5-4 0 16,6 0 129-16,6-2-258 16,2 0-516-16,8 4-1935 15,0 3-2322-15,-10-8-129 16,2 8-516-16</inkml:trace>
  <inkml:trace contextRef="#ctx0" brushRef="#br0" timeOffset="249760.2854">4707 13321 3354 0,'-16'-6'5031'16,"16"6"-129"-16,-12-6-516 15,12 6-2709-15,0 0-1419 16,0 0-129-16,0 0 0 15,0 0-129-15,2 6 129 16,5 9 0-16,5 6 0 16,0 9-129-16,5 6 129 15,1 10-129-15,4 4 129 16,0 6-129-16,2 1 129 0,-3-3-129 15,3-4 129 1,-1-9-129-16,0-4 258 16,-3-14 0-16,1-6 0 15,-4-15 258-15,1-2 0 0,-2-14-129 16,0-10 0-16,-6-18 129 15,4-3-258-15,-6-12 258 16,2-4-516-16,-2-3 129 16,-1 0-129-16,-1 3 0 15,-1 5-129-15,2 10-387 16,-4 2 0-16,3 15-258 15,-6-6-1161-15,9 13-2838 16,-5 7-387-16,-1 5-516 16,-3 10 388-16</inkml:trace>
  <inkml:trace contextRef="#ctx0" brushRef="#br0" timeOffset="250147.3076">5357 13286 5160 0,'-20'15'4773'0,"12"2"-258"16,-12-5-258-1,-1 13-4257-15,3 5 258 16,-2 6-129-16,4 11 258 0,-1-1-129 16,5 8 258-16,4-4-258 15,8-1-129-15,0-7-129 16,9-5-258-16,11-6-774 15,-4-20-1806-15,5-10-1806 16,12-1-387-16,-5-23-129 16</inkml:trace>
  <inkml:trace contextRef="#ctx0" brushRef="#br0" timeOffset="250508.3282">5558 13275 5934 0,'3'7'5031'16,"5"7"-129"-16,-8-14-387 15,1 13-3870-15,9-1-516 16,1-3 129-16,2 1-129 16,-1 2 0-16,0-1-129 15,-1 0 0-15,-4 1 0 16,-2 0 0-16,-4 1 0 15,-1 3 0-15,-1 1 0 16,-7 0 0-16,-4 4 0 16,-4 3 0-16,0 1 0 15,1 3-129-15,0 2 129 16,4-1 0-16,5 0 0 0,5-2 0 15,2-2-129-15,12-6 129 16,4-5-129-16,8-3-129 16,-1-11-516-16,9 1-645 15,-12-10-1935-15,-1-7-1419 16,0-2-387-16,-11-7 129 15</inkml:trace>
  <inkml:trace contextRef="#ctx0" brushRef="#br0" timeOffset="250686.3384">5461 13447 6321 0,'-19'0'4773'0,"9"15"-387"16,16-2 0-16,13-6-4386 15,2 2 0-15,3-2-258 16,4 1-258-16,-3-8-1032 15,7 0-2580-15,-1 0-387 16,-9-12-387-16</inkml:trace>
  <inkml:trace contextRef="#ctx0" brushRef="#br0" timeOffset="250973.3545">5870 13135 4257 0,'42'44'4773'0,"-25"-20"-258"16,8 13-258-16,-1 0-3483 16,-4-2-258-16,2 7 129 0,-9-6-129 15,3 4 258-15,-12-6-129 16,3 2 129-16,-7-9-258 15,-3 5 0-15,-10-11-258 16,-2-1-129-16,1-1-516 16,-10-11-774-16,11 9-2322 15,-3-3-1419-15,-5-4-387 16,7-4-129-16</inkml:trace>
  <inkml:trace contextRef="#ctx0" brushRef="#br0" timeOffset="251258.3711">6240 13497 8385 0,'30'11'5031'16,"-19"-1"-258"-16,-11-10-387 15,9-5-4644-15,-9 5-516 16,0 0 129-16,0 0 129 16,0 0-129-16,0 0 258 15,3-11 0-15,-3 11 129 16,0 0 129-16,-1-14 0 15,1 14-129-15,0 0 129 16,0 0-129-16,-4-12-774 0,4 12-3354 16,5 0-258-16,-5 0 0 15</inkml:trace>
  <inkml:trace contextRef="#ctx0" brushRef="#br0" timeOffset="251676.395">6524 13133 7611 0,'5'49'5289'15,"-4"-28"-516"-15,6 6-129 16,-3 10-4644-16,9-4-258 0,0 4-129 16,3 9 258-16,0 3 0 15,2 2 129-15,0-2 258 16,0-2-258-16,-1-6 387 15,-1-10-129-15,2-8-129 16,2-20 129-16,0-6 0 16,0-21 0-16,5-13-129 15,-7-15 0-15,5-8 0 16,-2-11-129-16,0-5 0 0,-1 1-129 15,-2 3 0-15,-3 11 0 16,-3 6 0 0,1 15-387-16,-8 5-516 15,4 26-387-15,-9 9-1935 0,-5-2-1548 16,4 17-645-16,-9 10 129 15</inkml:trace>
  <inkml:trace contextRef="#ctx0" brushRef="#br0" timeOffset="252021.4148">7186 13237 7224 0,'0'-18'5160'16,"-16"8"-516"-16,4 13-129 0,0 9-4773 15,-10 7 0-15,-1 7 0 16,5 14 129-16,-2 7 0 16,6 4 129-16,3 0 0 15,7-1-129-15,2-8-258 16,7 3-516-16,-1-19-903 15,12-7-2193-15,2-8-903 16,-1-12-258-16</inkml:trace>
  <inkml:trace contextRef="#ctx0" brushRef="#br0" timeOffset="252352.4337">7270 13267 6966 0,'37'-2'5160'0,"-13"8"-129"16,-5-1-516-16,4-1-3870 15,6 5-387-15,0-2 0 16,0 2-129-16,0 1 0 16,-5 1-129-16,-6 1 129 15,-5 5-129-15,-7-1 0 16,-6 0-129-16,-2 2 129 0,-12 4 0 15,-7 1 0 1,-4-1-129-16,-4 0 129 16,1 1 0-16,1 3 0 15,4-3 0-15,4 0-129 0,7-5 0 16,10 1-129-16,2-4 0 15,7 5-774-15,-7-20-387 16,31 20-1677-16,-12-11-1806 16,-5-8-387-16,3-1 0 15</inkml:trace>
  <inkml:trace contextRef="#ctx0" brushRef="#br0" timeOffset="252556.4454">7253 13397 6063 0,'-16'-11'5160'0,"16"11"-387"16,0 0-387-16,20 12-3612 16,1-6-774-16,8 2 0 15,3-1 0-15,10 4-387 16,-2-11-516-16,9 5-2322 15,-1-4-1419-15,-12-4-387 16,2-1-129-16</inkml:trace>
  <inkml:trace contextRef="#ctx0" brushRef="#br0" timeOffset="252819.4604">7709 13115 3096 0,'7'0'4386'15,"6"14"0"-15,-10 4-129 16,2 11-3354-16,8 11-129 15,-1 1 258-15,4 11-258 16,-6-4 129-16,5 11 0 16,-8-10-129-16,1 5 0 15,-8-9-387-15,0 0 0 16,-11-9-258-16,-1-2-129 15,-7-10-129-15,-1-6-129 16,-3 0-903-16,-6-14-3225 16,4-4-387-16,5-9-387 15,0-13-387-15</inkml:trace>
  <inkml:trace contextRef="#ctx0" brushRef="#br0" timeOffset="253062.4743">7823 12534 9933 0,'37'24'5418'0,"-12"-3"-516"15,-2-6-387-15,9-1-5547 0,-9 13-387 16,18 21-387 0,-15-12-129-16,13 16-2064 15,-10-5-1419-15,-6-6-129 16</inkml:trace>
  <inkml:trace contextRef="#ctx0" brushRef="#br0" timeOffset="253463.4973">8043 12458 7740 0,'-13'56'5418'0,"6"-23"-387"16,2 10-258-16,-8 0-4902 15,1 9-129-15,-1 3 129 16,1 3-387-16,-9-6-387 0,7 4-516 16,-12-21-645-16,12 1-258 15,-11-22-387-15,11-2 387 16,-10-21 516-16,13-8 774 15,-5-17 516-15,6-9 1161 16,7-3 774-16,0-9 516 16,4 10 129-16,4-6-129 15,14 17-258-15,-3 4-645 16,10 16-129-16,-1 3-129 15,15 11-129-15,-3 8 0 16,13 6-129-16,3 0-129 16,5 1-387-16,4 0-1419 15,-3-2-2967-15,-1-13-387 0,0 0-516 16,-9-7-129-16</inkml:trace>
  <inkml:trace contextRef="#ctx0" brushRef="#br0" timeOffset="257976.7554">8817 13385 129 0,'0'0'3741'0,"0"0"-129"16,0-16-1032-16,0 16-2709 16,7-15-258-16,-7 15-258 15,2-16-1290-15,-4-1-1935 16</inkml:trace>
  <inkml:trace contextRef="#ctx0" brushRef="#br0" timeOffset="258267.772">8528 13254 258 0,'-23'-3'4515'0,"-5"3"-129"16,28 0 0-16,-9 6-3225 15,9-6 0-15,0 0-258 16,0 0 0-16,0 0-129 15,10 0 0-15,10-2-129 16,0-4 0-16,10 1-129 16,-1 1-129-16,5-4-129 15,2 2 0-15,5-1-129 16,0 0-258-16,-4-2-258 15,5 5-387-15,-12-11-774 16,8 13-1806-16,-7-1-1677 16,-14-8-129-16,1 11-258 0</inkml:trace>
  <inkml:trace contextRef="#ctx0" brushRef="#br0" timeOffset="258498.7853">8494 13354 5676 0,'-12'3'5289'16,"12"-3"-516"-16,17 6-258 15,12-6-4257-15,-1-6-258 16,5 1-129-16,5 0-129 0,3-5-129 15,8 10-1290 1,-10 0-2580-16,4-7-645 16,2 6-129-16</inkml:trace>
  <inkml:trace contextRef="#ctx0" brushRef="#br0" timeOffset="259078.8184">9219 12863 4257 0,'-1'28'5160'15,"0"-10"-258"-15,6 12-258 16,3 2-4257-16,2 6 0 15,4 10-258-15,-1 6 129 16,2 7-129-16,0 2 129 0,6-2 0 16,-4-3 0-16,4-5 0 15,-1-13 0-15,0-7 129 16,1-15-258-16,4-14 0 15,-4-7 0 1,6-14 0-16,-2-14-129 0,0-10 129 16,1-10-129-16,1-6 0 15,-2-8 0-15,-1-2 0 16,-2 0-129-16,-2 2 129 15,-5 6 0-15,-1 8-129 16,-4 11 0-16,-5 7-387 16,2 15-129-16,-8-1-774 15,1 19-2322-15,-4 8-1290 0,-8 5-258 16,1 13 0-16</inkml:trace>
  <inkml:trace contextRef="#ctx0" brushRef="#br0" timeOffset="259531.8443">9781 13362 7353 0,'11'11'5031'16,"-11"-11"-387"-16,0 18-387 0,-2-6-4515 15,1 10 129-15,-3 3-129 16,4 7 129-16,-1 3 129 16,1 1 129-16,1-4 0 15,4-6 0-15,7-7 129 16,1-12-129-16,5-7-129 15,3-17 129-15,1-13 0 16,1-14 0-16,0-2 129 16,-6-8-129-16,-2-2 0 15,-7-1-129-15,-7 7 129 16,-4 4-258-16,-10 10 129 15,-8 12 0-15,-5 9-129 16,-2 15-258-16,-6 0-516 0,9 20-1806 16,-6 2-2064-16,1-2-129 15,6 3-387-15</inkml:trace>
  <inkml:trace contextRef="#ctx0" brushRef="#br0" timeOffset="259789.8589">9801 12640 6708 0,'0'9'5418'0,"7"-7"-516"15,15 2-387 1,4-4-4644-16,10 0 0 16,-2-8-387-16,7 2-129 0,-5-11-516 15,11 8-1548-15,-15-3-1419 16,-6-8-1032-16,1 9 129 15</inkml:trace>
  <inkml:trace contextRef="#ctx0" brushRef="#br0" timeOffset="259989.8705">10083 12446 3999 0,'-30'-3'4644'0,"11"4"-258"16,6 3-2064-16,8 12-1032 15,-3-2-387-15,4 11-258 16,-4-2 258-16,4 9-516 0,0-1 0 15,-1 3-258-15,0 7-774 16,-7-5-2064-16,-1 0-1935 16,7 9-129-16,-7-8-516 15</inkml:trace>
  <inkml:trace contextRef="#ctx0" brushRef="#br0" timeOffset="261423.9526">10381 12698 903 0,'-1'-16'2967'0,"6"10"-1935"16,-5 6-387-16,0 0 258 15,0 0 387-15,0 0 387 16,-6 6 129-16,-8-1 0 16,10 12-129-16,-18-2-258 15,10 10-258-15,-8-2-387 16,3 9 0-16,-7-3-129 15,9 12 0-15,-8-4-129 16,6 8-129-16,-1-1 129 16,8 7 0-16,0-5-129 15,6 5-258-15,4-6 129 16,4-1-129-16,6-3 0 0,7-3-129 15,5-6 0-15,-2-4 0 16,4-3-129-16,0-7-129 16,4 2-129-16,-11-11-645 15,10 9-1290-15,-12-11-2451 16,-3-3-258-16,1-1-258 15</inkml:trace>
  <inkml:trace contextRef="#ctx0" brushRef="#br0" timeOffset="262632.0217">10605 13136 903 0,'0'0'-258'15,"11"8"387"-15,-11-8 258 16,14 9 903-16,-14-9 516 15,15 8 387-15,-15-8 387 16,21 3-258-16,-21-3-645 0,22 0-258 16,-22 0-516-16,27-7-258 15,-14-2-387-15,5 7 129 16,-2-8-258-16,4 4 0 15,-2-2 0-15,1 1-258 16,-1 3 129-16,-2-3 0 16,0 3 0-16,-3 1-129 15,-1-1 129-15,-3 1 0 16,-9 3 129-16,15-7-129 15,-15 7 129-15,10-10-129 16,-10 10 129-16,10-18 0 16,-10 18-129-16,7-23 0 0,-4 10 129 15,1 1-129-15,-4-2 0 16,1 1 129-16,-1 0 0 15,0 1 0 1,-1-1 129-16,1 13-129 16,-13-21 129-16,13 21-129 0,-20-20 129 15,7 15-258-15,-3 3 129 16,-4 2 0-16,-2 2-129 15,1 9 0-15,-6 5 129 16,0 2-129-16,-1 3 0 16,-1 6 129-16,1 3-129 15,2 2 129-15,1 3 129 16,2 6-129-16,6-4 129 0,8 4 0 15,0-6 129 1,9 1-129-16,9-7 129 16,7 2-129-16,5-12 0 15,9-3 0-15,1-6-258 0,3-4-129 16,-1-1 0-16,1-5-516 15,2 0-516-15,-15-9-2064 16,3-1-1677-16,-2 1-258 16,-9-7-129-16</inkml:trace>
  <inkml:trace contextRef="#ctx0" brushRef="#br0" timeOffset="263135.0504">11105 12573 1419 0,'0'0'3870'0,"5"2"645"16,-5-2-516-16,7-12-3612 0,4 4-258 15,-1 0 129-15,3 0 0 16,-2-4 129-16,2 4 0 16,-13 8 129-1,20-14 129-15,-20 14-129 0,12-1-129 16,-12 1 0-16,4 13 129 15,-4 5-258-15,0 8-129 16,0 6-129-16,-3 5 129 16,-2 4-258-16,-2 0 129 15,-1 2-129-15,-5-4 129 16,0 2-258-16,-6-8-387 15,6-1-774-15,-12-9-2064 16,0-13-1161-16,5 5-258 0</inkml:trace>
  <inkml:trace contextRef="#ctx0" brushRef="#br0" timeOffset="263522.0726">11125 12245 1806 0,'-5'-15'4257'0,"5"15"387"16,5-4-516-16,-5 4-3612 16,13 0-258-16,-2 7-129 15,-1 3-129-15,2-1-258 16,0 4-774-16,-12-13-903 15,14 22-1032-15,-4-6-1548 16,-10-16 258-16</inkml:trace>
  <inkml:trace contextRef="#ctx0" brushRef="#br0" timeOffset="263762.0863">10685 12543 5805 0,'18'18'5160'15,"-8"-21"-1032"-15,17 3-387 16,-11-15-4128-16,15 8-1290 15,-11-11-645-15,15 10-1677 0,-4 3-1161 16,-10-6 387 0</inkml:trace>
  <inkml:trace contextRef="#ctx0" brushRef="#br0" timeOffset="264595.1339">11416 12888 1548 0,'0'0'4386'15,"-8"7"129"-15,8-7-1935 16,0 0-903-16,0 0-387 15,0 0-258-15,-6-14-258 16,6 14-129-16,0-19-129 16,0 8-258-16,0-6-129 15,0-1 0-15,3-5 0 0,0-6 0 16,0-3-129-16,1-3 0 15,1-7 0-15,2-4 258 16,-2 1-387 0,3-2 129-16,-3-2-129 0,3 4 129 15,3 1-129-15,-3 4 258 16,2 4-387-16,2 2 129 15,1 5 129-15,0 5 0 16,2 2 0-16,1 7-129 16,1 9 129-16,-1 1-129 15,-3 5 129-15,0 7-129 16,-1 10-129-16,-4 1 129 15,-3 5 0-15,-3 2-129 0,-2 3 129 16,-3-7 258 0,-6 4-129-16,-6-3 258 15,-2-3-129-15,-3-2 0 16,-1 0 0-16,3-6 0 0,-2-3-129 15,4-2 0-15,6 0-129 16,10-6 129-16,0 0-129 16,0 0-129-16,11 10 0 15,3-5 129-15,4-1 0 16,-1 3-129-16,3 1 258 15,-7 2-258-15,2 1 258 16,-10 4-129-16,-4-1 129 16,-1 0-129-16,-6 2 0 15,-6-4-387-15,-3 10-1290 16,1-3-2193-16,-11-16-774 15,14 12 387-15</inkml:trace>
  <inkml:trace contextRef="#ctx0" brushRef="#br0" timeOffset="264955.1545">11696 12333 4902 0,'61'0'5160'16,"-30"6"-516"-16,-10-6-129 15,-1 8-4386-15,1 0-129 16,-4 4 129-16,-5 1-129 16,-8 2 129-16,-1 2-129 0,-3 0 129 15,-8 0-129-15,-8-1 129 16,-5 2-129-16,-3-2 129 15,-2 4-129-15,-3-2 129 16,4 1 0-16,-3-2 0 16,10 2 129-16,3-1-129 15,7 0-129-15,8-1 0 16,0-4-129-16,15 0 0 15,2-2-258-15,8 1-258 16,-4-12-645-16,8 6-1290 16,-8-5-1677-16,-4-6-774 15,3 1 129-15</inkml:trace>
  <inkml:trace contextRef="#ctx0" brushRef="#br0" timeOffset="265172.1666">11734 12493 1806 0,'-38'-26'3870'16,"38"26"-129"-16,-15-6-1806 15,15 6-774-15,0 0-387 16,-2 7 129-16,10 6 0 16,4-3-129-16,10 4 129 15,-4-5-129-15,10 4-516 16,-1-5-387-16,-2-6-387 15,4 6-774-15,-7-8-1290 16,-1-2-2064-16,4 2 0 16</inkml:trace>
  <inkml:trace contextRef="#ctx0" brushRef="#br0" timeOffset="265580.1903">11721 12990 774 0,'13'24'3870'0,"-13"-24"387"16,27 12-129-16,-6-4-3354 16,0-6-129-16,7 1 129 15,-3-3-258-15,7 0 258 16,-4-2-129-16,2-2-258 15,-2-7-258-15,-3 0-387 16,0 1-516-16,-9-9-1161 16,0 3-1677-16,0 7-1161 15,-15-9 258-15</inkml:trace>
  <inkml:trace contextRef="#ctx0" brushRef="#br0" timeOffset="265804.2031">11908 12906 1032 0,'-20'37'4773'0,"18"-11"258"16,-5-5-387-16,-2-3-2580 16,12 12-645-16,-3-7-645 15,6 3-129-15,-3-5-129 16,5-2-387-16,-2 0-387 15,-6-19-774-15,18 18-1935 0,-18-18-1806 16,10 0 0-16,-10 0-774 16</inkml:trace>
  <inkml:trace contextRef="#ctx0" brushRef="#br0" timeOffset="266284.2306">12297 12751 1548 0,'19'-24'4257'16,"-6"23"-129"-16,-13-14-258 0,0 15-2838 16,0 0-1419-16,8-6 129 15,-8 6 129-15,0 8 129 16,0-8 129-16,0 17 387 15,0-7 258-15,0-10-129 16,-3 16 258-16,3-16-129 16,0 12 129-16,0-12-129 15,0 0 0-15,0 0-129 16,0 12 0-16,0-12-129 15,0 0-258-15,0 19-129 16,0-4 0-16,0 6 0 16,2 5-129-16,-2 3 0 15,0 10 0-15,0 3 0 0,0 1 0 16,-2 4 0-16,-4-3-258 15,2 3-129-15,-6-12-516 16,10 4-645-16,-12-16-2193 16,3-7-1161-16,7-4-387 15,2-12 129-15</inkml:trace>
  <inkml:trace contextRef="#ctx0" brushRef="#br0" timeOffset="266643.2511">12524 12686 6966 0,'20'8'5031'0,"2"-8"-129"16,-10-7-516-16,1 2-4515 16,7-5 0-16,3 5-129 15,-2 2 129-15,1 0 0 16,-1 2 129-16,-4 1-129 15,-1 0 129-15,-4 0 0 16,-3 8 0-16,-9-8 0 16,4 18 0-16,-4-4 129 0,-5 1-129 15,-6 4 0-15,-3 1-129 16,-2 6-387-1,-5-9-645-15,4 4-2838 16,0 9-774-16,-10-12-387 0</inkml:trace>
  <inkml:trace contextRef="#ctx0" brushRef="#br0" timeOffset="266935.2676">12510 12744 4773 0,'6'34'5031'0,"-6"-19"-387"16,7 10 0-16,3 1-4128 15,-7 0-387-15,4 8 258 0,-5-2-258 16,1 4 258-16,-3 1-258 15,0 3 258-15,0-2-258 16,0 0-258 0,0-2-129-16,-7-13-645 0,7 5-1290 15,-4-10-2193-15,4-18-516 16,0 0-258-16</inkml:trace>
  <inkml:trace contextRef="#ctx0" brushRef="#br0" timeOffset="267268.2868">12830 12633 7611 0,'17'7'5418'0,"-17"-7"-645"16,11 15 129-16,-3-1-4902 16,-4 8 0-16,-2 7 129 15,1 9 0-15,-2 5 0 16,-1 6 129-16,0 5 0 15,0-7-129-15,0 3 129 16,-5-3 0-16,2-6-129 0,2-5 129 16,-2-9-258-16,2-6-258 15,-3-8-258-15,4 2-903 16,0-15-2580-1,0 0-1290-15,-4-12-129 0,3-6-387 16</inkml:trace>
  <inkml:trace contextRef="#ctx0" brushRef="#br0" timeOffset="267628.3074">13067 12950 6450 0,'0'0'4902'0,"0"0"-387"15,0 0-387-15,0 0-4386 16,11 12-129-16,-11-12-129 16,0 0 129-16,7 14 0 15,-7-14 258-15,13 14 0 16,-13-14 129-16,17 6 0 15,-8-6-129-15,-9 0 129 16,13-6-129-16,-13 6 129 16,8-14-129-16,-8 2-258 15,0 12-1032-15,-2-14-2064 16,-9 3-1032-16,11 11-387 0</inkml:trace>
  <inkml:trace contextRef="#ctx0" brushRef="#br0" timeOffset="268311.3465">13339 12918 3483 0,'11'28'5031'16,"15"-13"-516"-16,-13-15-129 0,12-4-3612 15,1 1-774 1,1-2 0-16,2-2 0 15,3-3-129-15,-1-3 129 16,1-2 0-16,-3-3 0 16,0 0-129-16,-4 0 129 0,-5-5 0 15,-4 4-129-15,-5-4 258 16,-8 2 0-16,-3 2 0 15,-7 1 129-15,-7 3-129 16,-4 3 0-16,-7 3 0 16,-2 5 0-16,-5 4 0 15,1 9 0-15,-5 6 0 16,5 7 0-16,-4 6-129 15,6 5 129-15,0 7-129 16,4 2 129-16,3 3 0 16,7 0 129-16,6-2 0 15,8 1 129-15,1-7 0 0,8-1-258 16,6-10 129-16,3-3-258 15,7-9 0-15,1-9-516 16,4 1-903-16,-5-7-2193 16,0-12-1419-16,7 0-387 15,-10-8 129-15</inkml:trace>
  <inkml:trace contextRef="#ctx0" brushRef="#br0" timeOffset="268727.3703">13761 12396 6450 0,'13'-27'4515'16,"-13"9"-129"-16,16 14-387 15,0-13-4773-15,0 11-258 16,-8-7 258-16,6 9 0 15,-14 4 516-15,16-3 129 16,-16 3 129-16,9 9 129 16,-5 3 0-16,-4 5 258 0,0 6-129 15,-5 1 0 1,1 7-129-16,-4 2 129 15,0-1-387-15,0 5 129 16,-5-5-903-16,5 4-774 0,-8-5-1548 16,-2-13-1548-16,10 5 129 15</inkml:trace>
  <inkml:trace contextRef="#ctx0" brushRef="#br0" timeOffset="268885.3793">13778 12143 5676 0,'33'-12'5031'15,"-12"14"-1032"-15,-21-2-1032 0,33-6-5934 16,-16 7-1935-16,-2-1-516 15</inkml:trace>
  <inkml:trace contextRef="#ctx0" brushRef="#br0" timeOffset="269535.4165">14236 12086 4644 0,'-3'-14'4773'0,"-10"7"-129"16,13 7-258-16,-12 11-4386 16,0 2-258-16,-2 5 258 15,1 7-129-15,-2 8 129 16,-2 7 0-16,0 3 129 15,1 5 129-15,1 0-258 16,2-3 258-16,4-3-387 0,4-8 387 16,2-5-258-16,3-11 129 15,0-18-258 1,24 5 0-16,-3-15 129 15,0-14-129-15,4-3 129 0,4-8-387 16,0-3 387-16,-1-3-129 16,-2-2 129-16,-5-1-129 15,-2 4 129-15,-5 1 0 16,-6 4 0-16,-4 9 0 15,-4 4-129-15,-8 7 129 16,-5 8 0-16,-7 7 0 16,-5 4 0-16,-8 7 0 15,1 7 0-15,-3 3 0 16,2 4 129-16,-1 0 0 15,6-1 0-15,3-1 129 16,9 0 0-16,7-5-258 16,9 2 129-16,0-20 0 0,17 17 0 15,6-13-258-15,4-3 0 16,6-1-516-16,-4-2-387 15,8 0-1419-15,-6 2-1935 16,-8-10-645-16,6 10 258 16</inkml:trace>
  <inkml:trace contextRef="#ctx0" brushRef="#br0" timeOffset="269894.437">14329 12376 2709 0,'7'29'4644'16,"-7"-15"-129"-16,0 12-258 15,0 1-4257-15,-3 0 129 16,-1 2-129-16,-2-2 258 15,3 1-258-15,-2-5 129 16,2-4 129-16,2-8-129 16,1-11 0-16,0 0 129 15,0 0-129-15,0-6 129 16,6-7-129-16,-3-10 129 15,8 4 0-15,-3-3-129 16,5 2-129-16,1-1 129 0,3 3-258 16,0 6-258-16,-2-3-903 15,5 4-3354 1,2 10 0-16,-8-9-516 15</inkml:trace>
  <inkml:trace contextRef="#ctx0" brushRef="#br0" timeOffset="271272.5159">14423 13068 3354 0,'0'0'5031'0,"0"0"-258"15,0 0-387-15,0 0-3483 16,0 0-774-16,4 4-129 15,-4-4 0-15,15 6-387 16,-5 1-387-16,-10-7-1419 0,0 0-2193 16,13 9-645-16,-13-9 258 15</inkml:trace>
  <inkml:trace contextRef="#ctx0" brushRef="#br0" timeOffset="271739.5426">14677 13085 3354 0,'31'11'3999'16,"-21"-14"0"-16,5 1-3483 15,10 0 0-15,-5-8 258 16,8 2-129-16,-3-12-129 16,6 3 258-16,-3-8-258 0,2 3 0 15,-3-6-129-15,-1 1-258 16,-5 0-129-16,-5 1 0 15,-6 6 0-15,-6 4 0 16,-4 16 0-16,-10-11 0 16,-5 11 0-16,-10 12 0 15,-2 6 129-15,-4 9 0 16,-5 5 0-16,2 4 258 15,0-3-129-15,4 8 129 16,2-5 258-16,11 4-387 16,1-4 258-16,13-4-258 15,3-6 0-15,8-1-129 0,12-5 0 16,5-5-129-16,4-7-387 15,0-8-516-15,12 0-1806 16,-4-5-2064-16,-4-17-258 16,4 3-258-16</inkml:trace>
  <inkml:trace contextRef="#ctx0" brushRef="#br0" timeOffset="272187.5682">15192 12552 2451 0,'-4'-16'4902'16,"4"2"-516"-16,0 14 0 0,0 0-3612 15,12-11-774-15,-12 11 0 16,14-13-129-16,-14 13 129 16,20-8 0-16,-9-1 129 15,-2 4 0-15,4 0 0 16,-13 5-129-16,17-8 0 15,-17 8 0-15,12-5 129 16,-12 5 0-16,0 0-258 16,0 0 258-16,4 9-129 0,-4-9 0 15,0 16 129 1,-4-5 0-16,0 6 0 15,-2 2-129-15,-1 3 129 16,-5 6 0-16,3 5-129 0,-3 1 129 16,-1 1-129-16,-2 1 0 15,1-5 258-15,-1-2-258 16,2-8-258-16,3 2-516 15,-9-20-1161-15,9-3-2064 16,10 0-774-16,-22-26-129 16</inkml:trace>
  <inkml:trace contextRef="#ctx0" brushRef="#br0" timeOffset="272370.5786">15146 12105 2709 0,'23'-19'5031'0,"-23"19"-387"15,23 0-387-15,-23 0-2838 16,21 18-2193-16,-9-13-903 16,5 5-1935-16,-1 4-1161 15,-16-14 0-15</inkml:trace>
  <inkml:trace contextRef="#ctx0" brushRef="#br0" timeOffset="273000.6147">15528 12618 2193 0,'-1'47'5289'15,"1"-47"-387"-15,-11 17 0 16,11-17-2322-16,-17-4-2193 16,12-10-129-16,-3-8 0 15,3 2-129-15,-1-11 0 16,5 2 0-16,-3-7-258 15,3-4 129-15,1-1-129 16,0-3 0-16,1 0-129 16,4-2 258-16,2 0-129 0,0 8 0 15,3 2 258 1,1 1-258-16,1 9 258 15,2 4-258-15,-2 5 258 16,5 4-258-16,-2 4 129 0,2 5 0 16,-3 4-129-16,1 2 129 15,-2 9-129-15,-4 1 129 16,-1 2-129-16,-4 5 0 15,-4-1 129-15,0 1 0 16,-3-3-129-16,-2 2 258 16,-5-5-258-16,2-3 129 15,8-10 0-15,-17 16 0 16,17-16-129-16,-11 12 129 15,11-12-129-15,-1 10 0 16,1-10-129-16,2 14 0 16,2-3 0-16,-4-11 0 0,7 20 129 15,-7-20 0-15,0 22 129 16,0-22 129-16,-12 19-129 15,0-10 129-15,-1-1 258 16,-2-2-387-16,0 3-903 16,-5-6-2064-16,0-3-1548 15,20 0-645-15,-24-4 387 16</inkml:trace>
  <inkml:trace contextRef="#ctx0" brushRef="#br0" timeOffset="273352.6348">15795 12185 3612 0,'46'30'3870'16,"-17"-9"-258"-16,-19-17 0 15,-1 10-4128-15,2-3-129 16,2 6 129-16,-6-6 258 15,-7 3 774-15,5 5 387 16,-10-4 258-16,-2 5-516 16,-10-5 0-16,1 4-387 15,-10-5 258-15,5 6-258 16,-7-8 0-16,6 5 0 15,-1-6 129-15,7 5-129 16,4-5 0-16,7 2-258 0,5-13 129 16,12 17-129-16,7-11-129 15,3-4 0 1,7 1-258-16,-3-3-516 15,10 2-1032-15,-13-2-1677 0,-2-7-1161 16,1 4-258-16</inkml:trace>
  <inkml:trace contextRef="#ctx0" brushRef="#br0" timeOffset="273534.645">15747 12364 1161 0,'-46'-14'4386'15,"26"6"129"-15,20 8-516 16,0 7-2967-16,0-7-516 15,25 16-387-15,-1-5 129 16,6-4-516-16,5 7-645 16,-2-9-1806-16,-2-5-1419 0,7 9-516 15</inkml:trace>
  <inkml:trace contextRef="#ctx0" brushRef="#br0" timeOffset="273944.6684">16123 12149 6837 0,'11'13'5031'0,"0"-1"-258"15,-11-12-516-15,7 17-4257 16,2-5-387-16,7 8 0 15,-4 1 129-15,4 4 129 16,-4 5 129-16,-2 2 0 16,-2 4 0-16,-1-1 129 15,-6 1-129-15,-1-2 258 16,-4 1-258-16,-5-5 258 15,-2-1-258-15,-1-6 129 16,0-3-129-16,-2-4 129 0,2-4-258 16,0-2-258-16,-1-10-1548 15,13 0-2838 1,-15-12-258-16,6-5-258 15</inkml:trace>
  <inkml:trace contextRef="#ctx0" brushRef="#br0" timeOffset="274893.723">16107 12085 1 0,'0'0'3998'15,"2"16"130"-15,-2-16-2064 16,0 0-1290-16,7 18 129 15,-7-18-258-15,18 19 129 0,-18-19 0 16,23 24-387-16,-11-10-129 16,1 4-129-16,-1 3-129 15,0 0 258 1,-1 1-258-16,-2 3 129 0,-3-1 0 15,2 4 0-15,-5-2 129 16,2 2-258-16,-2 1 258 16,0-2-258-16,-1 1 129 15,1 2-129-15,-2-3 129 16,-1 2-258-16,0 2 258 15,0-2-129-15,0 2 0 16,0-1 0-16,-4 4 258 16,2-3-258-16,-3 0 129 0,3 2 0 15,-6-5-129 1,1 4 129-16,-2-3 0 15,3 1 0-15,-5-1 0 16,4-2 0-16,-3-2-129 0,2 3 129 16,-1-2 129-16,2 1 0 15,-1-2 129-15,0 1-258 16,-1-4 258-16,2 2-258 15,-3-6 258-15,3 2-129 16,0-5 0-16,1-2-258 16,6-13 129-16,-12 14-258 15,12-14-645-15,-13 9-2838 16,13-9-1290-16,0 0-129 15,-10-21-129-15</inkml:trace>
  <inkml:trace contextRef="#ctx0" brushRef="#br0" timeOffset="275516.7586">16542 12848 3870 0,'-9'22'4386'16,"9"-3"-258"-16,0-1-2967 16,-1-3-516-16,1 3-129 15,0-18 129-15,4 25-129 16,-4-25 129-16,13 13-129 15,-13-13-129-15,21-1 0 16,-21 1-258-16,17-22 0 0,-9 7 0 16,-3-4 129-1,-3-3-129-15,-1 2 129 16,-1 2 0-16,-3 3 0 15,-2 1 0-15,5 14-129 0,-9-15 129 16,9 15-129-16,0 0-129 16,0 0 129-16,-2 13-129 15,2-13 129-15,6 20-129 16,-1-7 129-16,-5-13-129 15,12 14 129-15,-12-14 0 16,0 0 0-16,9 9 0 16,-9-9-129-16,0 0-129 15,0 0-516-15,0 0-3612 16,0 0-645-16,-9-17-516 15,9 5-129-15</inkml:trace>
  <inkml:trace contextRef="#ctx0" brushRef="#br0" timeOffset="280691.0546">17144 12411 2193 0,'-7'-15'4644'15,"7"15"-129"-15,0 0-129 16,-11-14-4257-16,11 14-129 16,0 0 258-16,0 0-129 15,8 5 387-15,-4 9-387 16,3-1 258-16,-3 8-129 0,2 4 0 15,-1 7-129-15,-2 6-129 16,0 5-129-16,1 7 129 16,-2-2 129-1,0 4-129-15,5-3 0 0,-2-4 0 16,3-3 129-16,1-10-129 15,4-2 0-15,-1-14 129 16,5-5 129-16,-1-10-129 16,2-2 0-16,1-12 129 15,2-10-129-15,0-6 0 16,3-8 129-16,-2-10-129 15,3 1-129-15,-5-7 129 0,3 0 129 16,-4 0-129-16,1 4 0 16,-4 1-129-16,1 8 129 15,-5 8-258-15,-4 5 258 16,2 8-387-16,-7 0-258 15,-3 19-1032-15,4-11-2064 16,-4 11-1290-16,0 6-387 16</inkml:trace>
  <inkml:trace contextRef="#ctx0" brushRef="#br0" timeOffset="281200.0837">17549 12873 3483 0,'0'0'4902'15,"-12"3"-258"-15,12-3-258 16,0 0-4257-16,0 15-129 16,-3-2 0-16,3 0-129 15,-1 5 258-15,1 1-129 16,0 4 129-16,1-2-129 15,6 2 129-15,-2-3 0 16,5-4 0-16,-2-4 0 16,4-2 258-16,4-8-258 15,0-2 0-15,1-3 129 0,1-7-129 16,2-7 0-16,0-3 0 15,-3-6 0-15,0-1-129 16,-5-3 129-16,0 0 0 16,-8-2 129-16,-4 5-129 15,0 3 0-15,-12 5 0 16,-1 6 0-16,-6 4 0 15,-3 9-129-15,-4 0-129 16,-2 15-129-16,-1-3-258 16,5 11-774-16,-9-14-1806 15,9 3-1935-15,7 3-258 16,4-15 130-16</inkml:trace>
  <inkml:trace contextRef="#ctx0" brushRef="#br0" timeOffset="281632.1081">17659 12194 258 0,'0'0'3096'0,"0"0"-2451"15,0 0 258-15,0 14 258 16,0-14 516-16,16 11 645 15,-16-11-129-15,31 10-129 16,-14-10-387-16,14 4-387 16,-4-4-645-16,8 0-129 15,1 0-387-15,1 0-129 0,1-3-129 16,-6-1-387-1,3 3-258-15,-15-9-1032 16,5 6-1677-16,-1 3-1548 16,-24 1 129-16</inkml:trace>
  <inkml:trace contextRef="#ctx0" brushRef="#br0" timeOffset="281954.1266">17766 12082 2709 0,'0'0'4773'0,"0"0"-258"16,5 0-258-16,-5 0-4257 16,6 8-129-1,-5 6 258-15,2 3 129 0,-1 6 129 16,-2 2-129-16,0 7 0 15,0 1-129-15,-5 3-387 16,4 7-1935-16,-3 2-2451 16,-8-13-129-16,8 5-129 15</inkml:trace>
  <inkml:trace contextRef="#ctx0" brushRef="#br0" timeOffset="283611.2216">18428 12251 1806 0,'0'0'3483'16,"0"0"-2709"-16,0 0 387 16,0 0-258-16,-13 1 129 15,13-1 129-15,-17 13-129 16,5 2 387-16,-2-7-387 15,4 10-129-15,-7-6-129 16,4 6-129-16,-7 0 129 16,6 10-387-16,-8-5 129 0,5 8-258 15,-1 0 129-15,2 2-258 16,1 6 258-1,5 2-387-15,2-3 258 16,4 3-129-16,4 0 129 0,0 2-129 16,7-4 0-16,3 1 129 15,2-3-258-15,3-3 129 16,-1 1-129-16,3-5 129 15,-1-4-129-15,3-2 0 16,0-2-129-16,-4-7-129 16,3 1-516-16,-7-13-1548 15,0-1-2451-15,3 0-387 16,-14-2 0-16</inkml:trace>
  <inkml:trace contextRef="#ctx0" brushRef="#br0" timeOffset="284492.272">18515 12794 2451 0,'0'16'4386'15,"9"-9"0"-15,-9-7-1161 16,19 8-3225-16,-4-6 129 15,5-1 0-15,4 1-129 16,3 0 129-16,-1-2 129 0,7 0-258 16,-3-5 0-16,1-6 129 15,0 3-129-15,-3-7 0 16,-4-2 0-1,-3-2 129-15,-3 2-129 0,-5-5 129 16,-2 2 129-16,-7-2-129 16,0 4 129-16,-4-4 129 15,-5 5-129-15,-5-2-129 16,-2 6 0-16,-3-2 0 15,-4 6 0-15,-2 1-129 16,-2 5 0-16,-3 2 0 16,-1 1 0-16,0 1 129 15,1 6-129-15,-2 2 129 0,4 2 0 16,1 1 0-1,3 6 0-15,0 1 0 16,4 1 258-16,1 3-258 16,5 3 129-16,0 0 0 0,3 6 0 15,2-2-129-15,3 1 129 16,1-1-129-16,1 3 129 15,0-6 0-15,8 2-129 16,-1-6 0-16,3-1 0 16,2-4 0-16,1-1 129 15,4-3-129-15,3-4 0 16,-1 2-129-16,3-4 129 15,3-3 0-15,3-1-129 16,0-1 0-16,2-2 0 16,0-1-129-16,-2 0-129 15,1 0-258-15,-8-10-258 16,5 10-1935-16,-9-4-2322 0,-5-4-258 15,0 1-129-15</inkml:trace>
  <inkml:trace contextRef="#ctx0" brushRef="#br0" timeOffset="293835.8064">18970 12252 1 0,'0'0'3224'0,"0"0"-2063"16,0 0 0-16,8-7 0 0,-8 7 129 16,0 0 0-16,0 0 258 15,14-10-387 1,-14 10 0-16,7-10-387 15,-7 10-258-15,7-17-129 0,-7 17 129 16,6-22-258-16,0 8 0 16,0 2-129-16,-2-2 0 15,4 1 0-15,-3-1 129 16,3 2-129-16,0 1-129 15,0-1 0-15,-8 12 0 16,17-18 0-16,-7 11 0 16,1 3 0-16,-11 4-129 15,17-4 129-15,-17 4-258 16,15 0 258-16,-15 0 0 15,11 10 0-15,-11-10 0 16,6 17 0-16,-6-5 258 16,3 1-258-16,-1 2 0 0,-1 2 129 15,0-2-129-15,0 3 129 16,3 0-258-16,-1 3 258 15,-1-1-129-15,-2 1 129 16,0 1-129-16,0-1 258 16,-5 5 0-16,0-3 0 15,-2-2 258-15,1 2-129 16,-4-6 129-16,5 3-129 15,0-6-129-15,-3-1-129 16,8-13-129-16,-13 14-258 16,13-14-387-16,-13 0-903 15,13 0-1548-15,-11-9-1677 16,-1-11-387-16</inkml:trace>
  <inkml:trace contextRef="#ctx0" brushRef="#br0" timeOffset="294061.8193">19065 11813 2967 0,'20'-8'4773'0,"-6"8"-129"0,-14 0-258 15,0 0-4128-15,0 0-516 16,16 16-774-16,-16-16-1935 15,0 0-1677 1,12 22-258-16</inkml:trace>
  <inkml:trace contextRef="#ctx0" brushRef="#br0" timeOffset="294826.8631">19293 12305 2967 0,'-9'27'3870'15,"9"-27"258"-15,-4 15-3741 16,4-3 0-16,0-12 0 16,11 20-129-16,-11-20 129 15,14 14-129-15,-14-14 516 16,12 5-387-16,-12-5-129 15,0 0 129-15,4-15 0 16,-4 3 0-16,0-9-129 16,-3 0 0-16,-3-12-258 15,0-4 0-15,5-5 129 16,-3-6-258-16,4 1 129 15,0-4-129-15,1 3 258 0,3 0-258 16,4 5 258-16,0 5-258 16,4 6 129-16,-1 6 0 15,2 8 0-15,0 4 0 16,2 7 0-16,-1 5 0 15,2 2 0-15,-3 6 129 16,0 6-258-16,-2 3 258 16,-1 2-129-16,-3 0 0 15,-2 3-129-15,-2-4 129 16,-3 0 0-16,0-2 0 15,-6-3 0-15,6-11 0 16,-22 18-129-16,6-7 129 16,0-7 0-16,-1 4 0 0,2 0-129 15,3-1 129-15,12-7-129 16,-12 18 0-16,12-7 129 15,0-11-129 1,19 23 129-16,-4-9 0 0,1 0 0 16,0 0 0-16,0-1 0 15,-3 1 0-15,-5-3 0 16,-3 1 129-16,-5-12-129 15,0 22 129-15,0-22 0 16,-12 18 0-16,-1-10 0 16,2-1-129-16,-2 0 0 15,1 0-258-15,12-7-645 16,-21 7-1806-16,8-7-1806 15,13 0-387-15</inkml:trace>
  <inkml:trace contextRef="#ctx0" brushRef="#br0" timeOffset="295288.8895">19662 11948 3225 0,'28'18'5031'0,"-17"-15"-387"16,7 8-258-16,3-5-4257 16,-4 2-258-16,1 1 129 15,-3-1 0-15,0-2 0 16,-15-6 0-16,18 14 129 0,-18-14 0 15,4 13 0-15,-4-13 0 16,0 11 0-16,0-11 0 16,-8 16-129-16,8-16 129 15,-13 20 129-15,5-8-258 16,2 4 0-16,-1 0 0 15,0 0 129-15,2 1-129 16,4 2 0-16,-2-2 0 16,3 0 129-16,2-3-129 15,5 1 129-15,1-4-129 16,4-1 0-16,0-3 0 15,0 0 0-15,-2-5-129 16,0-2 0-16,-1 0-258 0,-9 0-129 16,15-5-258-16,-15-8-903 15,0 13-1161-15,0 0-1935 16,0-25-129-1</inkml:trace>
  <inkml:trace contextRef="#ctx0" brushRef="#br0" timeOffset="295537.9038">19561 12121 4128 0,'1'12'5031'16,"10"-12"-129"-1,12 0-387-15,13 0-4386 16,-4 0-129-16,5 2 0 16,2 1 0-16,2 2 0 0,0 3-516 15,-7-5-258-15,7 7-1548 16,-12 0-2451-16,-9-9-258 15,-2 4 0-15</inkml:trace>
  <inkml:trace contextRef="#ctx0" brushRef="#br0" timeOffset="300887.2097">19595 12738 3225 0,'0'0'4128'0,"9"7"-129"16,2-6-3483-16,-11-1-258 15,17 0 129-15,-5-5 129 16,4 4 258-16,-1-3-258 15,5 2 258-15,1-2-258 16,6 4-129-16,-3-5 129 16,6 0-258-16,-1 1 0 15,3 3-258-15,-1-1 129 16,1 1-129-16,2 0 0 15,-3-2 0-15,0 3-258 16,-2 0-129-16,1 3-645 0,-11-3-1032 16,2 0-1548-16,-2 5-1290 15,-19-5 129-15</inkml:trace>
  <inkml:trace contextRef="#ctx0" brushRef="#br0" timeOffset="301215.2285">19827 12572 2322 0,'0'9'5031'15,"0"-9"-516"-15,0 0 129 16,12 20-4128 0,-12-20-387-16,12 23 129 0,-5-5 0 15,-1 4 0-15,-2 3 0 16,0 5 129-16,0-1-258 15,-2 2 0-15,0 1 0 16,1-7-129-16,-2 0-129 16,-1-9-129-16,5 5-645 15,-5-21-1548-15,0 0-2322 16,1 11-387-16,-1-11 387 0</inkml:trace>
  <inkml:trace contextRef="#ctx0" brushRef="#br0" timeOffset="301783.261">20278 12421 2967 0,'0'0'4644'0,"0"0"-258"16,0 0-129-16,0 11-3999 16,0 5-516-16,0 4 129 0,0 9 0 15,-4 6 258-15,3 5 0 16,-3 6 258-16,0 0-258 15,-4 3 0-15,1-4 0 16,1-2 0-16,-1-1 0 16,1-10-258-16,-1-8 129 15,6-2-516-15,1-22-645 16,0 0-2451-16,0 0-1032 15,1-10-258-15</inkml:trace>
  <inkml:trace contextRef="#ctx0" brushRef="#br0" timeOffset="302156.2823">20455 12407 3483 0,'24'-2'4773'16,"-13"-5"0"-16,12 6-645 15,-6 1-3741-15,7-2-645 16,1-3 0-16,3 5-129 15,-6 0 0-15,1 0 387 16,-5 4-129-16,-1 2 129 16,-6-3-129-16,-11-3 258 15,13 10 0-15,-13-10 258 16,0 12-258-16,0-12 129 15,-4 18-129-15,4-18 0 0,-13 22-129 16,3-8 0-16,2 4-129 16,-2-3 129-16,-1 1-516 15,5 6-903-15,-7-8-1935 16,-5-5-1290-16,12 8-129 15</inkml:trace>
  <inkml:trace contextRef="#ctx0" brushRef="#br0" timeOffset="302465.3">20418 12451 2580 0,'-9'20'4773'15,"9"-20"-129"-15,0 23 0 16,2-5-4386-16,1 2 129 16,4 6-258-16,-3 4 258 15,2 1-129-15,-2 3 129 16,-1-1-129-16,1 1-129 15,-2 0-129-15,-2-3-129 16,2-5 129-16,-1-2-516 16,-1-9-129-16,5 5-1290 15,-5-6-2580-15,0-14-516 0,0 0 129 16</inkml:trace>
  <inkml:trace contextRef="#ctx0" brushRef="#br0" timeOffset="302857.3224">20821 12311 4128 0,'0'0'4515'0,"0"0"129"16,11 10-1161-16,-11 4-3483 0,0 8 0 15,0 4-129-15,-4 6 387 16,0 7 0-16,-5 3 129 16,5 8 0-16,-6-6 258 15,2 9-387-15,-2-5 0 16,1 2 129-16,0-4-129 15,1 1-129-15,0-8 0 16,4-4-129-16,0-1-258 16,-2-11-129-16,6 1-903 15,0-24-1548-15,-11 13-2064 16,11-13-387-16,0 0 387 15</inkml:trace>
  <inkml:trace contextRef="#ctx0" brushRef="#br0" timeOffset="303398.3534">21002 12646 1935 0,'0'18'4128'16,"0"-18"129"-16,0 0-1419 16,3 11-2838-16,-3-11 0 15,9 15-129-15,-9-15 258 16,15 12 0-16,-15-12 0 15,18 3 0-15,-6-3 129 0,-1-1-258 16,-1-3-258 0,-10 4 258-16,17-20 0 15,-17 20 0-15,10-19 0 16,-10 19 258-16,1-15-129 0,-1 15 0 15,0 0 129-15,-3-11-129 16,3 11 0-16,-13 0-129 16,13 0-129-16,-9 5-774 15,9-5-2193-15,0 14-1290 16,0-14 0-16</inkml:trace>
  <inkml:trace contextRef="#ctx0" brushRef="#br0" timeOffset="304635.4241">21375 12703 3096 0,'7'16'3612'0,"-7"-16"-129"16,0 0-3870-16,0 0-129 15,16 0 129-15,-16 0 129 16,20 0 516-16,-10 1 0 16,3-1 0-16,2 3 129 15,1-3-129-15,2 0 0 16,1-2 129-16,3-1-129 15,-1-8 129-15,4 2 0 16,-5-4 0-16,4 1-258 16,-4-2 0-16,-2-1 0 0,-5-1-129 15,2-1 258-15,-7 1-129 16,-2 0-129-16,-3-1 258 15,-3 3-129-15,0-1 129 16,-3 3 129-16,-6 0-129 16,9 12 0-16,-20-16 0 15,8 13 129-15,-5-1-258 16,0 4 0-16,-3 0 0 15,-2 5-129-15,-3 0 0 16,1 7 0-16,-1-1 129 16,0 4 0-16,-2 2 0 15,4 4 129-15,-2 1-129 16,4 2 258-16,2 1-129 0,5 4 0 15,-2 1 0-15,8 4 129 16,1-3-129 0,7 3 129-16,0 1 0 15,7 1-129-15,5-2 0 0,5-3-129 16,3-4 0-16,2-1 0 15,2-5-258-15,1-7 0 16,1-2-258-16,-2-10-258 16,6 5-903-16,-10-8-2451 15,1-12-774-15,6 0-387 16</inkml:trace>
  <inkml:trace contextRef="#ctx0" brushRef="#br0" timeOffset="305655.4825">21824 12193 3225 0,'0'0'4128'0,"0"0"-129"16,0 0-3225-16,0 0-645 15,5-8-258-15,-5 8 129 16,9-11 129-16,-9 11 0 16,12-14 0-16,-12 14-129 15,13-19 0-15,-13 19 258 16,14-21-258-16,-14 21 0 15,13-22 129-15,-13 22-129 0,13-19 129 16,-13 19 0 0,7-12 0-16,-7 12 0 15,0 0 258-15,0 0-129 16,11-6 0-16,-11 6 0 0,0 0 0 15,0 0 0-15,3 7-129 16,-3-7-129-16,3 15 129 16,-3-15-129-16,1 21 0 15,0-10 0-15,0 2 129 16,-1-13-129-16,3 20 0 15,-3-20 129-15,4 15-129 16,-4-15 129-16,3 12-129 16,-3-12 129-16,0 0 0 15,1 14-129-15,-1-14 129 16,0 12 0-16,0-12 129 15,0 20-258-15,-1-9 129 16,-3 3-129-16,0 2 0 0,0 2 0 16,-3 2 0-16,2-3 129 15,-3 3-129-15,-1 1 129 16,1 3 0-16,-1-5 0 15,1 2-129-15,-4-3 129 16,0 0-258-16,3-1 0 16,-3-6-387-16,4 2-1290 15,-4-4-1677-15,-4-9-1290 16,16 0 129-16</inkml:trace>
  <inkml:trace contextRef="#ctx0" brushRef="#br0" timeOffset="305913.4972">21877 11876 3612 0,'11'3'5031'0,"-11"-3"-387"16,12 14-258-16,-1-9-4515 15,-4 6-129-15,-7-11-387 16,17 19-1935-16,-10-3-1935 0,-7-16-258 15,5 14 1-15</inkml:trace>
  <inkml:trace contextRef="#ctx0" brushRef="#br0" timeOffset="306222.5149">21460 12144 4257 0,'0'0'5160'0,"1"13"-387"15,-1-13-129-15,29-1-4257 0,-5 1-387 16,4 0-129-16,3 0 0 16,3 4-387-16,-3-4-516 15,4 5-645-15,-11-5-1806 16,-3 0-1290-16,0 0-387 15</inkml:trace>
  <inkml:trace contextRef="#ctx0" brushRef="#br0" timeOffset="307443.5847">22235 11914 4128 0,'-9'-6'4902'16,"9"6"-387"-16,0 0-129 15,-16 0-4257 1,13 10-129-16,2 5-129 0,-1 4 129 16,-1 4 0-16,-1 7 0 15,1 0 129-15,-2 2-129 16,-1 2 0-16,-1-3 129 15,0-2-129-15,-1 1 0 16,5-9 0-16,0-1 0 16,1-8 0-16,2-12-129 15,6 11 129-15,7-11-129 0,4-2 0 16,4-8 0-16,2-4 0 15,-1-4-129 1,3 0 0-16,-3-6 0 16,1 1 0-16,-6-3-129 0,0-1 129 15,-2-5 0-15,-3 4 129 16,-5-5-129-16,1 3 129 15,-5 0-258-15,-2 5 258 16,-1 2 0-16,-6 5 129 16,-7 2 0-16,-2 3 0 15,-6 9-129-15,0 3 129 16,-7 1 0-16,0 5 0 15,-1 7 0-15,2 4 0 16,3 2 129-16,2 2-129 16,4 3 0-16,7 1 0 15,4 4 129-15,7-3-129 16,1 0 0-16,11 0 0 0,5-4 0 15,7-1-129-15,1-4-129 16,7-2-129-16,-3-8-645 16,4 2-645-16,-7-6-903 15,-2-2-774-15,1 2-645 16</inkml:trace>
  <inkml:trace contextRef="#ctx0" brushRef="#br0" timeOffset="307852.6078">22400 12161 1032 0,'4'20'3225'16,"0"-4"-129"-16,-2-1-1032 15,5 9-129-15,-7-5-516 16,7 9-387-16,-7-5-258 15,5 3-258-15,-5-5-129 16,4-1-129-16,-4-6 129 16,1 1 129-16,-1-15 0 15,3 14-129-15,-3-14-129 16,0 0 0-16,9-15 129 15,-2 1-258-15,-2-5 0 16,3-1-129-16,2-5-129 16,-2 1 0-16,3-3 129 15,-2 6 129-15,3 2 0 0,-3 3-129 16,2 3 129-16,-11 13-129 15,20-12 129 1,-20 12-129-16,18-2 0 16,-6 2-129-16,0 0-129 0,-12 0-516 15,21 1-1806-15,-9 2-2193 16,-12-3-129-16,0 0 0 15</inkml:trace>
  <inkml:trace contextRef="#ctx0" brushRef="#br0" timeOffset="310216.7434">22660 12689 2967 0,'-3'7'4773'15,"3"-7"-258"-15,0 0 0 16,10 7-4386-16,-10-7-129 16,11 10 0-16,-11-10 0 15,15 6 129-15,-15-6-129 16,13 2-129-16,-13-2 129 15,12 0-129-15,-12 0 0 16,6-10 129-16,-6 10-129 16,3-17 129-16,-3 6 129 15,0 11 0-15,1-16 129 16,-1 16-258-16,0 0-129 15,0 0-774-15,0-10-3225 16,0 10-387-16,0 5-258 0</inkml:trace>
  <inkml:trace contextRef="#ctx0" brushRef="#br0" timeOffset="310877.7812">22964 12617 774 0,'10'7'4128'0,"-10"-7"129"0,24 0-129 15,-5 0-3870-15,1 0 129 16,6-2-258-16,1-2 0 15,3 1 129-15,-2-5 129 16,2 6-129-16,-2-8 129 16,-1 3-258-16,-4-2 258 15,-2-1-129-15,-5-5 129 16,0 2-129-16,-10-5 0 0,-2 0 129 15,-4-4 0 1,0 6-258-16,-4-6 0 16,-6 6 129-16,-2 1-129 15,0 2 0-15,-5 6-129 0,1 0 0 16,-4 7-129-16,2 0 129 15,-2 6 129-15,0 1-258 16,0 4 129-16,-1 3 0 16,-1 0 129-16,1 7-129 15,0-2 0-15,-3 5 0 16,4 1 129-16,0 4-129 15,3 0 129-15,3 0 0 16,6 2 0-16,4 1 129 16,4 1-129-16,6-3 129 15,6-2-129-15,8-1 129 16,3-5-129-16,3 0-129 15,2-7 0-15,-2-2-129 0,2-5-129 16,-6-8-387-16,6 5-645 16,-15-5-2709-16,2-13-903 15,-1 3-258-15</inkml:trace>
  <inkml:trace contextRef="#ctx0" brushRef="#br0" timeOffset="311548.8195">23187 12051 903 0,'0'0'4257'16,"0"0"129"-16,0 0-387 15,0 0-3096-15,0 0-258 0,8-3-258 16,-8 3 0-16,18-2 0 16,-8 2 129-16,6 0-129 15,0 0-129-15,3 0-129 16,0 1-129-16,3-1-516 15,2 1-903-15,-7-1-1161 16,4-5-1419-16,3 4-774 16</inkml:trace>
  <inkml:trace contextRef="#ctx0" brushRef="#br0" timeOffset="312344.8651">23566 11886 1032 0,'0'0'2322'16,"0"0"0"-16,4-3-387 0,-4 3-387 15,0 0-387-15,8-14-129 16,-8 14-129-16,10-19 0 16,-10 19-129-16,14-22-258 15,-14 22-129-15,10-19 258 16,-10 19-387-16,11-9-129 15,-11 9 0-15,0 0 0 16,13 13 0-16,-9 5-258 16,1 2 129-16,-2 5-129 15,1 8 258-15,-2 2-129 16,0 3 129-16,-2 1 129 15,-3 1-129-15,-5-3 0 16,-3 1 129-16,-2-5-129 0,-4-2 0 16,0-6 129-16,0-2 0 15,-3-6-129-15,3 1 0 16,1-6-129-16,2-4-129 15,3 0-387-15,-1-7-645 16,12-1-1290-16,0 0-2064 16,-14 0-129-16,14 0 1 15</inkml:trace>
  <inkml:trace contextRef="#ctx0" brushRef="#br0" timeOffset="312568.8776">23624 11576 5289 0,'20'-21'4902'16,"-20"21"-258"-16,0 0-387 15,9 8-4773-15,0 7-774 16,-9-15-2064-16,0 19-1419 16,3 1-258-16</inkml:trace>
  <inkml:trace contextRef="#ctx0" brushRef="#br0" timeOffset="313327.9213">23725 12189 2451 0,'11'50'4386'16,"-5"-25"-129"-16,1-2-2580 15,-7-12-387-15,5 4-258 16,-5-15-258-16,6 17 258 16,-6-17-258-16,0 0 129 15,0 0-387-15,0 0-129 16,0 0-258-16,9 0 0 15,-9 0 0-15,3-19 0 0,-2 3-129 16,-1-7-129-16,1-2 129 16,2-8-129-16,-2-6 0 15,2-5 0-15,0-2 129 16,-1-3-129-16,3 0 0 15,1-5 0-15,2 4 129 16,-2 5 0-16,6 4 0 16,-3 5 0-16,1 3 129 15,0 5-129-15,3 8 0 16,-1 3 0-16,4 6 0 15,-3 7-129-15,2 4 129 16,-3 0-258-16,-1 5 129 16,-2 9-129-16,-2-1 0 0,-3 3 0 15,-1 2 0-15,-3-2 0 16,-4 3-129-16,-3-3 258 15,-2 3-129 1,-2-5 129-16,1 2-129 0,-2-4 129 16,0 0 0-16,3-1 0 15,5 0 129-15,4-11 0 16,-5 19-129-16,5-19 129 15,5 20 0-15,3-9 0 16,4-2 0-16,-2 1-129 16,6 1 0-16,-8 0 0 15,5-3 0-15,-13-8-258 16,13 14 258-16,-13-14 0 0,0 16 0 15,0-16 258 1,-14 16-129-16,2-6 258 0,-4-2 0 16,0 2 0-1,-1 1-258-15,4-1 129 0,0 2-387 16,1-2-516-16,6-1-1935 15,6 6-1677-15,0-15 0 16</inkml:trace>
  <inkml:trace contextRef="#ctx0" brushRef="#br0" timeOffset="313748.9454">24126 11802 4773 0,'27'17'4773'0,"-18"-15"-258"16,12 10-129-16,1-7-4257 15,-3 2-258-15,1 2 129 16,1-2-258-16,-1 3 516 15,-5-5-129-15,1 1 0 16,-5-1-129-16,-2 1 129 16,-9-6-258-16,4 12 129 15,-4-12 0-15,-16 18 129 16,-1-6-129-16,-4 4 0 15,-3-1 0-15,-1 1 0 16,0 0 0-16,1 1 129 16,6 0 0-16,3 0 0 0,3 0-129 15,7-3 129-15,5 1-258 16,0-3 129-16,9 0-258 15,2-8-129-15,6 5-516 16,-6-9-516-16,8 0-1290 16,-4 0-1806-16,-7-9-387 15</inkml:trace>
  <inkml:trace contextRef="#ctx0" brushRef="#br0" timeOffset="313965.9576">24047 11933 3225 0,'0'14'4773'0,"3"8"0"0,-3-22-129 16,22 18-3612-1,7-2-129-15,-1-2-387 0,10 1-129 16,2-1-387-16,1-5-645 15,6 4-1419-15,-7-2-2451 16,-5-11-516-16,3 0-258 16</inkml:trace>
  <inkml:trace contextRef="#ctx0" brushRef="#br0" timeOffset="314686.999">24452 11822 3096 0,'11'5'3354'15,"6"9"129"-15,-13 0-2709 16,9 0-1290-16,-1-1 258 16,1 5 129-16,0 4 645 15,-2-3 258-15,2 9 258 0,-5-9 129 16,6 8 0-16,-11-7 0 15,9 9 0-15,-6-9 0 16,9 14 0-16,-8-13-129 16,7 15-258-16,-4-7-258 15,5 8 258-15,-2-1-258 16,4 8-258-16,-3-6-129 15,0 4 0-15,-5 2 0 16,3-2 0-16,-8 1 0 16,-1 0-129-16,-3-2 0 15,-7 0 129-15,-7 0-258 16,-5-1 258-16,-6-2-258 15,-3-1 0-15,-2-1-258 0,-7-10-387 16,4 7-2967-16,-4-10-1290 16,-5-6-129-1,1-3-516-15</inkml:trace>
  <inkml:trace contextRef="#ctx0" brushRef="#br0" timeOffset="326141.6542">5315 15024 258 0,'-43'-4'-129'0</inkml:trace>
  <inkml:trace contextRef="#ctx0" brushRef="#br0" timeOffset="326523.6761">4764 14923 5289 0,'0'0'5418'15,"0"0"-645"-15,12 5-258 16,-1-5-3999-16,2 0-387 15,5 0 0-15,1-3 0 16,8 1 258-16,0 0-129 16,8-1 258-16,0-3-129 15,6 6-129-15,1-3 0 16,3-2-129-16,4 0-129 0,-3-2-129 15,0 0-129-15,-8-5-258 16,3 9-516-16,-16-11-516 16,7 12-1935-1,-15-3-1419-15,-17 5-516 0,0 0 387 16</inkml:trace>
  <inkml:trace contextRef="#ctx0" brushRef="#br0" timeOffset="326765.6899">4791 15054 5934 0,'0'13'5289'0,"5"-13"-516"16,16 0-258-16,6-1-4257 15,2-6-129-15,8 2 0 0,2 0-129 16,1-2-129-16,2 2-258 16,-3-7-645-16,8 6-3225 15,-5 0-645-15,-9-1-387 16,4 5 259-16</inkml:trace>
  <inkml:trace contextRef="#ctx0" brushRef="#br0" timeOffset="328936.8141">5652 14425 5031 0,'-21'-3'5031'16,"21"3"-516"-16,-20-2-129 16,8 2-4128-16,12 0-129 0,-5 17-258 15,5 0 129-15,1 8-129 16,5 8 129-16,0 7 0 15,2 11-129 1,3 1 0-16,-2 4 0 0,3 0 0 16,-1-7 0-16,1 1 129 15,-1-9 0-15,1-14 129 16,2-7 0-16,-2-13 0 15,4-7 129-15,-4-11-129 16,2-10 129-16,1-11-129 16,0-8 0-16,1-9-129 15,-2-5 129-15,2-3-129 0,-3-1 0 16,0 0-129-16,-5 6 0 15,2 6 0 1,-5 6-387-16,1 16-516 16,-6-2-1806-16,0 12-1935 0,0 14 0 15,0 0 0-15</inkml:trace>
  <inkml:trace contextRef="#ctx0" brushRef="#br0" timeOffset="329366.8386">5944 14925 3612 0,'9'11'4644'0,"-9"-11"-129"15,0 0-516-15,0 0-3741 16,0 0-258-16,4 15-258 16,-4-15 258-16,12 10-129 15,-12-10 129-15,15 2 129 16,-4-2 129-16,-11 0-129 15,21-19 129-15,-16 1 0 16,6-4 0-16,-8-5 0 16,3 4 258-16,-6-4-387 15,0 1 258-15,-3 1-258 16,-3 6 129-16,-6 4-129 15,-1 4 0-15,-2 4 0 16,1 6-129-16,-1 2 0 0,-2 11-129 16,3 4-129-16,-1-3-516 15,7 7-516-15,-3-7-1419 16,11-13-1935-16,-5 22-387 15,5-22 129-15</inkml:trace>
  <inkml:trace contextRef="#ctx0" brushRef="#br0" timeOffset="329645.8546">6003 14226 5676 0,'33'5'4773'0,"-9"-5"-129"15,-6-2-645-15,2 0-4257 16,4-3-516-16,7 5-129 16,-10-3-1419-16,3-3-2064 15,1 5-387-15,-13-9 129 16</inkml:trace>
  <inkml:trace contextRef="#ctx0" brushRef="#br0" timeOffset="329881.8678">6065 14068 4902 0,'-32'36'4644'16,"28"-9"-129"-16,-5-9-387 15,2 10-3483-15,7 4-387 16,0 2-129-16,0 3 0 15,2 1-129-15,-1-1-258 16,3 1-387-16,-4-8-1032 16,1-3-1290-16,2-4-1677 15,-3-23-129-15,1 14 388 16</inkml:trace>
  <inkml:trace contextRef="#ctx0" brushRef="#br0" timeOffset="330463.9014">6375 13896 3483 0,'18'-5'4644'15,"9"-2"-387"-15,-17 2-516 16,4-2-3096-16,6 2-387 16,-1-1-129-16,1 3-129 15,-2-2 0-15,-2 2 0 16,0 3 0-16,-6 0-129 15,-10 0 0-15,6 16 0 16,-6 3 129-16,-12 0-129 16,-4 7 129-16,-4 3 0 15,-4 4 129-15,1 4 129 0,0-5 0 16,6 1 129-16,4-5 0 15,9-1 129-15,4-8 0 16,13 0-129-16,1-8 0 16,12-1 0-16,0-6-129 15,3-1-258-15,0 0-387 16,-5-3-903-16,4 0-2193 15,-9 0-1161-15,-8-3-516 16,-11 3 258-16</inkml:trace>
  <inkml:trace contextRef="#ctx0" brushRef="#br0" timeOffset="331054.9352">5809 14184 5289 0,'0'0'4644'0,"20"7"-387"15,-20-7-387-15,12 0-4128 16,-12 0 0-16,22 2 0 15,-10-1 0-15,5 1 129 16,-1 0 129-16,1 0 0 16,2 2 258-16,-1-4-129 15,1 0 0-15,0 0 0 0,1 0-129 16,-3-4 129-16,-1 1-129 15,1 1 0-15,-4-2-129 16,0 4 0-16,-2-2-129 16,2 2-903-16,-13 0-1548 15,0 0-1548-15,16 0-387 16,-16 0 259-16</inkml:trace>
  <inkml:trace contextRef="#ctx0" brushRef="#br0" timeOffset="331528.9623">6007 14054 903 0,'0'0'2322'0,"11"3"129"0,-11-3-129 16,0 0-774-16,14 4 0 16,-14-4-387-16,9 5-258 15,-9-5-129-15,12 13-258 16,-12-13-129-16,12 18 129 15,-7-7-258-15,0 4 129 16,-2 1-258-16,2 3 258 16,-5 2-258-16,1 4-129 15,-1 9-774-15,0 5-3225 0,-10-4-387 16,8 14-129-1</inkml:trace>
  <inkml:trace contextRef="#ctx0" brushRef="#br0" timeOffset="348934.9579">11282 13396 129 0,'5'12'516'16,"3"1"-258"-16,-8-13 258 16,10 14 0-16,-10-14 0 15,17 12 129-15,-7-8-129 16,2 0 129-16,4 0-129 15,-2 0-129-15,2-1 129 16,1-1-258-16,1 3-129 16,-2 1 129-16,2-2-129 15,-1 1 258-15,0 1-258 16,-1-1 258-16,1 1-258 15,1 0 129-15,0-1 129 0,1-2-258 16,0 2 129-16,0-2-258 16,2 1 129-16,-1 0-129 15,2 1 0-15,1-2 0 16,0 0 0-16,-1 1 0 15,3 1 0-15,-1-1 0 16,-1 1 0-16,0 0 0 16,2 3 0-16,0-3 0 15,0 2 0-15,0-2 0 16,0-1 258-16,-1 1-516 15,5 0 258-15,-1 0 0 16,1-3 0-16,-2 2 0 16,1-2 258-16,2 0-258 0,1 2-258 15,-2-1 516-15,0-1-258 16,-1-1 0-16,2 3 0 15,0-4 129 1,-1 0-129-16,0 0 129 0,2 1-129 16,-1-1 129-16,0 0-129 15,-1 1 129-15,0 0-129 16,1-1 0-16,2 4 129 15,-2-3-129-15,2 1 0 16,1 1 258-16,0-3-258 16,2 0 0-16,2 0 129 15,3 0-129-15,-3 0 0 16,5 0 129-16,2 0-129 0,-1-6 0 15,3 5 0 1,1-1 0-16,0-1 129 16,-3 2-129-16,3 1 129 15,1-1-129-15,2 1 129 0,-3-3-129 16,2 2 258-16,5-1-258 15,-3 1 129-15,5-3-129 16,-2 0 0-16,4 1 129 16,-5-1 0-16,1 1 0 15,-2 0 0-15,0 0 0 16,-1 2 129-16,-2 0-129 15,1 1-129-15,-1-1 0 16,0 0 0-16,2-2 0 16,-2-1 0-16,3-1 129 15,-2-2-129-15,2 0 129 16,0-1-129-16,-1 1 129 15,-2 1 0-15,-1-1 0 0,-1 3 129 16,-2 1-129-16,1 0 0 16,-4 1-129-16,-1 1 0 15,1-2 129-15,0 3-129 16,-2-2 0-16,1 0 0 15,0 1 0-15,-3 1 129 16,3-4 0-16,-2 3 258 16,1-2-258-16,-2 2 0 15,-2-3 129-15,1 2-129 16,-1-2 0-16,4 1 0 15,-4 0 0-15,2 0-129 16,-1 0 0-16,1-1 0 16,3 3 258-16,-3-1-258 0,2 1 0 15,-2-2 0-15,2 2 129 16,-1-1 0-16,1 0-129 15,-1 0 129 1,1-2 0-16,1 3 0 0,-3-3-129 16,3 4 129-16,1-3-129 15,-4 1 0-15,3 0 0 16,0-2 0-16,-1-1 0 15,1 3 0-15,-2-2 0 16,1 2 0-16,-2-3 0 16,0 3 0-16,-1-1 0 15,0 1 0-15,0 0 0 0,1-3 0 16,-2 2 0-16,2-1 0 15,-2 0 0 1,2-1 0-16,-4 0 129 16,2 0-129-16,1-1 129 0,-2 5-129 15,0-4 129-15,0 3 129 16,1-2-129-16,-2 2 0 15,2-3 0-15,-1 2 0 16,1 0 0-16,-2 1 0 16,-1-2 129-16,3 3 0 15,-4-4-129-15,3 5 0 16,-3-2 258-16,2 2-387 15,-4-3 129-15,2 2-129 16,0-2 0-16,-1-1 0 16,1 0 0-16,-1 1 0 15,0-1 0-15,1-1 0 16,-2 1 0-16,0 1 0 0,2-1 0 15,-2 1 0-15,-2 1 0 16,-2-2 0-16,-1 0 0 16,-1 1 0-16,1-1 0 15,-1 2 0-15,1-3 0 16,-1 3 0-16,-2-1 0 15,-2 1 0-15,2-1 0 16,-2 1-129-16,-1 0 129 16,-1-1 129-16,-1 2-129 15,0-3 129-15,2 2-129 16,-3 1 129-16,1-3-129 15,1 3 129-15,-2-3-129 16,3-1 0-16,-1 2 0 0,-1-1 0 16,2 2 0-16,-4-3 0 15,4 1 0-15,-2 2 0 16,-1 1 0-16,-3 0-129 15,0-1 129-15,-3 2 0 16,0 0 0-16,-10 0 0 16,15 0 0-16,-15 0 0 15,0 0 0-15,12-1 0 16,-12 1 0-16,0 0 0 15,0 0 0-15,0 0 0 16,0 0 0-16,0 0 129 16,0 0-129-16,0 0 0 15,0 0 0-15,0 0 129 0,-6 4-129 16,6-4 0-16,0 0 129 15,0 0-129 1,0 0 0-16,0 0 0 16,0 0 0-16,0 0 129 0,0 0-129 15,0 0 0-15,0 0 0 16,0 0 0-16,0 0 0 15,0 0 0-15,0 0 0 16,0 0 0-16,0 0 0 16,0 0 0-16,0 0 0 15,0 0-129-15,0 0 129 16,0 0 0-16,0 0-129 15,0 0 129-15,0 0 0 16,0 0 0-16,0 0 0 16,0 0 0-16,0 0 129 15,6 0-129-15,-6 0 0 16,0 0 0-16,0 0 0 0,0 0 0 15,0 0 0-15,0 0 0 16,0 0 0-16,0 0 0 16,0 0 0-16,10-4 0 15,-10 4 0-15,0 0 0 16,0 0-129-16,0 0 129 15,0 0 0-15,0 0 0 16,-8-6 0-16,8 6 0 16,-12 0 0-16,3 0 0 15,-3 0 0-15,1 0 129 16,-1 0-129-16,1 4 0 15,-1-3 0-15,3-1 0 16,-2 0 129-16,11 0-129 0,-12 0 0 16,12 0 0-16,0 0 0 15,0 0 0-15,0 0-129 16,8 0 129-16,4 0-129 15,0-5 129-15,4 4-129 16,-1-1 129-16,3-2-129 16,-2 1 129-16,-2 2 0 15,-2 0-129-15,-12 1 258 16,17-3-129-16,-17 3-129 15,0 0 258-15,0 0-258 16,0 0 129-16,-7 0 0 16,-7 0-129-16,-3 0 129 0,-7 0-129 15,-4 0 129-15,-2 0-258 16,-1 1 258-16,0 0 0 15,1 0 0 1,1 0 0-16,8 0 258 0,2-1-258 16,6 2 129-16,13-2-129 15,-9 0 129-15,9 0-258 16,10 0 129-16,5 0-129 15,3 0 129-15,3-2-258 16,3 1 129-16,1 0 129 16,1-1-129-16,-3 0 129 15,-5 2-129-15,0 0 129 16,-8 0 0-16,-10 0 0 0,0 0 129 15,4 8-129 1,-9-1 129-16,-7 4-258 16,-4-1 258-16,0 2-258 15,-2 1 0-15,-2-2-258 0,7 5-1677 16,-2 0-2322-16,-2-11-645 15,9 6 516-15</inkml:trace>
  <inkml:trace contextRef="#ctx0" brushRef="#br0" timeOffset="357700.4593">9742 14639 5031 0,'2'52'129'15,"-2"-35"0"-15,-2-2-129 16,-13-11-5160-16</inkml:trace>
  <inkml:trace contextRef="#ctx0" brushRef="#br0" timeOffset="358719.5176">6983 14475 2193 0,'-4'-17'5031'16,"4"17"-387"-16,-16-21-387 16,6 11-2322-16,-5 9-1548 15,-2 1-129-15,-4 9 0 16,-2 1 129-16,-1 11 0 15,-6 2 129-15,4 13 0 16,-7-3 0-16,9 14 129 0,-5-7-258 16,11 9-129-16,-2-3-129 15,8-3 0-15,4 0 0 16,5-3-258-16,3-6 258 15,11-5-258-15,6-5 129 16,4-7-129-16,12-3-129 16,-1-7-129-16,9 2-774 15,-7-11-1935-15,8-8-1806 16,2 1-258-16,-3-7-387 15</inkml:trace>
  <inkml:trace contextRef="#ctx0" brushRef="#br0" timeOffset="359140.5416">7295 14426 4386 0,'-17'40'4902'16,"15"-16"-387"-16,-9 0-387 16,4-1-4128-16,6 5 129 15,-3 2 258-15,4 10 0 0,-1-2 0 16,1 11 0-16,0-6 129 15,0 8-129-15,0-2 0 16,0 1-129-16,0-6-129 16,4-2 0-16,-3-5-129 15,3-7 129-15,1-8-258 16,-1-7 0-16,4 0-387 15,-8-15-2322-15,0 0-1935 16,11-13-258-16,-10-7-516 16</inkml:trace>
  <inkml:trace contextRef="#ctx0" brushRef="#br0" timeOffset="363886.8131">11520 13473 1 0,'36'3'902'15,"-19"-3"-128"-15,2 1 0 16,0 1 0-16,4-1 0 15,-1 0 0-15,3-1 0 16,2 2-258-16,2-2 258 16,4 1 0-16,-3-1-129 15,4 2 0-15,-1-1-258 16,4 2 258-16,-4 0 129 15,7 3-129-15,-5-3 129 16,7 6 129-16,-2-7-387 16,5 6 387-16,-2-7-258 15,8 3-129-15,-2-4-129 0,3 0-129 16,2 0 0-16,-1 0-129 15,0 0-129-15,-1 0 0 16,0 0 0-16,-1 3 0 16,1 2-129-16,-1-2 129 15,2 3 0-15,1-2 0 16,0 2 0-16,1-2 0 15,1-1 0-15,-1 4 0 16,-1-2 0-16,-2 1 0 16,-1 2 0-16,-2 0 0 15,0-1 0-15,0 0 0 16,-3 3 0-16,-1-6 0 15,2 5 0-15,-1-1 0 0,0-3 129 16,-2 5-129-16,2-6 129 16,-1 6 129-1,4-4-129-15,-2 5 0 16,-2-5 0-16,1 1 0 0,3-1 0 15,1-1-129-15,-4 0 0 16,6-2 0-16,-1-1 0 16,2 0 0-16,3-2 0 15,1 2 0-15,3 0-129 16,-2-2 129-16,4 2 129 15,0 0-129-15,1 1-129 16,3 0 129-16,-3-2 0 0,4 2 0 16,3-1 0-1,-2 3 0-15,4-4-129 16,-1 0 129-16,-2 1 0 15,-1 0 0-15,1 1 0 0,-2 3 0 16,-2-3 0-16,0 2 129 16,-4-1-129-16,1 2 0 15,1-2 129-15,2 0-129 16,-4-2 129-16,0 4 0 15,-2-3 129-15,3 0 129 16,-4 1-129-16,3 2 0 16,-3-5 0-16,1 6 0 15,-1-5-129-15,3 1 129 16,-2-2-129-16,2 0 0 15,-5-1-129-15,1 0 129 16,-3 0-129-16,0 0 0 16,-1 0 0-16,-3 0 129 0,0 0-129 15,-2 0 0-15,-4 0 0 16,1 0 0-16,0 1 129 15,0 1-129-15,-1-2 129 16,-1 0-129-16,1 0 0 16,-1 0 0-16,-1 0 129 15,2 0-129-15,-2 0 0 16,-1 0 0-16,-2 0 0 15,1-2 0-15,0 1 0 16,-1 1 0-16,1-2 0 16,1 1 0-16,2 0 0 15,1-2 0-15,2-2 0 16,3 3-129-16,2-4 129 0,2 0 0 15,1 0 0-15,1-1-129 16,3 0 129 0,0-2-129-16,-3 3 129 15,0-5-129-15,-1 5 129 0,0-2 0 16,0 1 0-16,0 1-129 15,1-2 129-15,-1 1 0 16,2 0 0-16,-5-1-129 16,3 1 129-16,-3 1-129 15,-3-2 129-15,4-1-129 16,-6 0 129-16,1 1 0 15,0-1 0-15,1 1 0 16,5-2-129-16,1 0 129 0,2 0 0 16,1 1 0-1,3 0 0-15,2 1 0 16,0-1-129-16,0 2 129 15,-3 1 0-15,2-1 0 0,-2 2 0 16,0 2 0-16,1-3 0 16,0 1 0-16,1 0 0 15,0 0 0-15,3 0 0 16,-3-1 0-16,1-1 0 15,0 0 0-15,-1 0 0 16,-3 2 0-16,-2-2 0 16,0 0 129-16,-5 2-129 15,3-1 0-15,-1 0 0 16,-3 2-129-16,4 0 258 15,-4-5-258-15,2 5 129 16,-3-3 0-16,2 1 0 16,-2 0 0-16,-2 2 0 0,1-3 0 15,-4 3 0-15,0-1-129 16,2-1 129-16,-1 2-129 15,0-2 129-15,0 3 0 16,-2-1 0-16,5 0 0 16,-3 1 0-16,2-1 0 15,-3 3 0-15,-2-3 0 16,1 3 0-16,0-2 0 15,-6 2-129-15,-2-5 129 16,-5 4 0-16,-2 0 0 16,-4 2 129-16,-2-1-129 15,-5-1 0-15,-3 1 0 0,-1-2 0 16,-3 3 0-16,-10 0 0 15,15-4 0-15,-15 4 0 16,9-3 0-16,-9 3 0 16,0 0 0-1,0 0 0-15,0 0 0 0,12-9 0 16,-12 9-129-16,0 0 129 15,12-10 0-15,-12 10 0 16,13-8 0-16,-13 8-129 16,18-9 129-16,-7 7 0 15,1-1 0-15,0-1 0 16,-2 3 0-16,2-1 0 15,-1-1 0-15,-1 2 0 0,-10 1 0 16,17-5-129-16,-17 5 129 16,10-2 0-1,-10 2 0-15,0 0 129 16,0 0-129-16,0 0 0 0,0 0 0 15,0 0 0-15,-11-9 0 16,11 9 0-16,-20-4 0 16,11 2 0-16,-5-1 0 15,0 0 0-15,1 2 0 16,-4-1 129-16,1 1-129 15,-4-2 0-15,1-1 0 16,-1 2 0-16,-4-3 0 16,-1 4 0-16,-1 1 0 15,0 0 0-15,0-1 0 16,0 1 0-16,5 0-129 15,1 0 258-15,4 1-129 16,5-1 0-16,11 0 129 0,-14 1-129 16,14-1 0-16,0 0 129 15,5 0-129-15,6 0 0 16,4 0 0-16,3 0 129 15,3 0-129-15,5 0 0 16,2 0 0-16,1 0 0 16,1 0 0-16,2 0 129 15,-2 0-129-15,-1 0 0 16,-1 0 0-16,-5 0 0 15,-2 1 0-15,-5-1 0 16,-2 3 0-16,-4-2 0 16,-10-1 0-16,12 1 129 15,-12-1-129-15,0 0 0 0,0 0 0 16,0 0 0-16,0 0 129 15,0 0-129-15,0 0 0 16,0 0 0-16,6 13 0 16,-6-13 0-16,0 0 0 15,0 13 129-15,0-13-258 16,0 0 258-16,-7 15-129 15,7-15 0-15,-10 14 129 16,3-3-129-16,-4 0 0 16,-1 1 129-16,-1 4-129 15,-4-2 0-15,0-1 129 16,0 4 0-16,1-3 0 15,-4 2 0-15,5 0 0 0,0-2 0 16,3 1 0-16,0-2-129 16,3 0 129-1,3-1-129-15,6-12-129 16,-7 18-258-16,7-18-903 0,0 0-2838 15,0 0-903-15,-11 0-516 16</inkml:trace>
  <inkml:trace contextRef="#ctx0" brushRef="#br0" timeOffset="367074.9955">7634 14773 1161 0,'0'0'516'15,"0"0"-387"-15,11 3 387 16,-11-3 129-16,0 0 0 0,0 0 387 16,10 2-129-16,-10-2 0 15,0 0 258-15,15 0-258 16,-15 0-129-16,16 0 0 15,-4 0-387-15,2-1 258 16,4 1 0-16,1-2-258 16,2 2-129-16,-1 0 129 15,6 0-129-15,-5 1 0 16,4 2-129-16,-1 0 0 15,0-2-129-15,2 1 0 16,-2-2 0-16,0 0-129 16,-3 0-129-16,2 0-129 15,-7-7-903-15,5 4-1032 0,-3 3-1935 16,-18 0 387-16</inkml:trace>
  <inkml:trace contextRef="#ctx0" brushRef="#br0" timeOffset="367567.0236">7861 14591 1032 0,'4'13'1161'0,"-4"-13"129"15,1 13 258-15,-1-13 129 16,0 17 129-16,0-17-129 0,0 20 129 16,0-20-516-1,4 27-258-15,-4-14 0 16,3 6-258-16,-3-5 129 15,10 9-387-15,-8-5 129 0,8 5-258 16,-7-1 0-16,6 3-258 16,-3 0 0-16,1 3-258 15,0-1 129-15,-1 1 0 16,1 6-258-16,-2-8-516 15,6 9-2838-15,-3 0-903 16,-8-6-516-16,0 9 258 16</inkml:trace>
  <inkml:trace contextRef="#ctx0" brushRef="#br0" timeOffset="369768.1495">8416 14479 3612 0,'-10'8'4773'15,"10"3"-387"-15,0-11-129 16,-4 15-4128-16,4-2-129 15,0 2 129-15,0 9 0 16,1 3-129-16,-1 3 129 16,3 0 0-16,-2 4 0 0,0 0 0 15,2 3-129-15,-2-1 0 16,0 0-129-16,2-4 129 15,-3-2-258-15,2 1-129 16,-2-13-903 0,4 5-1419-16,1-5-1548 0,-5-18-516 15</inkml:trace>
  <inkml:trace contextRef="#ctx0" brushRef="#br0" timeOffset="370144.1707">8601 14532 3999 0,'26'-18'4644'16,"-11"18"-258"-16,-15 0-258 15,22-16-4128-15,-7 11-129 16,6-1 129-16,0 2-129 16,3 3 129-16,-2-2 0 15,3 3 0-15,0-3-129 16,-3 3 129-16,-2-1 0 15,-4 1 0-15,-4 0 129 16,-12 0 0-16,15 1 0 16,-15-1 0-16,-3 18 0 15,-8-7-129-15,-2 5 129 16,-4 1-129-16,1 3-258 15,-2 6-387-15,-5-6-1548 0,1-6-1806 16,10 9-645-16,-9-14 258 16</inkml:trace>
  <inkml:trace contextRef="#ctx0" brushRef="#br0" timeOffset="370434.1876">8669 14498 1 0,'-4'13'4127'0,"2"2"1"16,2-15-129-16,-5 11-2064 16,5 2-1806-16,0-1 0 0,0 6 258 15,0-1 129-15,0 9-129 16,0-1 129-16,4 7 0 15,-4-3-129-15,1 6-258 16,-1-1 129-16,0 1-387 16,0-1 258-16,0-7-387 15,0-2-387-15,0-8-903 16,0 1-1806-16,6-1-1032 15,-6-17-387-15</inkml:trace>
  <inkml:trace contextRef="#ctx0" brushRef="#br0" timeOffset="370899.2142">9010 14277 1677 0,'15'-8'3612'0,"1"13"516"16,-16-5-1677-16,3 11-2193 16,5 4 516-16,-7 0-258 15,5 9 387-15,-6-1 0 16,2 14 0-16,-2-10 0 15,0 15 0-15,-2-7-129 0,2 11-129 16,-5-8-258-16,5 12 129 16,-5-6-129-16,3 4-129 15,-3-4 0-15,4-1-129 16,-4-4 0-16,4-3-258 15,1-6 258-15,-2-6-129 16,2-5-258-16,0-6 129 16,0 0-387-16,0-13-903 15,0 0-2838-15,0 0-387 16,0 0-645-16,0 0 388 15</inkml:trace>
  <inkml:trace contextRef="#ctx0" brushRef="#br0" timeOffset="371465.2466">9235 14695 1548 0,'0'0'3741'0,"0"0"516"16,0 0-387-16,7 12-3483 15,-7-12-129-15,0 0 129 16,0 0 0-16,13 16 258 15,-13-16-129-15,0 0 0 0,7 11 0 16,-7-11-129 0,0 0-258-16,15 1 0 15,-15-1 0-15,0 0-129 16,12-13-129-16,-12 13 129 0,7-18 0 15,-7 18 0-15,0-17 0 16,0 17 0-16,0 0 0 16,0-12 0-16,0 12 129 15,0 0-129-15,0 0 0 16,-7 8-129-16,7-8-516 15,-2 14-2451-15,2-14-1290 16,0 0-387-16,0 0 129 16</inkml:trace>
  <inkml:trace contextRef="#ctx0" brushRef="#br0" timeOffset="372695.3169">9664 14600 1419 0,'-13'19'3741'16,"13"-19"258"-16,0 15-258 15,0-15-3741-15,14 16 0 16,-1-9 129-16,0 1-129 15,6 0 258-15,-2 0-129 16,5-2 258-16,-2-5-258 16,3 0 129-16,1-1-129 0,0-3 0 15,1-10 129-15,-1 1-129 16,3-6 258-16,-2-3-387 15,-3-2 129-15,0-1-258 16,-4 0 129-16,-1-4-129 16,-5 6-129-16,-5-1 258 15,-4 2-129-15,-3 3 129 16,-3 2 0-16,-8 2 0 15,-4 5 0-15,-6 0 0 16,0 4 129-16,-3 5 129 16,-5 0-129-16,0 5 0 15,-2 8 0-15,0 5 129 16,-3 0 0-16,2 9 0 0,-2 0 258 15,3 8-129-15,-4-7 0 16,7 8 0 0,2 0 129-16,8 3-129 15,2-5-129-15,8 4-129 0,5-6 129 16,3 1-129-16,7-1 0 15,7-4 0-15,6-8 0 16,4-2-129-16,3-4 0 16,1-3 129-16,3-5-258 15,1-6-129-15,0 3-387 16,-7-10-1161-16,8 4-2193 15,-4-2-645-15,-8-8-516 16</inkml:trace>
  <inkml:trace contextRef="#ctx0" brushRef="#br0" timeOffset="373217.3466">10039 14154 2967 0,'0'0'4386'0,"0"0"0"16,0 0-258-16,7-10-3870 15,-7 10 129-15,22-3-258 0,-8 3 0 16,3-2 0-16,3 2 0 15,-2-3 0-15,7-1-129 16,-1 2-129 0,-3-4-129-16,5 4-1032 15,-7-3-1806-15,-7-6-1290 0,6 11-129 16</inkml:trace>
  <inkml:trace contextRef="#ctx0" brushRef="#br0" timeOffset="373771.3785">10417 14183 4773 0,'13'11'4515'0,"-13"-11"0"15,5-17-645-15,-2 2-3870 16,1 2-129-16,4-1 0 15,-3-1 0-15,4 0 0 16,-3 1 129-16,0 3-129 16,0-1 258-16,-6 12-129 15,11-17 129-15,-11 17-129 16,8-11 258-16,-8 11-129 15,0 0 0-15,0 0 0 16,8-7 0-16,-8 7 0 0,0 0-129 16,0 0 258-16,0 0-516 15,7 10 258-15,-7-10-129 16,1 21 129-16,-1-6-129 15,0 3 0-15,0 4 0 16,0 4 129-16,-4 4-129 16,0 3 0-16,-1 2 129 15,-3 4-129-15,0 0 129 16,-4 1 0-16,0-3 129 15,-1-5-258-15,-2 0 258 16,1-7-258-16,1-4 129 16,2-4-387-16,-6-11-516 15,17-6-1290-15,-16 14-2193 0,4-20-129 16,12 6 129-16</inkml:trace>
  <inkml:trace contextRef="#ctx0" brushRef="#br0" timeOffset="373996.3913">10477 13797 5031 0,'27'-18'5031'0,"-10"18"-645"15,-17 0-129-15,16-2-4257 0,-6 2-258 16,1 12-258-16,-11-12-645 16,17 19-1806-1,-4-3-1677-15,-13-16 129 16,13 19-128-16</inkml:trace>
  <inkml:trace contextRef="#ctx0" brushRef="#br0" timeOffset="375146.4571">10855 13795 1935 0,'-19'14'3741'0,"15"1"-258"15,-4 4-2709-15,-5-2 129 16,4 5 129-16,-5-1-129 15,7 8 258-15,-4-5-258 16,5 9 0-16,-2-6-387 0,5 4 0 16,-1-3-258-16,4 3-129 15,0-3 129 1,8-4-129-16,0-2 129 15,4-2-129-15,2-4 0 0,3-5 0 16,5-5-129-16,-1-3 258 16,1-3-258-16,3-9 0 15,0-6 0-15,3-4 0 16,-3-8-258-16,1-2 516 15,-1-3-516-15,-5-4 516 16,0-1-516-16,-11-1 258 16,-2 2 0-16,-6 5-129 15,-3 2 129-15,-10 4-129 16,-7 5 258-16,-4 6-258 15,-3 6 129-15,-5 4 0 16,-2 4 0-16,1 3 0 16,-1 6 0-16,4 3 129 0,4 3-129 15,5 4 129-15,2-1-129 16,7 5 387-16,3-2-258 15,6 3 0-15,2-3 258 16,4 2-258-16,3-5 258 16,9 2-258-16,-3-4 129 15,6-1-129-15,1-5 0 16,2-2-129-16,2-1-129 15,1-5-258-15,4 3-645 16,-9-6-774-16,9 1-1419 16,-4 0-1548-16,-8-3-258 15</inkml:trace>
  <inkml:trace contextRef="#ctx0" brushRef="#br0" timeOffset="375558.4807">11185 14102 1419 0,'0'0'3741'0,"0"0"258"15,0 0-2322-15,3 21-645 16,-3-21-129-16,0 24-258 16,-4-10 129-16,2 4-129 15,-5 0 0-15,6 4 0 16,-6-4-129-16,6 4-129 15,-3-2-258-15,4 1 129 0,-3-4-129 16,3-1 0-16,0-16 0 16,0 19-129-1,0-19 129-15,0 0-129 16,15 0 129-16,-15 0-129 15,13-20 0-15,-4 3 129 0,0-6-129 16,1-1 0-16,3-1 258 16,0 0-258-16,0 3 129 15,0 1-129-15,2 0 258 16,-2 8 0-16,2-1 0 15,3 10-129-15,-5-2 129 16,3 5-129-16,-3 1-129 16,2 0-387-16,-1 3-1419 15,-2 5-2580-15,-12-8-516 16,14 8 0-16</inkml:trace>
  <inkml:trace contextRef="#ctx0" brushRef="#br0" timeOffset="376492.5341">11317 14672 774 0,'0'0'3354'16,"0"0"258"-16,0 0-2322 15,0 0-387-15,0 0-129 16,0 0-129-16,0 9 129 15,0-9 129-15,0 16 0 16,0-16-258-16,3 20-387 16,-3-20 129-16,5 12-129 15,-5-12-129-15,0 0-129 0,16 0 129 16,-16 0 0-16,11-13 0 15,-7 2 0-15,-4 11 0 16,6-19-129-16,-6 19-129 16,0 0-774-16,0 0-2838 15,-9-10-387-15,9 10-516 16</inkml:trace>
  <inkml:trace contextRef="#ctx0" brushRef="#br0" timeOffset="377383.5851">11586 14693 1806 0,'14'12'903'16,"-1"-1"258"-16,-3-8-129 15,2-2 129-15,5 2 516 16,-1-3-129-16,5 0 0 15,-2-5-387-15,7 2-258 16,-3-11-258-16,4 6 129 16,-6-5-258-16,5 1 129 15,-6-4-387-15,2 5-129 16,-4-4 0-16,-1 0-129 15,-5 2 0-15,-4-3 0 16,0 2 0-16,-2-2 0 16,-3 1 0-16,-3-4 0 0,0 3 0 15,0-2-129-15,-6 3 129 16,-1 1 0-16,-4 2 0 15,0 0-129-15,-1 5 129 16,-3 0 0-16,0 5-129 16,0 2 129-16,-2 0 129 15,-2 2-129-15,2 5 129 16,-1 4 0-16,-2-2 0 15,4 6 258-15,-4-1-129 16,3 3 0-16,-3 1-129 16,3 4 258-16,0-3-258 15,2 6 129-15,-2-4 0 16,4 5 0-16,0-2-129 0,4 1 129 15,1-1 0-15,2 2-129 16,4-1 129-16,2-2-258 16,0 0 129-16,3 1 0 15,7-6 0-15,2 1-258 16,1-2 129-16,4-3 0 15,2-4 0-15,2-1 129 16,1-1-129-16,3-7 0 16,0-1-129-16,4 0 129 15,0-2 0-15,-1-8-129 16,5 3-387-16,-6-11-1161 15,4 0-2838-15,2 7-258 16,-11-9-129-16</inkml:trace>
  <inkml:trace contextRef="#ctx0" brushRef="#br0" timeOffset="378032.6222">11986 14180 2322 0,'-11'-1'3225'0,"11"1"258"15,0 0-3354-15,-6-12-258 0,6 12 129 16,0 0 0-16,0 0 258 15,0 0 387-15,0 0 129 16,7 5-129-16,-7-5 258 16,0 0-129-16,11 8 0 15,-11-8-129-15,11 4 129 16,-11-4-129-16,13 3 0 15,-13-3-258-15,14 0 0 16,-3 0-129-16,-11 0 0 16,18 0 0-16,-18 0-258 15,19-3 129-15,-7 1-129 16,1 2 0-16,-1-2-129 15,0 1 0-15,1 1-516 0,-1-1-1419 16,-12 1-2451-16,25 0-258 16,-25 0 0-16</inkml:trace>
  <inkml:trace contextRef="#ctx0" brushRef="#br0" timeOffset="381327.8106">12302 14061 2322 0,'19'4'3999'16,"2"-3"0"-16,-21-1-129 15,9-2-3870-15,1 2-129 16,0 0 129-16,1 4-129 16,-11-4 387-16,15 7-129 15,-15-7 129-15,15 11-258 16,-15-11 129-16,7 15 0 15,-7-15-129-15,2 16 0 16,1-6 0-16,-3-10-129 16,0 23 129-16,0-11 0 15,-3 3 0-15,-2-2 0 0,-3 1-129 16,0 1 0-16,-4 2 0 15,-2-2 0-15,-1 6 0 16,-6-6 0-16,1 5 0 16,1-6-129-16,0 1 258 15,-1-1 0-15,3-3 258 16,4-3-129-16,1-5 0 15,12-3 129-15,-12 0 0 16,12 0 0-16,0-9 129 16,0 9 0-16,19-19 0 15,-5 10-129-15,-2-1 258 16,8 2-258-16,-2 0 129 0,4 6-129 15,1-1-129-15,-3 2-129 16,4 1-387-16,-5-3-258 16,5 6-1290-16,-7-3-1161 15,-5 0-1419-15,5 0-258 16</inkml:trace>
  <inkml:trace contextRef="#ctx0" brushRef="#br0" timeOffset="382115.8556">12668 14168 3483 0,'0'0'4128'15,"-7"-9"-516"-15,7 9-129 16,4-15-4257-16,-4 15-129 16,4-20 0-1,-4 20-129-15,8-16 129 0,-8 16 258 16,0 0 387-16,0 0 0 15,11-7-129-15,-11 7 258 16,0 7 0-16,0 7 129 16,0 0 258-16,-3 7 0 15,-1 1 0-15,0 7 129 16,0 2 129-16,-4 3-129 15,-1 2 129-15,-2-2 0 16,3 2 0-16,-3-6-129 0,-1 2 0 16,-1-8-387-1,0-4-645-15,3-7-1548 16,6 5-1935-16,-10-19 129 15</inkml:trace>
  <inkml:trace contextRef="#ctx0" brushRef="#br0" timeOffset="382338.8685">12664 13801 3096 0,'27'-10'4515'0,"-27"10"-387"16,19 2-516-16,-19-2-2709 16,7 14-2064-16,-7-14-1419 0,0 0-1935 15,2 24-516-15</inkml:trace>
  <inkml:trace contextRef="#ctx0" brushRef="#br0" timeOffset="383039.9086">12858 14333 2580 0,'6'31'4644'0,"-6"-31"-387"16,0 31 0-16,0-13-3870 15,-5-5 0-15,1 2-258 16,0-4 0-16,0-1 0 15,4-10 0-15,0 0 0 16,0 0-129-16,0 0 129 16,-6-21-129-16,5-1-129 15,0-7 129-15,-3-6 0 16,3-5 0-16,1-7 0 15,0-1 0-15,0-3 0 0,5 2 0 16,3 0 129-16,4 3-129 16,0 6 0-1,5 4 0-15,1 7 129 16,1 5-129-16,1 8 0 0,-2 4-129 15,-2 9 0-15,1 4 0 16,-5 10 0-16,-5 6 0 16,-3 3 0-16,-3 7 129 15,-1 3-387-15,-4-3 387 16,-7 1-129-16,2-4 258 15,-4-3-258-15,2-4 129 16,0-3 0-16,0-4 129 16,11-10-129-16,-12 8 0 15,12-8 0-15,0 0 0 16,0 0-129-16,9 7 0 15,-9-7 0-15,20 12-129 16,-20-12 129-16,20 18 0 0,-11-8 0 16,-1 3 0-16,0 3 129 15,-4-1 0-15,1 0 0 16,-3-2 129-16,-2 2 0 15,-3-1-129-15,-4 0 0 16,-4 1 0-16,-4-2-258 16,2 2-774-16,-7-7-1290 15,-3-8-1806-15,13 11-387 16</inkml:trace>
  <inkml:trace contextRef="#ctx0" brushRef="#br0" timeOffset="383468.9331">13170 14045 1677 0,'29'6'4386'16,"-29"-6"-129"-16,25 4 129 15,-6 0-3741-15,-8-4-258 16,4 5-129-16,-3-3 0 16,1 1 129-16,0 1-129 15,-1 5-129-15,-12-9-129 16,15 15 0-16,-15-15 0 15,6 20-129-15,-6-7 0 0,-2 2 0 16,-8 6 129-16,-1-2 0 16,-4 5 0-1,-1-2 0-15,2 3 0 16,1-2 129-16,1 2 0 0,5-4 0 15,3-5-129-15,4 0 129 16,0-16-129-16,19 18 0 16,-2-14 0-16,1-4-129 15,6 0-129-15,-1-6-258 16,2 4-258-16,-7-8-258 15,6 6-1290-15,-8 2-1806 16,-8-10-516-16</inkml:trace>
  <inkml:trace contextRef="#ctx0" brushRef="#br0" timeOffset="383704.9466">13152 14167 6708 0,'24'13'5031'0,"1"-10"-258"15,1-4-387-15,-4-3-4515 16,14-2-129-16,10 6-1032 15,-4 0-3354-15,2 0-387 16,6 0-129-16</inkml:trace>
  <inkml:trace contextRef="#ctx0" brushRef="#br0" timeOffset="393395.5009">14574 11929 645 0,'0'0'903'0,"0"0"129"15,0 0 258-15,11 0-258 16,-11 0-129-16,0 0 129 16,0 0-129-16,8-7-258 15,-8 7-129-15,4-13-387 16,-4 13 129-16,6-16-258 15,-3 4 129-15,-3 12-129 0,11-24 129 16,-5 11 129-16,1-4-129 16,1 3 0-16,0-3 129 15,4 0-129-15,-3-1 129 16,7 1-258-16,-2-4 0 15,6 1 0-15,0-2 129 16,5-1 0-16,0-2 0 16,4 1 0-16,1-3 129 15,4 1 258-15,2-4-129 16,2 2 0-16,2-2-129 15,6-1 0-15,2 1 0 16,3-1 0-16,4 0-129 0,3-3-129 16,3 3 0-16,3 0 0 15,-1 1 0-15,3 1 0 16,1 0 129-16,0 3-129 15,3-1 129-15,3 2-129 16,-2 1 0-16,5 1 0 16,2 1 0-16,0 0 0 15,0 3 0-15,1 0 0 16,0 3-129-16,2-2 129 15,3 3-129-15,-1 0 0 16,0 3-129-16,0 2 0 16,0 0 129-16,-1-1-129 15,-3 3 129-15,0 0-129 0,-1 3 129 16,-3 5 129-16,-2 0 0 15,-2 0 0-15,-1 9 129 16,0 0-129 0,-4 2 258-16,-3 1-258 0,-1 1 0 15,-4 1 0-15,-1-3 0 16,-3 5 0-16,-4-2 129 15,0 2-129-15,-4-2 129 16,-2 4-129-16,-2-3 129 16,-1 3-129-16,-6-1 129 15,-1 0 0-15,0 1 0 16,-3-1 129-16,-3 1-129 15,1-2 0-15,-5 4 0 16,-1-1 0-16,-3 0 0 16,3 1 0-16,-9 0 0 15,2 1-129-15,-3 1 129 16,-1-2 129-16,1-1-258 0,-2 1 129 15,-3-3 0-15,1 2 0 16,0-2-129-16,-1 3 129 16,1-6 0-16,-1 5-129 15,0-3 129-15,1 1 0 16,-1 0-129-16,0-1 0 15,0 3 258-15,0-2-258 16,1 1 387-16,-2 4-258 16,-2-4 129-16,3 4-129 15,-3-4 129-15,2 5 0 16,-2-4-129-16,-1 3 129 15,-1-3-129-15,1 2 129 16,-4-2-129-16,1 0 0 0,-1 0 0 16,0-2 0-16,0-2-129 15,0-5 0 1,-1 1 129-16,1-11-129 0,-3 15-129 15,3-15 258-15,0 0-129 16,0 0 0-16,0 0-129 16,0 0 129-16,0 0 0 15,0 0-129-15,-8-8 0 16,8 8 0-16,-11-16 0 15,1 7-129-15,1-1 0 16,-4-1 129-16,-1-2 0 16,-1 1 0-16,0-3 129 15,1-1 0-15,-1 1 129 0,5-1 0 16,-1 0 129-16,3 4 129 15,1-2-129-15,7 14 0 16,-6-14 0 0,6 14-129-16,0 0 0 0,0 0 0 15,0 0-129-15,0 0 0 16,5 13 129-16,3 3-129 15,0 3 0-15,3 5 258 16,0 0-129-16,4 3 0 16,-1-2 129-16,4-2 0 15,-3-7 0-15,3 0 129 16,-3-8-129-16,5-2 258 0,-5-6-258 15,2-5 0 1,1-14-129-16,2-4-129 16,5-4-387-16,-3-19-774 15,11 11-1032-15,-13-14-2709 16,3-5-774-16,-1 1-129 0</inkml:trace>
  <inkml:trace contextRef="#ctx0" brushRef="#br0" timeOffset="394175.5455">14477 11545 1032 0,'13'0'4515'0,"-13"0"0"16,0 0-258-16,0 0-3354 16,10 11-903-16,-8 2 129 15,3 7 0-15,-2 0 0 0,1 5 129 16,0 3 0-16,-2 2-129 15,0 3 129-15,2 4-129 16,-3-1-129-16,1-2 129 16,1-2 0-16,2 1 0 15,-3-9 129-15,6-1 129 16,-8-23-129-16,22 20 258 15,-8-20-129-15,8-2 0 16,0-9 0-16,6-6-258 16,8-1-129-16,-2-6-645 15,12 7-1935-15,0 0-2193 16,-6-2-258-16,6 10-258 15</inkml:trace>
  <inkml:trace contextRef="#ctx0" brushRef="#br0" timeOffset="395079.5972">13540 14617 3354 0,'11'8'4644'15,"15"-8"-387"-15,-13-4 0 16,10 1-4128-16,6 1-129 0,9-2 129 16,2 3-129-16,5 0 0 15,0-1 0-15,2 2-129 16,1-1-258-16,-3 1 0 15,-6-2 0-15,3 2-774 16,-10 0-1290-16,-7-7-1935 16,7 7-129-16</inkml:trace>
  <inkml:trace contextRef="#ctx0" brushRef="#br0" timeOffset="395838.6406">13931 14345 1419 0,'-10'9'4128'15,"10"-9"-129"-15,0 0-129 16,-11 1-3741-16,11-1-129 16,0 13 258-16,0-13-258 15,-1 19 258-15,1-1 0 16,0 0 0-16,0 7 258 15,0-2-129-15,1 7 0 16,-1 3-129-16,3 6 129 16,-3 0-129-16,5 7 0 0,-2 0-258 15,-1-3-387-15,6 8-1548 16,3 0-2451-16,-10-15-258 15,11 8 129 1</inkml:trace>
  <inkml:trace contextRef="#ctx0" brushRef="#br0" timeOffset="399203.8331">14328 14282 774 0,'0'0'1677'0,"0"0"0"16,0 0-258-16,3 9 0 0,-3-9-258 15,0 19-387-15,0-4-387 16,0 5-129-16,0 3 129 15,0 8-129 1,0-1-258-16,-2 7 129 0,1 0-129 16,0 5 0-16,0-3 0 15,1 0 0-15,0-3 0 16,0-2-129-16,0-4 129 15,0-4-258-15,0-7-645 16,0-1-1290-16,0-18-1548 16</inkml:trace>
  <inkml:trace contextRef="#ctx0" brushRef="#br0" timeOffset="399638.8577">14514 14249 2322 0,'0'0'3741'15,"0"0"-1806"-15,12-5-774 16,-1 0-129-16,11 5 0 15,-1-5-258-15,7 5-258 0,1-3 0 16,4 3-387-16,-2 0 0 16,1 0-129-16,-6 1 0 15,-3 5 129-15,-5-1 258 16,-6 3 0-16,-12-8-129 15,8 22 129-15,-12-13 129 16,-4 8-258-16,-5-2 0 16,0 0-129-16,-4 4-645 15,-2-4-1548-15,-4-7-2193 16,13 14-258-16,-12-15 0 15</inkml:trace>
  <inkml:trace contextRef="#ctx0" brushRef="#br0" timeOffset="399910.8736">14515 14312 2967 0,'0'0'4644'0,"0"0"-129"15,0 0-129-15,0 7-3999 16,0-7-387-16,0 25 258 15,0-8-129-15,0 9 129 16,0 3-129-16,3 7 129 16,-3-3-129-16,1 7 258 15,-1-3-387-15,0-1 0 0,0-1 0 16,0-9-387-16,0 2-258 15,-4-13-2064 1,-2-2-1677-16,6 1-645 16,0-14 387-16</inkml:trace>
  <inkml:trace contextRef="#ctx0" brushRef="#br0" timeOffset="400350.8986">15030 14122 903 0,'-6'0'3741'16,"6"8"516"-16,-5 1-2322 15,-1 1-1290-15,4 7 129 16,-4 0 129-16,3 11 0 16,-5-2-129-16,7 10 129 15,-6-2-129-15,6 7-258 16,-6-2-129-16,6 8 0 15,-3-5 0-15,4 8 129 16,-1-8-258-16,1 6 129 0,0-7-258 16,0-1 0-16,0-6-129 15,0-6-387-15,0-1-774 16,-2-8-2967-16,2-19-774 15,0 14-258-15</inkml:trace>
  <inkml:trace contextRef="#ctx0" brushRef="#br0" timeOffset="401043.9384">15203 14479 1935 0,'10'14'4773'0,"-10"-14"-387"15,14 7 0-15,-14-7-3225 16,0 0-1290-16,15 12-129 16,-15-12-129-16,13 6-258 15,-13-6-387-15,12 4-903 16,-12-4-2064-16,0 0-645 15</inkml:trace>
  <inkml:trace contextRef="#ctx0" brushRef="#br0" timeOffset="401726.9774">15510 14520 1 0,'9'27'3998'15,"12"-17"1"-15,-12-10 0 16,7-3-3741-16,5-1-129 15,0-3 258-15,3-3-129 16,-2-2-129-16,2-1 129 16,-5-1-129-16,-1-5 129 15,-1 2-258-15,-5-1 0 16,-4-2 0-16,-3 2 129 15,-5 0-129-15,-1 3 129 0,-12 1 0 16,-3 7 129-16,-4 0 0 16,-2 5 258-16,-5 2-258 15,2 11 129-15,-2 2 0 16,3 10 0-16,-1-3-129 15,4 10 129-15,2 0-258 16,6 7 129-16,2-3-129 16,8-1 129-16,3 4-129 15,3-4 258-15,8-4-258 16,8 0 129-16,2-5-129 15,4-4 0-15,1-5 0 16,2-6-387-16,2-3-258 16,-7-7-1935-16,-1-8-1935 0,4 0-645 15,-6-11 0-15</inkml:trace>
  <inkml:trace contextRef="#ctx0" brushRef="#br0" timeOffset="402266.0083">15889 14102 3225 0,'0'0'3612'0,"12"0"0"15,-12 0-3612-15,12-8-258 16,-12 8 129-16,15-15 129 15,-15 15 258-15,15-22 258 16,-15 22-129-16,15-21 258 16,-15 21-258-16,9-17 258 15,-9 17-129-15,4-10 0 16,-4 10-258-16,0 0 0 15,0 0-129-15,0 0 0 0,0 16-129 16,0-1 129-16,0 9-129 16,-2 0 258-16,-2 10-258 15,1 1 129-15,-1 3 0 16,-4-1 0-16,0 0 0 15,-1-1-258-15,-4-7 0 16,1 1-387-16,-3-11-903 16,2-3-1290-16,3 2-1548 15,-10-18-258-15</inkml:trace>
  <inkml:trace contextRef="#ctx0" brushRef="#br0" timeOffset="402489.021">15859 13862 4902 0,'21'-2'4644'0,"3"3"-129"15,-24-1-1677-15,21 15-2709 16,-5-11-129-16,0 10-129 15,-2-6-516-15,2 6-903 16,-3-3-1806-16,-13-11-1032 16,20 20-258-16</inkml:trace>
  <inkml:trace contextRef="#ctx0" brushRef="#br0" timeOffset="403155.0591">16190 13800 4902 0,'-10'-7'4515'0,"10"7"0"15,0 0-903-15,-11-7-3999 16,11 7 0-16,-4 15-129 0,3 2 258 15,-2 5 258-15,-1 6 129 16,0 8 0-16,0 1 129 16,1 4-258-16,-2-2 258 15,1-1-258-15,1 0 258 16,2-6-258-16,1-8 129 15,0-5 129-15,0-19 0 16,13 17-129-16,0-17 0 16,5-9 0-16,3-7 0 15,4-4 129-15,0-4-258 16,3-8 0-16,-2 3-387 15,-2-5 258-15,-3 1-258 16,-5-2 387-16,-3 4-387 0,-4 1 258 16,-6 1-129-16,-3 6 258 15,-3 2 0-15,-6 5 0 16,-4 3 258-1,-4 5-129-15,-3 2 0 0,0 5 0 16,-2 1 0-16,1 0 129 16,0 7-129-16,2 4 0 15,3 1 0-15,8 6 258 16,1 3-129-16,7 2-129 15,2 1 129-15,10-1 0 16,1-1 0-16,8 1 0 16,0-4-129-16,2-3-258 15,1-2-258-15,-9-8-1161 0,6-2-2580 16,-6 6-645-1,-15-10-387-15</inkml:trace>
  <inkml:trace contextRef="#ctx0" brushRef="#br0" timeOffset="404671.1456">16384 14172 1806 0,'1'7'3354'15,"-1"-7"387"-15,0 0-3354 16,0 0-645-16,0 0-129 16,0 0 258-16,0 0 516 0,0 14 0 15,0-14 258-15,3 11-258 16,-3-11 258-1,3 16-258-15,-1-5 258 16,-2 1-258-16,0 2 0 0,0 1-129 16,0-1-129-16,-1-3 0 15,0 2 0-15,1-13-129 16,-3 17 129-16,3-17 258 15,0 0-129-15,0 0 0 16,0 0 0-16,0-12 129 16,3 0-258-16,2-5 0 15,-1 0-129-15,4 0-129 0,-3 1 0 16,5 0-129-1,-4 1 129-15,3 4 0 16,-9 11 0-16,17-17 129 16,-17 17 129-16,20-16 129 0,-8 10 0 15,-2-1-129-15,4 1 0 16,-1 0 0-16,3 0 0 15,-2 1-387-15,-3-1-645 16,3 4-2193-16,3 2-1032 16,-17 0-516-16</inkml:trace>
  <inkml:trace contextRef="#ctx0" brushRef="#br0" timeOffset="406751.2648">16546 14522 1677 0,'-12'17'4257'0,"12"-5"129"15,0-12-258-15,0 0-3741 16,0 0-516-16,12 7 129 15,-12-7 0-15,12 8 129 0,-12-8 129 16,13 2-258 0,-13-2 129-16,12 0-129 15,-12 0 129-15,0 0-129 0,6-9 129 16,-6 9-129-16,0-11 129 15,0 11 129-15,-5-11-129 16,5 11 129-16,0 0 129 16,-11-12-129-16,11 12-129 15,0 0 0-15,0 0-258 16,0 13-774-16,-1-1-2451 15,1-12-1161-15,1 16-387 0</inkml:trace>
  <inkml:trace contextRef="#ctx0" brushRef="#br0" timeOffset="407408.3024">16843 14618 1806 0,'3'12'3999'0,"-3"-12"258"16,13 7-516-1,-3-3-3999-15,5 2 0 0,1-1 258 16,2 0 0-16,3-1 258 16,-1-2 129-16,2 0-258 15,-2-2 129-15,3-2 0 16,-2-8-129-16,0 0 258 15,-4-6-129-15,1-3 0 16,-3-4 0-16,-3 0 129 16,-4-2 0-16,-2 1-129 15,-6-3 0-15,0 5-129 0,-8 0 0 16,-3 4 0-1,-6 5-129-15,-1 6 0 16,-4 5 0-16,-2 2 0 16,-1 9 0-16,0 7 129 0,0 5 0 15,1 9 0-15,0-3 0 16,5 7 258-16,-1-3-129 15,6 6 0-15,0-4-129 16,9 2 258-16,1-4-129 16,4 3 129-16,6-8-129 15,8-1 0-15,1-3 0 16,8-4-258-16,2-6 0 15,3-7-258-15,3-2-516 0,-6-11-1032 16,10-3-2322 0,-4-3-774-16,-7-6-258 15</inkml:trace>
  <inkml:trace contextRef="#ctx0" brushRef="#br0" timeOffset="408111.3423">17306 14137 1935 0,'-2'-6'1161'0,"2"6"-645"16,3-12 0 0,-3 12 258-16,8-12 0 0,-8 12-129 15,11-16-258-15,-11 16 129 16,10-16-387-16,-10 16 258 15,9-16 0-15,-9 16 0 16,0 0 0-16,0 0 0 16,0 0 129-16,0 0-129 15,3 10 258-15,-3 7-258 16,0 1 129-16,0 3-258 0,0 3 258 15,0 3 0-15,-1 2-258 16,1 3 258 0,-3 0-387-16,-1 2 0 15,0-4 0-15,-1-4-129 0,-4-2 0 16,2-3 129-16,-2-7-258 15,0-3 0-15,9-11-516 16,-19 3-774-16,19-3-1419 16,-12 0-1548-16,-1-12 258 15</inkml:trace>
  <inkml:trace contextRef="#ctx0" brushRef="#br0" timeOffset="408392.3586">17344 13799 5160 0,'13'-2'5031'15,"-13"2"-516"-15,4 14-645 16,-4-14-3999-16,15 15 129 16,-5-4-258-16,3 1 258 15,-1 3 0-15,0-3-258 16,3 3-645-16,-15-15-2580 15,0 0-1032-15,14 16-516 16</inkml:trace>
  <inkml:trace contextRef="#ctx0" brushRef="#br0" timeOffset="410479.4781">16998 14066 2451 0,'0'0'3483'15,"0"-14"-2451"-15,0 14 0 16,0 0 0-16,7-18 129 15,4 14 387-15,-11 4-258 16,18-8-129-16,-18 8-129 16,23-10-387-16,-23 10 129 15,22-11-387-15,-12 8 0 16,1 3-387-16,-3 1 0 15,-8-1-129-15,15 13-129 0,-13 0-129 16,-1 3 0-16,-1 1 0 16,-1 5 129-16,-6-4-129 15,-3 2 258-15,1 1-258 16,-3-3 387-16,-3-3 0 15,2-4 0-15,5 0 129 16,-4-7 258-16,12-4-129 16,-13 6 129-16,13-6-129 15,0 0 258-15,0 0-258 16,8-1 129-16,4 1-129 15,5-1 0-15,3 1-129 16,4-2-129-16,2 2 0 16,4-2-258-16,-2 0-516 0,5 2-2064 15,0 0-1677-15,-13-7-258 16,2 3 129-16</inkml:trace>
  <inkml:trace contextRef="#ctx0" brushRef="#br0" timeOffset="411506.5368">17563 14415 903 0,'0'0'2709'0,"-11"-3"129"15,11 3-129-15,-6-19-774 16,6 19-516-16,-3-25-387 16,3 9-258-16,-4-7-258 0,4 1 0 15,-1-9-258-15,1 5-129 16,0-6 0-16,0 4-129 15,1-8 129-15,3 1 0 16,2 2 0-16,0-1 129 16,2 4-516-16,0 0 516 15,2 6-516-15,1-1 516 16,2 4-516-16,-1 4 258 15,3 2-129-15,0 4 129 16,1 0-129-16,0 5 0 16,-3 5 129-16,-1 0-258 15,-1 1 129-15,-2 2-129 16,-4 11-129-16,-2-3 258 0,-2 5-129 15,-1-3 258-15,0 3 0 16,-8-2 129 0,0 4 0-16,-3 0 0 15,1-2 129-15,0-1-258 0,-1-2 129 16,2 1-258-16,2-1-129 15,2 1 0-15,5-1 129 16,0-12-129-16,0 17 129 16,0-17 0-16,12 13 0 15,-12-13 129-15,17 10 129 16,-17-10-129-16,13 4 0 15,-13-4 0-15,0 0 129 0,0 14 0 16,0-14 0 0,-13 12 0-16,4-5-129 15,-2 0 0-15,2 5-129 16,0-6-1032-16,9-6-2193 0,-7 18-903 15,-2-18-258-15</inkml:trace>
  <inkml:trace contextRef="#ctx0" brushRef="#br0" timeOffset="411926.5608">17892 13922 2322 0,'14'19'4386'0,"-14"-19"0"0,17 16-129 16,-17-16-3096-16,17 11-1419 15,-5-6 129-15,1-3 0 16,-1 0 0-16,-12-2 258 15,17 7-129-15,-17-7 129 16,12 3-129-16,-12-3 0 16,0 12-129-16,0-12 0 15,-14 20 129-15,3-6 0 16,0 3-129-16,-1 2 129 15,0 3 0-15,1-1 0 16,4-2 129-16,2 3 0 16,5-3 0-16,0-2 0 15,5-2-129-15,6-1 258 0,2-3-258 16,3-2-387-16,1-6 0 15,1 4-903-15,-6-7-387 16,7 0-1290 0,-5-1-1548-16,-11-13 0 0</inkml:trace>
  <inkml:trace contextRef="#ctx0" brushRef="#br0" timeOffset="412150.5736">17760 14083 1806 0,'18'22'5031'0,"-1"-18"-387"15,16 6-129-15,0-4-2322 16,10-4-2322-16,5-2-1290 0,1-5-3096 15,10 5 0-15,-7-13-516 16</inkml:trace>
  <inkml:trace contextRef="#ctx0" brushRef="#br0" timeOffset="418207.9201">18266 14576 1032 0,'-21'0'3870'0,"10"0"516"15,11 0-1806-15,6-4-1548 16,-6 4-129-16,17 0 0 16,-7-6 0-16,11 6 129 15,-5-1-387-15,10 1 0 16,-2-3-129-16,6 3-258 15,1-1-129-15,3-3-129 16,0 3 0-16,2-3-129 16,3 3 0-16,-3-1-516 15,5 2-129-15,-11-10-1032 16,6 5-2064-16,-4 4-774 0,-10-6-258 15</inkml:trace>
  <inkml:trace contextRef="#ctx0" brushRef="#br0" timeOffset="418484.9359">18532 14353 4386 0,'0'0'4902'16,"0"0"-258"-16,0 0-387 15,0 9-3999-15,0 4-258 16,7 9 0-16,-2 8 0 15,2 5-258-15,-1 6-387 16,4 11-2967-16,-4 11-1032 16,-6-4-387-16</inkml:trace>
  <inkml:trace contextRef="#ctx0" brushRef="#br0" timeOffset="419832.013">14374 11798 774 0,'8'13'2193'0,"-8"-13"-2967"15,0 0-516-15,0 0 388 16</inkml:trace>
  <inkml:trace contextRef="#ctx0" brushRef="#br0" timeOffset="421700.1198">14374 11798 1 0,'8'13'773'0,"-8"-13"-128"16,0 0-258-16,4-9 0 15,-4 9-129-15,4-18-129 16,0 6 0-16,1-1 387 0,1-3-258 16,3-2 258-1,1 0 129-15,2-1-129 16,4-1 129-16,0-2 0 15,4-3 129-15,2-3-516 0,5-2 258 16,0-3-387-16,5-4 0 16,2-2 0-16,3-4 0 15,4 2-129-15,2-3 0 16,1 1 129-16,2 0-129 15,3 1 0-15,0 4 0 16,2-4 0-16,3 2 258 16,4 1-258-16,0-1 129 15,4 4 0-15,2 1-129 16,1 0 0-16,4 0 0 15,1 3 0-15,3 2 0 16,3 3 129-16,0-1 129 16,7-1 0-16,3 0 129 0,3 2 129 15,4 2 0-15,5-4 0 16,4 5 0-16,4-4 0 15,2 3-258-15,3 1 0 16,4 1-258-16,2 2 129 16,3 1-129-16,0 2 0 15,-1 3 0-15,0 1-129 16,-1 2 129-16,-3-2 0 15,4 6 0-15,-1 1 0 16,-3 1 0-16,-1 1 0 16,0 2 0-16,-2 0 0 15,3 2 0-15,-1 1 0 0,0 0 0 16,-3 0 0-16,4 0 0 15,-2 0 0-15,3 4 0 16,0-2 0-16,-1 1 129 16,1 3-129-1,0-1 0-15,0 0 0 0,-3-1 0 16,0 3 129-16,-3 1-129 15,0 0 0-15,-6 3 258 16,-5-1-129-16,0 3 0 16,-7 0 0-16,0 1 0 15,-3 0 0-15,-2 0 0 16,-8 2 0-16,1 1-129 15,-3 0 129-15,-2-2 129 0,-5 2-258 16,-4 4 0-16,-3-5 129 16,-3 7-129-1,-3-5 129-15,-1 3 0 16,-3-2-129-16,-5 2 258 0,1-2-129 15,-1 3 0-15,-5-3 0 16,-1 3 258-16,-2-1-258 16,-1 5 129-16,-2-5 0 15,0 4-129-15,-1-2 0 16,2 3 0-16,-2-4 0 15,0 4-129-15,-1-2 258 16,-2 1-258-16,0 0-129 16,0 0 129-16,-1 3 0 15,-3-3 129-15,0 2-258 16,-3 0 258-16,-1-2-129 15,0-4 0-15,-5 0 129 16,-3-2 0-16,-1-1-129 0,-2-1 258 16,-3-2-129-16,-2 0 0 15,-1-3 0-15,0 5 0 16,-3-4-129-16,3 0 129 15,-8-13-129-15,11 19 129 16,-11-19-129-16,8 16 0 16,-8-16 129-16,10 14 0 15,-10-14-129-15,7 11 129 16,-7-11-129-16,0 0 129 15,9 17-129-15,-9-17 129 16,4 10-258-16,-4-10 129 16,0 0 129-16,9 15-129 15,-9-15 0-15,0 0 0 0,6 11 129 16,-6-11-129-16,0 0 0 15,0 0 129-15,0 0-129 16,0 0 129 0,0 0 0-16,0 0 0 0,0 0 0 15,0 0 129-15,0 0-129 16,0 0 0-16,-3-6 129 15,0-5-258-15,-2-3 129 16,-3-8-129-16,0-2 0 16,1-6 0-16,1-2 0 15,-2-7 0-15,-1-1 0 16,2 0 0-16,-2-1 0 15,0 4 0-15,1 1 129 0,-2 6-258 16,0 4 258 0,2 4-129-16,2 8 0 0,0 2 0 15,6 12 0 1,-6-14 0-16,6 14 0 0,0 0 0 15,0 0 0-15,0 0 0 16,0 12-129-16,0-12 129 16,6 28 0-16,-2-9-129 15,4 3 129-15,0 1 0 16,2 3 0-16,1 4 0 15,0 1 0-15,-1 1 0 16,2 0 0-16,0 0 0 16,0 0 0-16,1 0 0 15,-3 0 0-15,2-3 0 16,-1 1 0-16,-2-4 0 15,-1-1 0-15,0-3 0 16,-3-1 0-16,1-3 129 0,-5-1-129 16,4-3 0-16,-5-3 0 15,0-11 0-15,1 13 0 16,-1-13 0-16,0 0 129 15,2 10-129-15,-2-10 258 16,0 0-129-16,0 0 0 16,0 0 0-16,0 0 129 15,0 0-129-15,-9-2 0 0,9 2 0 16,-16-12 0-1,2 4 0-15,-4-2 0 16,-8-2-129-16,-9-3 0 16,-6 1 129-16,-3 1-129 0,-5 1-129 15,-2 4 0-15,-2-4-387 16,7 12-1548-16,-5-5-2451 15,8-2-645-15,2-3-774 16</inkml:trace>
  <inkml:trace contextRef="#ctx0" brushRef="#br0" timeOffset="426947.42">19185 14255 516 0,'-1'42'3870'16,"2"-16"645"-16,-1-13-387 0,0 1-3225 16,5 7-516-16,-1-4 387 15,3 7-258-15,-2-7 0 16,1 7 258-16,-4-6-387 15,6 7 0-15,-5-6-258 16,2 4 0-16,-4-2-258 16,2 1 258-16,-1-3-129 15,0 2 0-15,-1-2-129 16,-1-4-129-16,5 2-258 15,-5-17-1290-15,0 0-2451 16,7 17-645-16,-7-17 387 16</inkml:trace>
  <inkml:trace contextRef="#ctx0" brushRef="#br0" timeOffset="427443.4483">19474 14244 2580 0,'0'0'3483'16,"0"0"516"-16,9 0-3999 15,6-1 129-15,0-3 0 16,8 4 516-16,-2-3 258 15,5 3-387-15,-5-3 0 16,3 2-258-16,-2 1-387 16,-4 0 129-16,-5 0 0 0,-2 0 129 15,-11 0 258 1,7 9 129-16,-7-9-129 15,0 20 258-15,-9-8-129 16,3 5 0-16,-6 0-387 0,0-1-258 16,1 5-774-16,-6-7-2193 15,-4-3-1290-15,8 4-258 16</inkml:trace>
  <inkml:trace contextRef="#ctx0" brushRef="#br0" timeOffset="427728.4646">19346 14263 2193 0,'9'14'4128'0,"-9"-14"258"0,12 8-774 16,-3 4-3225-16,-1 1 129 15,3 7 0-15,-6-2 0 16,4 13 258-16,-5-5-258 16,4 11 0-16,-4-6-129 15,0 7-129-15,1-8-258 16,-2 1 0-16,1 0-516 15,-1-11-258-15,6 5-1161 16,-4-8-2709-16,-5-17-258 16,17 11 0-16</inkml:trace>
  <inkml:trace contextRef="#ctx0" brushRef="#br0" timeOffset="428088.4852">19913 14177 4257 0,'1'27'5031'0,"-1"-11"-387"16,2 4-387-16,0 7-4257 0,-2 9 0 16,3 5 258-16,1 1 0 15,1 7 0 1,-4-5 0-16,5 2 0 15,-4-6-129-15,4-2 0 0,-1-6 0 16,-1-8-129-16,0-1-129 16,-1-7 0-16,3-3-129 15,-6-13-516-15,13 8-1032 16,-13-8-2967-16,7-14 0 15,3-2-258-15</inkml:trace>
  <inkml:trace contextRef="#ctx0" brushRef="#br0" timeOffset="428463.5066">20058 13961 3096 0,'20'-21'4644'0,"-20"21"129"16,23-14-387-16,-12 13-3483 15,7-2-1032-15,-2 2 129 16,4 1-129-16,-4 4-129 15,-3 4 258-15,-1 3-258 16,-7 4 129-16,-5 0 0 16,0 3 129-16,-10-1 0 15,-2-1 129-15,0 3 129 16,-5-6 129-16,8 5-129 0,-3-7 516 15,12 9-387-15,2-8 129 16,17 4-129-16,6-5-129 16,10 1-387-16,9 7-1161 15,5-8-3225-15,0-3-387 16,2-3-387-16</inkml:trace>
  <inkml:trace contextRef="#ctx0" brushRef="#br0" timeOffset="445784.4974">7050 14243 3354 0,'12'-12'3870'0,"-7"12"-258"15,-5 0-3225-15,0 0-258 16,12-6 387-16,-12 6 0 15,0 0 258-15,0-16 129 16,0 16 129-16,0 0 0 16,0 0 0-16,-8-16-258 0,8 16 129 15,-13-6-387 1,13 6-129-16,-17-5 0 15,6 5-258-15,-3 0 0 16,-1 0-129-16,-3 2 0 0,-2 3 0 16,0 1 0-16,-1 2 0 15,-1 2 0-15,2-3 0 16,0 2 0-16,2-2 0 15,3 0 0-15,1 0 0 16,3 0 129-16,11-7-129 16,-12 11 0-16,12-11 0 15,-6 17 0-15,6-17 0 16,-3 20 0-16,3-9 0 15,-4 5-129-15,3 0 258 16,-5 1-129-16,3 4 0 16,0-3 0-16,1 1 129 0,0-1-129 15,1 2 0-15,1-2 0 16,0 0 129-16,0 0-129 15,1 3 0-15,0-1 129 16,2 3-129-16,-3 2 129 16,0 3 0-16,-2 2-129 15,-3 3 0-15,0 2 129 16,0 0-129-16,-3 1 129 15,1 1-258-15,-1-2 129 16,2 1 0-16,-1-5 0 16,2-1 0-16,-3-1 0 15,6-3 129-15,-1-1-129 16,0-4 0-16,3-1 0 0,0-2 0 15,0-2 0-15,0-3 0 16,3-1 0-16,-3-12 0 16,5 17 0-16,-5-17 0 15,8 13 0-15,-8-13 129 16,0 0-129-16,8 14 0 15,-8-14 129-15,0 0-129 16,0 0 0-16,8 14 0 16,-8-14 0-16,0 0 0 15,0 0 0-15,8 13 258 16,-8-13-258-16,0 0 0 15,0 0 0-15,10 11 129 16,-10-11-129-16,0 0 129 0,17 3-129 16,-17-3 129-16,15 2-129 15,-6 0 0 1,4-2 129-16,0 4-129 15,3-3 0-15,3 0 0 0,-1 0 0 16,3 0 0-16,-2 5 0 16,3-2 0-16,-3 0 0 15,0-2 0-15,0 4 0 16,-2 0 0-16,0-4 0 15,-4 3 129-15,0-1-258 16,-2 1 129-16,-11-5 0 16,17 9-129-16,-17-9-516 15,0 0-2580-15,3 13-1677 16,-3-13-258-16,-8 3-258 15</inkml:trace>
  <inkml:trace contextRef="#ctx0" brushRef="#br0" timeOffset="447497.5954">20460 13864 1806 0,'-17'2'3741'16,"17"-2"129"-16,-12 0-3225 16,12 0-516-16,0 0 387 15,12 0-258-15,-1 1 258 16,3 4 0-16,2-5-129 0,5 3 0 15,-2-3-129-15,3 3-129 16,-2-2 0-16,2 0 0 16,-3-1 0-16,-2 0 129 15,-4 0-129-15,1 0 0 16,-14 0 129-16,18 0 129 15,-18 0 0-15,0 0 0 16,0 0 0-16,9 0-129 16,-9 0 129-16,0 0-129 15,0 17-129-15,0-17-129 16,0 24 129-16,0-8-129 15,0 4 129-15,0 4-129 16,0 0 129-16,0 6 0 0,0 0-129 16,0 5 129-16,0 2 0 15,0 5-129 1,0 5 129-16,0 1 0 15,-2 1-129-15,2 0 129 0,-1 1-129 16,1-5 129-16,0-1-129 16,0-6 258-16,0-6-258 15,3-1 0-15,0-3 0 16,2-4 129-16,0-2-129 15,-1-3 0-15,1-1 0 16,-1-4 0-16,-1-1 129 16,1 2-258-16,-3-4 258 0,2 0-258 15,-3-11 258 1,1 21-258-16,-1-21 258 15,0 22-129-15,0-12 0 16,0-10 129-16,-5 18 0 0,5-18 0 16,-7 16 0-16,7-16 0 15,-4 14 0-15,4-14-129 16,-2 12 129-16,2-12 0 15,-4 11-129-15,4-11 129 16,0 0-129-16,0 0 0 16,-6 14 0-16,6-14 129 15,0 0-129-15,0 0 129 16,0 0-129-16,0 0 129 15,-10 10 0-15,10-10 0 16,0 0 0-16,0 0 0 16,0 0 0-16,0 0 0 15,0 0 0-15,0 0-129 0,0 0 129 16,-12 1 0-16,12-1-129 15,-11 1 0-15,11-1-129 16,-22 3-129-16,6 4-516 16,-17-7-2709-16,-8 5-1548 15,-17 2-258-15,-27 2-258 16</inkml:trace>
  <inkml:trace contextRef="#ctx0" brushRef="#br0" timeOffset="455279.0404">4732 16332 2580 0,'9'-2'4902'0,"4"2"-516"15,-13 0 0-15,13-17-3870 16,7 12-387-16,-1-5 0 15,6 3 0-15,2-6 0 16,-2 5 0-16,3 0-129 16,0 1 0-16,-2-4 0 0,-1 5-129 15,0 5-387-15,-9-9-1161 16,2 10-2322-16,2 4-1032 15,-20-4 645-15</inkml:trace>
  <inkml:trace contextRef="#ctx0" brushRef="#br0" timeOffset="455512.0538">4741 16454 4773 0,'1'18'5031'0,"21"-7"-387"15,-7-11-258-15,9-7-4386 16,-3-1-129-16,11 2-387 16,-3-3 129-1,6 9-903-15,-6-9-1935 0,-4 0-1548 16,5 8 129-16</inkml:trace>
  <inkml:trace contextRef="#ctx0" brushRef="#br0" timeOffset="455987.0809">5341 16087 3483 0,'8'-15'4773'0,"-5"2"-258"16,-3 13-387-16,9 10-3870 15,-6 2-387-15,-1 6 129 16,5 12-129-16,-2 3 129 16,5 14 129-16,1 10-129 15,1 6 129-15,0 6-258 16,2 5 258-16,2-2-258 15,1-4 129-15,-1-4 0 16,2-10 0-16,2-14 129 0,-4-8 129 16,5-12 129-16,-5-22 0 15,2-13 129-15,-2-15-129 16,4-10 0-16,-7-16-129 15,6 2 0-15,-5-15-129 16,1-3 0-16,-5 9-258 16,0 3 129-16,1 6-387 15,-8 6 129-15,6 16-1032 16,-9 4-2064-16,0 8-1290 15,0 20-516-15,0 0 258 16</inkml:trace>
  <inkml:trace contextRef="#ctx0" brushRef="#br0" timeOffset="456534.1122">5863 16727 1161 0,'-12'17'3870'15,"12"-17"258"-15,-13 3-387 16,13-3-3354-16,-11-1-645 0,11 1 129 15,0 0 0-15,-11 6 129 16,11-6 129-16,-3 19 0 16,3-4 0-16,0-15 129 15,4 22 258-15,-4-22-129 16,17 12 129-16,-6-12 129 15,6-3-258-15,-3-15 258 16,6-1-129-16,-4-5-129 16,1-4-129-16,-5-3 0 15,-2 6-129-15,-4-6 0 16,-4 9 129-16,-3 0 0 15,-6 8-129-15,-7-3 129 16,1 7-129-16,-7 7 0 0,3 3 0 16,-3 0-129-16,2 8-129 15,3 5-258-15,-1-4-516 16,12 19-1806-16,0-10-1806 15,4-18-516-15,0 15 258 16</inkml:trace>
  <inkml:trace contextRef="#ctx0" brushRef="#br0" timeOffset="456947.1358">5798 15801 3870 0,'6'22'4644'0,"7"1"0"0,-13-23-516 15,26-2-3612-15,-11 2-645 16,10 4 258 0,-1-2 0-16,1-2 0 15,4 0 387-15,-3-2-258 0,3 1 0 16,-3-6 0-16,2 0-258 15,-4-3-516-15,-7-3-1032 16,4 5-2580-16,-4 1-645 16,-10-3-387-16</inkml:trace>
  <inkml:trace contextRef="#ctx0" brushRef="#br0" timeOffset="457169.1482">5987 15759 6321 0,'0'0'4902'0,"0"14"-129"16,0-14-516-16,4 15-4515 15,-4 3 129-15,8 14-258 16,-7 1-258-16,6 15-1548 15,-2 6-2451-15,-5-5-129 16,0 8-258-16</inkml:trace>
  <inkml:trace contextRef="#ctx0" brushRef="#br0" timeOffset="458221.2087">6218 15418 4257 0,'-15'-2'4902'15,"15"2"-258"-15,0 0-516 16,0 0-3612-16,0 0-774 15,0 0 258-15,8 5-129 16,-8-5 129-16,17 15-129 16,-6-4 129-16,-3-2-129 15,2 3 129-15,-2 1 0 16,-1-2-129-16,2 2 129 15,-5-2-129-15,1 1 129 16,-3 3-129-16,-2-1 129 16,0-1-129-16,-8 1 129 15,1 0 0-15,-2-1 129 0,0 0 0 16,-2-4 129-16,11-9 0 15,-13 11 129-15,13-11-129 16,-1 12 0 0,1-12 0-16,9 6-129 0,4 0 129 15,1-2-129-15,5-1 129 16,1 0-129-16,1-3 0 15,1 0-129-15,2 3 0 16,-3 2-258-16,-2-5-387 16,3 4-2193-16,-4 4-1806 15,-7-5-516-15,0 9 129 16</inkml:trace>
  <inkml:trace contextRef="#ctx0" brushRef="#br0" timeOffset="459503.2821">6959 15719 774 0,'-6'13'3612'0,"6"-5"258"15,-7-9-258-15,7 1-3999 16,-17 2 258-16,17-2 0 0,-13 13 258 15,13-13 258-15,-19 5 0 16,7-3 0 0,-1 4 0-16,-2-5-258 15,0 1 0-15,-8 0 0 16,5-2 129-16,-6 1 0 0,4 3-129 15,-5-2 129-15,8 2 0 16,-3-2 0-16,7 0 129 16,1-2-258-16,12 0 0 15,-13 1-129-15,13-1 0 16,0 0 0-16,0 0-129 15,0 0 129-15,3 14-129 16,-3-14 129-16,7 16 0 16,-7-16 0-16,7 21 129 15,-7-21 0-15,0 19 129 16,0-19 0-16,0 18-129 15,0-18 129-15,0 14 129 0,0-14-129 16,-1 19-129-16,-2-6-129 16,3 5 129-16,-3 0-129 15,2 4 0-15,-3 5-129 16,2 5 129-16,-1 1 0 15,-1 3 0-15,0 2 0 16,2 4 0-16,-1 0 0 16,0 0 0-16,1-2 0 15,0-2 0-15,2 2 129 16,0-7-387-16,0-4 387 15,0-4-258-15,0 2 129 16,0-5-129-16,0 3 129 16,2-10-129-16,0 0 129 0,-2-2 0 15,3 0 0-15,-3-13-129 16,3 13-129-16,-3-13 258 15,0 0 0-15,2 13-129 16,-2-13 129-16,0 0 0 16,5 14 0-16,-5-14 0 15,2 12 0-15,-2-12 0 16,1 15 0-16,-1-15 0 15,0 16 0-15,0-16 0 16,3 18 0-16,-3-18 0 16,0 0 0-16,6 13 0 15,-6-13 0-15,0 0-129 16,0 0-387-16,0 0-903 0,3-8-2838 15,-3 8-258-15,0 0 0 16</inkml:trace>
  <inkml:trace contextRef="#ctx0" brushRef="#br0" timeOffset="459837.3012">6575 16651 516 0,'17'4'3870'0,"3"-4"645"15,-20 0-516-15,11-12-3096 0,3 12-258 16,-2 0 258-16,9 7-258 16,-4-7 258-16,11 8-258 15,-4-5 0-15,7 8 0 16,-3-6-258-16,5 3-258 15,1-3-129-15,-2-2-774 16,-2-1-3741-16,-2 2-129 16,-10-4-516-16</inkml:trace>
  <inkml:trace contextRef="#ctx0" brushRef="#br0" timeOffset="461380.3894">7213 15880 1677 0,'-2'-15'4386'15,"2"15"0"-15,0 0-129 16,0 0-3483-16,0 0-387 16,9 19 0-16,-9-19 129 15,7 33 0-15,-6-15-129 16,3 13 0-16,-4 0 129 15,5 9-258-15,-3 2-258 16,0 2 0-16,0-1 0 16,-1 2 0-16,2-5 0 15,0-1-129-15,4-4 0 16,-7-8-516-16,10 1-387 0,-8-9-1935 15,-1-9-1677-15,6 4 0 16</inkml:trace>
  <inkml:trace contextRef="#ctx0" brushRef="#br0" timeOffset="461771.4118">7507 16159 1032 0,'19'5'4257'16,"-19"-5"645"-16,28 0-645 15,-4 0-3225-15,-5-5-258 16,13 5 129-16,-3-2-387 16,9 2 0-16,-4-6 129 15,6 2-516-15,2 0-129 16,-5-4-258-16,4 4-516 15,-9-7-516-15,5 6-1806 16,-6 1-1419-16,-12-4-516 16</inkml:trace>
  <inkml:trace contextRef="#ctx0" brushRef="#br0" timeOffset="462060.4283">7732 15902 5160 0,'-17'28'5031'0,"11"-17"-387"15,6 6-129-15,0 0-4386 16,0 4-129-16,6 6 0 0,0 6 0 15,1 8 129-15,2 2-258 16,0 4 129 0,3 0 0-16,0-3-258 15,5 3-129-15,-9-15-1161 0,10 2-2709 16,0-8-387-16,-6-13-387 15</inkml:trace>
  <inkml:trace contextRef="#ctx0" brushRef="#br0" timeOffset="462428.4494">8324 15811 1935 0,'-12'10'4386'16,"12"17"-258"-16,-9-6 0 16,2 11-3999-16,3 11 258 15,-1-3-129-15,4 9 129 16,-2 1-129-16,3 2 0 15,0-5 129-15,1 0-258 16,3-4-129-16,0-7-774 0,4 0-387 16,-4-14-1677-16,-4-22-1548 15,17 21-258-15</inkml:trace>
  <inkml:trace contextRef="#ctx0" brushRef="#br0" timeOffset="462847.4733">8533 15799 2967 0,'14'12'4773'15,"-1"2"-129"-15,-13-14-258 16,17-3-2193-16,-4 3-2451 15,7 0 0-15,0 0-129 16,8 3 258-16,-2-3 129 16,4 0 0-16,1 0 129 15,-1 0-129-15,-3 0 129 16,-1 0 129-16,-5 1 0 15,-5 0-129-15,-5 3 0 0,-11-4 0 16,4 20 0 0,-6-7 0-16,-9 4-129 15,-5 2-129-15,-6-2-258 16,2 8-1290-16,-9 4-2967 0,-1-12 129 15,4 8-387-15</inkml:trace>
  <inkml:trace contextRef="#ctx0" brushRef="#br0" timeOffset="463138.49">8516 15887 5031 0,'2'11'4902'0,"3"9"-258"15,-5-9 0-15,0 1-4386 16,4 10 129-16,-1-1 0 0,3 10 0 16,-6-3-129-16,6 10 129 15,-6 1-258-15,-2 6 0 16,-2-2 0-16,-1 3-258 15,0 0 129-15,-2-1-258 16,2-2 0-16,-2-8-258 16,7 1-516-16,-6-16-2580 15,6-9-1290-15,0-11-129 16,6-1-258-16</inkml:trace>
  <inkml:trace contextRef="#ctx0" brushRef="#br0" timeOffset="463546.5133">9119 15839 2580 0,'-10'13'4644'0,"10"-13"-387"16,-8 24 129 0,8-2-3999-16,0-3 258 15,0 13-129-15,0-2 0 16,0 14 129-16,0-2-129 0,1 13 0 15,-1-7-258-15,0 4 0 16,0-3-258-16,0-4-129 16,0-5 0-16,0-6-258 15,5-5-258-15,-5-18-2064 16,0-11-2064-16,0 0-258 15,0 0-129-15</inkml:trace>
  <inkml:trace contextRef="#ctx0" brushRef="#br0" timeOffset="464086.5442">9255 15539 516 0,'15'-21'3870'0,"-1"18"258"0,-9-13-387 15,5 3-3096-15,5 4-129 16,1 0 129-16,1 6-129 15,-2-3 0-15,1 6 0 16,-2 3-129-16,-4 5-129 16,-1 7 0-16,-6-1-129 15,-3 5-129-15,-1 2-129 16,-10 1 129-16,-2 0 129 15,-4-1 258-15,0 2 0 16,-3-6 0-16,6 5 0 16,-3-10 258-16,9 5 0 15,-3-10 0-15,11-7-129 16,0 0-129-16,11 12 0 0,2-12-129 15,7 0 129-15,2-3-258 16,5-3-129 0,4 4-258-16,-2-1-258 15,4 4-129-15,-6-2-1161 0,8 1-2838 16,-7 7-387-16,-6 0-258 15</inkml:trace>
  <inkml:trace contextRef="#ctx0" brushRef="#br0" timeOffset="467466.7375">9607 16110 1 0,'-36'-4'4643'16,"19"1"1"-16,8-5-1032 16,9 8-774-16,-4-10-774 15,13 10-645-15,5-13-516 16,15 10-258-16,-2-9-129 15,14 5-258-15,-1-2 129 16,7 2-258-16,3 3 0 16,2-1-129-16,-3 5-129 15,-5-4-258-15,3 4-258 0,-12-5-903 16,3 5-2709-16,-7 0-774 15,-15-4-258 1,-3-1 388-16</inkml:trace>
  <inkml:trace contextRef="#ctx0" brushRef="#br0" timeOffset="467715.7518">9830 15895 3870 0,'-3'11'5031'15,"-3"5"-516"-15,6-16 0 0,0 11-3096 16,4 4-1290-16,1 2 0 16,5 9 129-16,-2 2 129 15,3 9-129 1,-2-3 0-16,0 6-129 0,1 2-258 15,-4-5-516-15,10 6-2451 16,-7-5-1806-16,-5-13-258 16,4-3-258-16</inkml:trace>
  <inkml:trace contextRef="#ctx0" brushRef="#br0" timeOffset="469327.844">10513 15772 645 0,'-4'-22'4128'16,"4"22"387"-16,-3-17-774 15,-3 2-2193-15,6 15-129 16,0-13-129-16,0 13-129 16,0 0-258-16,2 14-129 15,-2-1-129-15,3 13-258 16,-3 6 0-16,1 4-258 15,-1 9 129-15,2 4-258 16,-2 3 0-16,0-3 0 0,0 0-258 16,0-9 129-16,0 1-387 15,0-11-129-15,1 0-387 16,-1-30-1419-16,0 13-2322 15,0-13-387-15,13-6 129 16</inkml:trace>
  <inkml:trace contextRef="#ctx0" brushRef="#br0" timeOffset="469717.8663">10753 15698 903 0,'9'-1'3870'16,"5"1"387"-16,-14 0-387 15,19-12-3354-15,5 12 0 16,5-4-129-16,5 4 0 16,6-3 129-16,-1 3-129 15,1-2-129-15,-2 2 0 16,-5 0-129-16,-4 5 258 15,-8 0-258-15,-8 7 129 0,-11-1 0 16,-2 6 0-16,-15 2 0 16,-2 1 0-1,-9 1-129-15,-3-1-129 16,1 5-645-16,-9-12-1419 0,8-2-2451 15,5 10-129-15,-6-17 0 16</inkml:trace>
  <inkml:trace contextRef="#ctx0" brushRef="#br0" timeOffset="469992.882">10799 15730 5289 0,'0'0'4773'0,"0"0"-258"15,0 13-645-15,0-13-3354 16,-6 26-258-16,2-5 0 0,4 10 129 16,-2 3-258-16,0 11 258 15,-2-1-258-15,0 8 129 16,-2-5-387-16,3 0 129 15,-3 2-387-15,0-16-258 16,6 11-1806-16,-3-11-2322 16,-1-13 0-16,4-1-387 15</inkml:trace>
  <inkml:trace contextRef="#ctx0" brushRef="#br0" timeOffset="470565.9148">11390 15634 258 0,'18'1'4128'16,"-18"-1"516"-16,0 0-516 16,0 0-2580-16,14-1-645 15,-14 1-258-15,0 0 0 16,6 10-129-16,0 5 0 15,-5-1 0-15,3 6-387 16,-3 5 129-16,-1 4-129 0,0 8 129 16,0 2-129-1,0 3-129-15,0 8 258 16,-4-6-129-16,0 5 0 15,0-9 0-15,3 3 0 0,-4-8-258 16,2-4 129-16,0-4 0 16,2-4-129-16,1-1-258 15,0-22-516-15,0 25-2193 16,0-25-1677-16,0 12-129 15,0-12 0-15</inkml:trace>
  <inkml:trace contextRef="#ctx0" brushRef="#br0" timeOffset="472528.027">11845 15978 3225 0,'-12'13'4128'0,"0"-13"-129"16,12 0-2838-16,-6 11-516 16,6-11-258-1,0 0 0-15,0 11 0 16,0-11-258-16,0 0 129 0,6 6-258 15,-6-6-129-15,0 0 0 16,0 0 129-16,8-1-129 16,-8 1 258-16,0 0 129 15,0-17 387-15,0 17 0 16,0 0 129-16,2-11 0 15,-2 11-129-15,0 0 129 16,0 0-387-16,0 0 129 16,0 0-387-16,0 0-129 15,0 6 0-15,0-6-387 16,2 13-645-16,-2-13-3096 15,0 0-516-15,0 0-387 16,-8 0 259-16</inkml:trace>
  <inkml:trace contextRef="#ctx0" brushRef="#br0" timeOffset="473998.1111">12120 15486 516 0,'-23'6'3483'15,"23"-6"129"-15,-12 5-2709 16,12-5-258-16,-17 5-258 15,17-5 387-15,-14 10-129 16,4-1-258-16,2 4 258 0,-4 0-258 16,-1 5 129-1,-5-1 0-15,1 7 129 16,-6-3-129-16,4 8 129 15,-7-1 0-15,8 2 129 0,-6-3-258 16,3 5-129-16,1 0-129 16,4-2 0-16,1 0 129 15,3 2-258-15,2-7 0 16,5 2 0-16,1 1-129 15,4-2 0-15,0-2 129 16,7 5-129-16,-1-4 129 16,6 2 0-16,0 1-129 15,1 1 129-15,2 1-129 16,1-3 258-16,-1-1-258 15,5 1 0-15,-1-6 0 16,3-1 0-16,0-6 0 0,2-3-129 16,1-2 0-16,-1-8-258 15,2 5-774-15,-8-7-2064 16,-4-4-1290-16,8 5-516 15,-22 0 129-15</inkml:trace>
  <inkml:trace contextRef="#ctx0" brushRef="#br0" timeOffset="474999.1684">12375 15991 258 0,'0'12'3870'16,"9"-8"129"-16,-9-4-1032 15,10 1-2580-15,3 0 0 16,1 1-129-16,6 2 129 0,-4-4 0 16,6 3 0-16,-3-3 129 15,4 1 0-15,-3-1-258 16,4 0 258-16,-1 0-387 15,1-8 129-15,-1 1-258 16,1-4 0-16,-1-2-129 16,2-7-129-16,-1 5-387 15,-5-7 129-15,-1 5-129 16,-5-2 129-16,-3-2 0 15,-4 2 129-15,-6 3 0 16,0 2 387-16,-9 1 0 16,-3 3 387-16,-3 1-129 15,-3 3 129-15,-3 1 129 0,-2 5-129 16,-3 0 258-16,2 3-387 15,-6 7 129-15,1 4 129 16,-4-2 0-16,3 9-129 16,-6-3 129-16,2 11 0 15,1-5-129-15,0 9 258 16,1-11 0-16,7 14 0 15,3-11-129-15,7 9 0 16,5-10 0-16,10 6-129 16,0-10 129-16,14 4-258 15,6-5 0-15,7 2-129 16,4-8 0-16,5-1 0 15,0 1-258-15,4-6 0 0,-2 2 0 16,-1-9-129-16,0 0-516 16,-6-5 0-1,3 6-1161-15,-8-3-2838 16,-3-14-258-16,-2 7-387 0</inkml:trace>
  <inkml:trace contextRef="#ctx0" brushRef="#br0" timeOffset="477795.3283">12854 15503 3225 0,'0'0'2838'16,"-9"0"-258"-16,9 0-129 15,0 0-387-15,0 0-387 16,0 0-258-16,0 0-258 16,0 0-516-16,10 2 0 15,-10-2-258-15,22 2 0 16,-6-2-129-16,-1 0-258 15,3 0-129-15,2 0 0 16,0 0-258-16,-7-3-774 16,8 3-1935-16,-4-2-1677 15,-17 2-129-15,16-12 0 16</inkml:trace>
  <inkml:trace contextRef="#ctx0" brushRef="#br0" timeOffset="478156.3486">13103 15420 2193 0,'17'0'2709'0,"-15"-20"-1161"16,-2 20 387-16,7-21-129 15,-7 21 129-15,4-17 0 16,-4 17-258-16,3-12-645 16,-3 12-258-16,0 0-387 0,13 0 129 15,-13 0-129-15,8 20-129 16,-4-3-129-16,-1 7-129 15,-2 4 0-15,-1 6-129 16,0 0 258-16,-7 3-258 16,-3 1 129-16,-2-4-129 15,-4-1 129-15,-4-1-129 16,2-2-258-16,-6-12-516 15,7 7-1032-15,-8-12-2322 16,3-12-387-16,6 1-387 16</inkml:trace>
  <inkml:trace contextRef="#ctx0" brushRef="#br0" timeOffset="478343.3596">13038 15252 2322 0,'49'-44'4902'0,"-22"35"-387"15,-12-4-129-15,5 6-2967 16,-3 5-1290-16,-3 4-903 16,-14-2-2322-16,9 12-1419 15,0 5-129-15,-9-17 1 16</inkml:trace>
  <inkml:trace contextRef="#ctx0" brushRef="#br0" timeOffset="478845.3884">13369 15198 2709 0,'4'27'4644'0,"-8"-15"-129"15,0 6-1677-15,3 17-1419 16,-15-8-258-16,11 14 0 15,-7-9-645-15,8 10 129 16,-4-11-258-16,8 3-129 16,0-6-129-16,0-8-129 15,8-6 129-15,4-9-258 16,8-5 258-16,5-7-129 15,2-11 0-15,4-4 0 16,3-5-129-16,-1-1 129 0,1-4-129 16,-6 2 0-16,-3-3 129 15,-8-1 0-15,-5 5-129 16,-10-4-129-16,-2 7 129 15,-11-3-129-15,-5 6 129 16,-9 2 129-16,0 7-129 16,-5 5 129-16,-3 4 129 15,1 5 0-15,3 1 129 16,4 12 0-16,4 3 0 15,6 8-129-15,4 0 0 16,8 6 129-16,3-1-258 16,5 2 129-16,8-2-258 15,3-3 129-15,4-3-387 0,0-10-387 16,5 9-1677-16,-3-9-2451 15,-1-11 0-15,0 6-387 16</inkml:trace>
  <inkml:trace contextRef="#ctx0" brushRef="#br0" timeOffset="479206.409">13671 15352 5289 0,'16'21'4902'15,"-11"4"-516"-15,-5 4-387 16,0-2-3870-16,-1 4-129 15,0 1 129-15,-2-2-129 0,-1 2 129 16,2-3-129 0,1-6 129-16,0-5-129 15,0-5 258-15,1 0 0 16,0-13-129-16,0 0 129 0,0 0 129 15,0-19 0-15,0-3-129 16,5-4 0-16,3-5-129 16,0 0 129-16,4 0-258 15,4 2 258-15,0 4-258 16,2 1 0-16,3 7 0 15,-2 8 0-15,2 6-258 16,-3 2 0-16,3 1-258 16,-9 0-645-16,9 6-2322 15,-9 3-1419-15,-12-9-387 16,0 0 129-16</inkml:trace>
  <inkml:trace contextRef="#ctx0" brushRef="#br0" timeOffset="479786.4422">13890 16043 2967 0,'-1'19'5031'16,"1"-19"-258"-16,5 10-258 15,-5-10-4128-15,11 2-258 16,-11-2-516-16,9 0-1935 15,-9 0-2322-15,0 0-258 16,7-15 258-16</inkml:trace>
  <inkml:trace contextRef="#ctx0" brushRef="#br0" timeOffset="480268.4698">14077 16032 1677 0,'36'22'4257'15,"-24"-20"258"-15,11 7-129 16,0-2-3612-16,-6-7-129 16,9 0 0-16,-7-5 0 15,9 1 0-15,-7-10 129 16,8 2-258-16,-8-6-129 15,4-5-258-15,-4 4 0 16,0-7 0-16,-6 1 0 16,-2 1-129-16,-1 1 0 0,-8-4-129 15,-3 4 0-15,-2 5 0 16,-7 0 0-16,-8 6-129 15,-3 7 129-15,-4 1 0 16,-2 6 0-16,-3 14 129 16,-1 9 0-16,0 7 0 15,-3 4 129-15,6 7 129 16,-3-1-129-16,5 6 129 15,3-5-258-15,7 4 258 16,1-3-129-16,10-3 129 16,3-5-258-16,9-3 258 15,7-3-258-15,5-6 0 16,8-6 0-16,1-6-258 0,13 0-516 15,-12-17-2064-15,9-1-1806 16,-2-3-516 0,0-9-258-16</inkml:trace>
  <inkml:trace contextRef="#ctx0" brushRef="#br0" timeOffset="481143.5198">14551 15504 1548 0,'-8'0'4515'0,"8"0"387"0,0 0-387 16,13 5-3225 0,-13-5-774-16,20 0 0 15,-8-5-129-15,12 5 258 16,-8-5-387-16,6 4 0 0,-1-2-387 16,-3-1 0-16,2 4-516 15,-8-7-516-15,10 7-774 16,-22 0-2193-16,10-7-645 15,-10 7-129-15</inkml:trace>
  <inkml:trace contextRef="#ctx0" brushRef="#br0" timeOffset="481662.5495">14897 15338 4386 0,'0'0'5160'15,"6"-8"-387"-15,-6 8-129 16,7-14-4257-16,-7 14-387 15,18-7 0-15,-6 7 0 16,1 0 0-16,-1 4 0 16,4 6-129-16,-4 3 129 15,0 0 0-15,-4 3 0 16,-1 2-129-16,-3-1 129 15,-2 3 0-15,-2-1 0 0,-8 3 0 16,-4-2-129-16,-5 1 258 16,-2-2-129-16,-2 0 129 15,0-1-129 1,-1-5 258-16,2 2-258 0,3-7 129 15,4-1 0-15,13-7 129 16,-13 8-258-16,13-8 258 16,0 0-129-16,13 4 0 15,1 0 129-15,2-4-258 16,5 1 129-16,-2 1-129 15,1-2-258-15,0 2-129 16,-4-2-129-16,4 0-516 16,-13-10-1032-16,11 10-1548 0,-18 0-1419 15,13-17-258 1</inkml:trace>
  <inkml:trace contextRef="#ctx0" brushRef="#br0" timeOffset="482495.5971">15227 15408 1 0,'12'-6'4256'15,"-12"6"388"1,1-11-3096-16,11 11 129 15,-12 0-258-15,15-9-129 0,-15 9-516 16,16-10-258-16,-16 10-129 16,13-9-387-16,-13 9 0 15,0 0 0-15,0 0 0 16,0 0 0-16,0 0 0 15,0 15 129-15,-7 1-129 16,0 4 129-16,-1 5 129 16,-2 5-129-16,0 2 0 15,2 0-258-15,0 1 129 16,-2 0-258-16,3 1-129 15,-6-11-774-15,5 10-1032 16,-5-7-2064-16,-5-11-645 16</inkml:trace>
  <inkml:trace contextRef="#ctx0" brushRef="#br0" timeOffset="482683.6076">15237 15170 4773 0,'43'0'4644'16,"-19"11"-645"-16,-24-11-645 15,24 13-6192-15,-10 1-1935 16,-14-14-258-16</inkml:trace>
  <inkml:trace contextRef="#ctx0" brushRef="#br0" timeOffset="483339.6454">15479 15750 3225 0,'-2'65'4773'16,"-5"-50"-387"-16,7-1 258 0,0-14-4386 16,0 0 0-16,-12-6 0 15,7-20 129 1,4 1 129-16,-6-19 0 15,7 1 0-15,0-16-258 0,0 0-129 16,7-8-129-16,3 6 129 16,3-3 0-16,3 1 0 15,4 7-129-15,1 5-129 16,0 8 258-16,3 5-258 15,0 10 258-15,-1 3-129 16,-1 6 0-16,-2 9 0 16,-2 5 0-16,-2 2 0 0,-6 4 0 15,-10-1 0 1,8 23 0-16,-8-5-129 15,-7 5 129-15,-3 0 129 16,-5 3-129-16,0 1 0 16,-3-6 0-16,1 0 0 0,1-5 0 15,1 1 0-15,5-6-129 16,1-4 0-16,9-7 0 15,-4 12 129-15,4-12-258 16,8 17 129-16,1-6-129 16,3-4 0-16,3 6 129 15,-1 3-129-15,-2 0 129 16,-4 0 0-16,-3 2-258 15,-4-4 645-15,-1 6-258 16,-10-1 0-16,-6-5 129 16,-2 2 0-16,-6-4 129 15,-1 0-258-15,3-3-129 0,-5-6-774 16,13 2-2322-16,3 1-1419 15,-6-6-387-15,17 0 1 16</inkml:trace>
  <inkml:trace contextRef="#ctx0" brushRef="#br0" timeOffset="483751.669">15788 15245 6321 0,'22'-2'5031'0,"1"2"-258"16,-23 0-258-16,20 0-4644 16,-7 0 0-16,4 4 129 15,0 6 0 1,-2-2 129-16,-1 4-129 0,-1-1 0 15,-3 0 0-15,-2 1 129 16,-5 0-129-16,-3-2-129 16,-1 1 258-16,-9 4-129 15,-5-1 0-15,-2 2 129 16,-3 0 0-16,-2 2-129 15,1 0 0-15,2 4 0 16,3-2 129-16,7-2 0 16,6 1 0-16,3-2 0 0,13-2-129 15,6-3-129-15,6-4 0 16,4 1 0-1,1-9-516-15,7 5-1032 16,-13-10-1548-16,2-4-1548 0,-4 3-774 16,-14-8 645-16</inkml:trace>
  <inkml:trace contextRef="#ctx0" brushRef="#br0" timeOffset="483959.6809">15719 15389 3483 0,'-11'0'4902'0,"21"7"129"16,7 1-387-16,10 2-3870 16,-2-4-258-16,11 3 0 15,1-4-387-15,3-3-645 0,6 2-2064 16,-1-3-2193-16,-8-2-129 15,3-5-516-15</inkml:trace>
  <inkml:trace contextRef="#ctx0" brushRef="#br0" timeOffset="484344.7029">16012 15968 4257 0,'26'16'4773'0,"-6"-16"-387"16,13-4-774-16,0 4-3483 0,3-1 0 16,5 0 0-1,-2-1-258-15,-3-8-516 16,2 7-1548-16,-5 2-2064 15,-13-13-645-15,1 7 387 0</inkml:trace>
  <inkml:trace contextRef="#ctx0" brushRef="#br0" timeOffset="484558.7151">16249 15705 3483 0,'-10'31'5031'0,"6"-12"-129"16,4 12-129-1,4 5-3612-15,-4-3-516 16,0 7-129-16,0-5-387 16,1-6-516-16,7 1-2580 0,-2-6-1548 15,-4-12-774-15,-2-12 129 16</inkml:trace>
  <inkml:trace contextRef="#ctx0" brushRef="#br0" timeOffset="485019.7415">16606 15985 6708 0,'64'23'5160'15,"-30"-16"-387"-15,-2-7-129 16,1-2-4515-16,3-6 129 0,2-4 0 15,4-3 0-15,-4-5 0 16,3-2-129-16,-4-7 129 16,2-2-129-16,-4-1-129 15,-4-3 0-15,-7 0 0 16,-6 0-129-16,-5 4 129 15,-8 0-258-15,-5 7 258 16,-5 5 0-16,-10 4-129 16,-5 9 129-16,-3 6-129 15,-8 3 0-15,-2 12 129 16,-3 8 129-16,-3 7-129 15,1 5-129-15,0 7 129 16,2 6 129-16,1-3 0 0,7 6 0 16,4-3-129-16,8 0 258 15,7-9-129 1,9 2 129-16,4-10-129 15,12-3 129-15,10-6-129 0,7-5-258 16,4-9-129-16,0-7-387 16,13 8-2064-16,-9-9-2193 15,0-13-387-15,-3-5-387 16</inkml:trace>
  <inkml:trace contextRef="#ctx0" brushRef="#br0" timeOffset="485813.7869">17358 15373 1548 0,'0'0'4773'0,"-1"14"0"16,1-14-129-16,3-9-2193 16,7 2-2064-16,0-5-258 15,2-4-129-15,-1-1 0 16,5-3-129-16,-4 3 129 15,0-2-129-15,1 6-129 16,-5 1 129-16,-8 12 0 16,0 0 129-16,0 0-129 0,4 20 258 15,-6 3-258-15,-6 6 129 16,-2 6 0-16,-2 0 0 15,0 3 0 1,-1-1 0-16,1-5 0 0,-1-3 0 16,0-2-129-16,-1-9-516 15,7 2-1677-15,-1-6-2064 16,-8-11-387-16,16-3 0 15</inkml:trace>
  <inkml:trace contextRef="#ctx0" brushRef="#br0" timeOffset="485997.7975">17406 15057 6450 0,'42'-12'5289'0,"-24"15"-516"0,1 9-516 16,-2-4-4773-16,7 9-2580 15,-7-4-1677-15,-6-7-258 16,3 6-129-16</inkml:trace>
  <inkml:trace contextRef="#ctx0" brushRef="#br0" timeOffset="486502.8263">17804 14976 5676 0,'10'23'5031'16,"-12"-5"-516"-16,-2 7-129 15,-9 8-4128-15,0 6-387 0,-3 4 387 16,-4 4-129-16,3 3 129 16,-1-4-129-16,3-2 129 15,5-5-129-15,3-7 0 16,3-11 129-16,4-5-129 15,0-16 0-15,17 4 258 16,-4-9-129-16,11-12-129 16,0-8 129-16,6-4-258 15,1-8 0-15,4-1-129 16,-3-6 129-16,-2-5-129 15,-1 3 0-15,-9-2 0 16,-3 8 0-16,-10 2-258 16,-7 7 387-16,-7 6-258 0,-10 13 129 15,-7 8 0-15,-2 4 129 16,-6 8 129-16,-1 9-129 15,4 5 129 1,0 1 0-16,8 4 0 0,1-2 0 16,11 4 129-16,4-3 0 15,5-1-258-15,5-4 129 16,10-2-129-16,4-1 0 15,4-6-258-15,7-2-387 16,-9-10-774-16,14 0-2580 16,-6 0-903-16,-7-2-387 15,-1-1 0-15</inkml:trace>
  <inkml:trace contextRef="#ctx0" brushRef="#br0" timeOffset="486835.8454">17989 15191 4902 0,'3'8'5031'0,"-3"-8"-387"16,5 26-129-16,4-7-3870 15,-6 1-516-15,-1 5-129 16,0 2 0-16,-1-1 0 16,-1 3 0-16,4-4 0 15,-4-2-129-15,0-6 129 16,0-4-129-16,0-13 129 15,0 0 0-15,0 0 129 16,0 0 129-16,-4-15 0 16,4-5 0-16,7-3 0 15,-1-3 0-15,6 1 0 16,1-2-129-16,3 4 129 0,1 4-258 15,2 7 258-15,-3 3-129 16,2 7-258-16,-1 2-258 16,-4 0-129-16,5 15-1032 15,-18-15-2580-15,15 14-774 16,-15-14-516-16,11 14 388 15</inkml:trace>
  <inkml:trace contextRef="#ctx0" brushRef="#br0" timeOffset="487434.8796">17947 15893 5031 0,'12'7'5160'0,"-12"-7"-516"16,0 0 0-16,0 0-4386 15,14 1-258-15,-14-1-129 16,12 0-129-16,-12 0 0 15,12-3-129-15,-12 3 258 16,0 0-258-16,10-9 258 16,-10 9 258-16,0 0 129 15,0 0 129-15,0 0 0 16,-6-5 0-16,6 5 0 0,0 0-258 15,-12 4-129-15,12-4-774 16,0 0-2967-16,0 0-903 16,0 0-645-16,6 0 129 15</inkml:trace>
  <inkml:trace contextRef="#ctx0" brushRef="#br0" timeOffset="487916.9072">18345 15888 3612 0,'30'27'4902'16,"-11"-23"-129"-16,7 4-258 15,7-1-4128-15,1-7-129 16,7 0-258-16,0-7-258 16,1-5 129-16,2-1-129 15,-6-8-129-15,1 2-129 16,-11-13-129-16,-2 6 258 15,-13-6 0-15,-7 1 387 16,-6 5 0-16,-9-3 258 16,-11 11-129-16,-5-1 0 15,-8 11 0-15,-6 3 258 0,-1 5-258 16,-5 12-129-16,0 7 129 15,-1 11-129 1,5 2 258-16,0 7 0 0,11 6 258 16,1 3-129-16,12 2 258 15,7-7-258-15,10 8 258 16,3-13-129-16,17 4 0 15,3-15-258-15,8 0 0 16,2-9-258-16,3-7-258 16,3-4-387-16,-4-14-1032 15,8-6-3096-15,-5-4-387 16,-1-10-387-16</inkml:trace>
  <inkml:trace contextRef="#ctx0" brushRef="#br0" timeOffset="488445.9375">18991 15528 2709 0,'0'0'3612'16,"0"-24"258"-16,0 24-3096 16,7-17-1032-16,-7 17-258 15,1-13 258-15,-1 13 258 16,7-12 258-16,-7 12 0 15,6-13 258-15,-6 13 0 0,12-12 258 16,-12 12 129-16,12-12 129 16,-12 12-129-16,14-12-129 15,-14 12-129-15,23-16-258 16,-12 2 0-16,4-1-129 15,1-3-129-15,0 1 0 16,-1-3 129-16,-1 6-129 16,-3-2 387-16,0 5-258 15,-11 11 129-15,12-10-129 16,-12 10 0-16,0 9 0 15,0 8-129-15,-4 4 0 16,0 8-129-16,-1 4 0 16,-1 3 0-16,0 4-129 0,-3-2 129 15,2-2-129-15,-2-4 129 16,-1-1-129-1,-2-4 0-15,-5-8-258 16,3 0-129-16,-8-13-645 0,10 7-1032 16,-13-11-1935-16,5-2-903 15,2-7 129-15</inkml:trace>
  <inkml:trace contextRef="#ctx0" brushRef="#br0" timeOffset="488731.9538">19140 14988 6321 0,'12'-4'5418'16,"-1"6"-387"-16,-11-2-516 15,0 0-4257-15,19 18-258 16,-6-10-387-16,-2-7-258 15,8 15-1935-15,-9-8-2193 16,-10-8-387-16,11 7-258 16</inkml:trace>
  <inkml:trace contextRef="#ctx0" brushRef="#br0" timeOffset="489323.9877">18771 15208 5805 0,'0'0'5160'16,"0"0"-387"-16,3-18-387 15,9 5-4257-15,3 2-258 16,6-5 0-1,3 2 129-15,-1 3 0 0,0 2 0 16,1 5 0-16,-3 0-129 16,-1 4 129-16,-7 1-129 15,-1 12 0-15,-8 3 129 16,-3 5-129-16,-2 1 0 15,-7 5 0-15,-6-1 0 16,-5 2 129-16,-1-2 0 16,-5-3-129-16,-4-1 129 15,0-3 0-15,3-4-129 0,-2-3 129 16,7-2 129-1,3-3-129-15,3-1 0 16,15-6 129-16,-12 2 0 16,12-2-129-16,5-1 129 0,7-1-129 15,4-3 129-15,1 2 0 16,4 0-129-16,2 0 0 15,-1 3 0-15,1-1 0 16,-4 1 0-16,1 0-129 16,-3 1-129-16,-1 5-387 15,-16-6-903-15,27 0-2709 16,-13 3-516-16,-4-3-129 15</inkml:trace>
  <inkml:trace contextRef="#ctx0" brushRef="#br0" timeOffset="490243.0403">19452 15484 1806 0,'-12'50'4128'0,"12"-22"258"15,-8-18-387-15,4 5-3999 0,1-3 0 16,3-12 258-1,-3 14 387-15,3-14 0 16,0 0 0-16,-7-19 0 16,7 4-129-16,-3-17 258 0,3 1-129 15,0-15-387-15,0-6 0 16,4-8-129-16,6-1 0 15,4-3 0-15,3 5 0 16,1 4 0-16,2 8-129 16,2 10-129-16,-2 8 129 15,0 13 0-15,-3 9 0 16,4 6 0-16,-5 2 0 15,1 11-129-15,0 2 129 16,-1 6 0-16,-3 0 0 16,-2 3-129-16,-3-2 129 15,-4 1-129-15,-4-1 129 16,-2-2 0-16,-7-1 0 0,-5-5 0 15,-2 0 0-15,-4-3 0 16,0-1 129-16,2-1-129 16,1-5 0-16,5 0 0 15,1 0 0-15,11-3 0 16,-1 12 0-16,1-12-129 15,8 18 0-15,1-7 129 16,2 3 0-16,0 1-129 16,0-2 129-16,-3 0 0 15,-3 0 129-15,-5 1-129 16,0-2 0-16,-12-2 129 15,-1 0-129-15,-8-2 0 0,1-2-258 16,-1 4-387-16,-6-10-1161 16,12 0-2322-16,-1 0-774 15,4-9-387-15</inkml:trace>
  <inkml:trace contextRef="#ctx0" brushRef="#br0" timeOffset="490586.0599">19812 15136 5289 0,'54'22'5160'0,"-31"-10"-129"16,-3-1-258-16,2 2-4386 0,-3-2-258 15,-2 1 0-15,-4-1 0 16,-1-2 0-1,-12-9-129-15,8 16 129 16,-9-5-129-16,-10-3 0 0,-6 3-129 16,-5 1 129-16,-3 0 0 15,-3 4 0-15,-1-2 0 16,1 1 129-16,7-2-129 15,3 1 129-15,10 1-129 16,6 3 258-16,4-4-258 16,12 0 258-16,7 3-258 15,7-2-387-15,6 3-258 16,-5-17-1677-16,7 3-2322 15,-9-4-774-15,-4 0 129 16</inkml:trace>
  <inkml:trace contextRef="#ctx0" brushRef="#br0" timeOffset="490810.0727">19716 15275 4644 0,'-35'6'4902'15,"34"4"-258"-15,1-10 0 16,4 21-4257-16,18-7-129 15,8 1-129-15,9 2 0 16,5-3-129-16,3-2-129 16,7 0-774-16,-10-12-1548 15,7 0-1935-15,-7 0-774 16,-5-7 0-16</inkml:trace>
  <inkml:trace contextRef="#ctx0" brushRef="#br0" timeOffset="491185.0941">20211 15326 6837 0,'39'24'5160'0,"-15"-14"-387"0,-1 2-129 15,1 5-4644-15,3 3 0 16,1 5 0-1,-3 9-129-15,-1 3 258 16,-3 10-129-16,-4 6 129 0,-3 12-129 16,-7-2 129-16,-3 10 258 15,-8 4-129-15,-8 2 0 16,-12 2 0-16,-3 2-129 15,-9-7 129-15,-5-2-258 16,-5-9 0-16,-3-7-258 16,-2-9-129-16,-5-25-2322 15,9-6-2451-15,-1-18 0 0,6-6-516 16</inkml:trace>
  <inkml:trace contextRef="#ctx0" brushRef="#br0" timeOffset="492246.1548">20616 15183 5676 0,'0'0'5031'16,"13"0"-258"-16,8-3-1677 15,10 3-2451-15,-1 0-258 16,11 0 0-16,-2 0 0 16,9 4 0-16,-6-1-129 15,3 1-129-15,-7 0-258 0,-5-2 0 16,-4 3 0-1,-9-4-129-15,-3 3 129 16,-17-4-129-16,9 1 129 16,-9-1 0-16,0 0 0 0,-12 1 129 15,2 0 0-15,-3 0 0 16,-1 0 129-16,2 7 0 15,-1 1-129-15,5 6 129 16,0 3-129-16,3 7 129 16,0 4-129-16,5 8 129 15,0 7 0-15,0 8-258 16,1 2 258-16,6 8-129 15,-2 4 129-15,3 5-129 16,0-1 129-16,1 4-129 16,0-8 0-16,2-1 258 15,-2-2-258-15,4-8 129 16,-1-6 0-16,2-4 0 0,1-5-129 15,-1-6 129-15,0-3 0 16,-1-5 129-16,-3-9-258 16,0 1 129-16,-5-5 0 15,-5-13 0-15,3 13-129 16,-3-13 0-16,-3 11 129 15,3-11-129-15,-12 13 258 16,12-13-129-16,-17 5 129 16,5 4-129-16,-2-4 258 15,-3 1-129-15,-7-2 129 16,-4 3-258-16,-9-3 129 15,-3-2-1032-15,-1 16-2193 16,-18-18-1935-16,-1-1-903 0,-8-12-258 16</inkml:trace>
  <inkml:trace contextRef="#ctx0" brushRef="#br0" timeOffset="505822.9314">12333 16461 1548 0,'0'0'1161'15,"0"0"258"-15,0 0 258 0,0 0 129 16,0 0 0-16,4-3-387 15,-4 3-774-15,0 0-387 16,0 0-516-16,14-1 129 16,-14 1 0-16,15-5 0 15,-15 5 0-15,17-7 129 16,-17 7 0-16,19-5 258 15,-7 3 0-15,2-3 129 16,2 3 0-16,1-3-129 16,4 1 258-16,1 1-129 15,5 0 0-15,-1-3-258 16,5 6 129-16,0-1-129 0,3 1 0 15,2 0 129-15,3 0-129 16,1-1 258-16,6-1-258 16,-2 1 129-16,6 0 0 15,-1-4 129-15,3 4-129 16,1-3 0-16,2 3-129 15,-2-1 0-15,1 2 0 16,3-4 0-16,1 2-129 16,-3 0 129-16,5-6-129 15,-3 5 0-15,3-6 129 16,0 3-129-16,3-1 129 15,-5 4-129-15,1-4 129 16,-2 1 0-16,1 6 0 0,1 0-129 16,-3-2 129-16,0 1 129 15,0 1-258-15,-1-2 0 16,-3 2 129-16,3 0 0 15,-2-3-129-15,-1 3 129 16,-1 0-129-16,0-3 129 16,0 3-129-16,1-1 129 15,-3-5-129-15,0 4 129 16,2-1-129-16,-5-1 0 15,2 1 0-15,0 1 129 16,-1-2-129-16,0 2 0 16,-1 1 0-16,4 1 0 15,-1-2 0-15,0 0 0 0,1 1 0 16,0 0 129-16,0-3-129 15,-1-1 0 1,5 4-129-16,-4-6 258 16,3 5-258-16,0 1 258 0,0-1-258 15,1 0 129-15,2-1 129 16,-2 3-258-16,0 0 258 15,0 0-258-15,0 0 258 16,-1-2-129-16,0 1-129 16,-3 1 129-16,1 0 0 15,-2 0 0-15,-1 2 0 16,0-1 0-16,1 2 0 15,-1 2 0-15,-1-4 129 16,3-1-129-16,-1 0-129 16,1-2 129-16,-1 2 0 15,-1-2 129-15,0-2-258 16,1-1 129-16,-3 0 0 0,-1 5 0 15,1 0 0-15,-2 0 0 16,1 0-129-16,1-5 129 16,-3 5 0-16,-2 0 0 15,4 0 0-15,1 0 0 16,-5 0 0-16,4 0 0 15,-3 1 0-15,0 4 0 16,0-3 0-16,2 1 0 16,0-3-129-16,0 1 129 15,-1-1-129-15,1 0 129 16,1 0-129-16,3 0 129 15,-1 0-129-15,2 0 129 16,0 2 0-16,2-2 0 0,0 0 0 16,0 0 0-16,0 0 129 15,2 0-258-15,0 0 129 16,-4 0-258-16,2 0 258 15,0 0-258-15,1 0 129 16,-1 4 129-16,5-3-129 16,-2 2 129-16,-2-3-129 15,2 2 129-15,0-2-258 16,2 0 129-16,-2 0 0 15,-1 0-129-15,-2 0 129 16,3 0 0-16,-1 0 0 16,2 0 129-16,2 0-129 15,1 0-129-15,-1 3 129 0,2-1-129 16,-3-2 0-16,0 2-129 15,-3-2-258 1,1 2 0-16,-8-2-258 16,5 4-258-16,-11-4-258 0,6 3 0 15,-10-3 0-15,6 0 129 16,-9 0 0-16,1 0 387 15,-8 0 129-15,0 0 516 16,-4 0 129-16,-6-3-129 16,-3 3 258-16,-13 0 258 15,13 0-258-15,-13 0 258 16,0 0-258-16,-10 0 129 0,-1 0 0 15,-3 4 0 1,-4-3 129-16,-4-1-258 16,2 1 0-16,-4-1-258 15,-2 0 258-15,-1 0 0 0,-1 0 0 16,-2 0 0-16,-5 0 0 15,0 0 0-15,-5 0 258 16,-1 0-258-16,-1 0 129 16,-3 0 129-16,-5 0 258 15,-1 0-129-15,-3 0 129 16,-3-1-129-16,-4 1 387 15,-3-1-258-15,-4 1 129 16,-3-4 0-16,1 4 0 16,-7-2 0-16,1 2-258 15,-3-2 258-15,4 2 129 16,-5 0-258-16,3 2 258 15,-2-2-387-15,5 2 258 0,-5-2-258 16,4 3 0-16,-3-2 129 16,2 0-129-16,-1 0-129 15,2 2-258-15,1-2 129 16,0 0 0-16,2 0-129 15,1-1 0-15,1 1 0 16,2-1 0-16,0 0 0 16,-1 0 258-16,-2 0-258 15,2 0-258-15,1 0 129 16,-5 0 129-16,2 4-129 15,-3-2 129-15,2 2-129 16,-4 0 0-16,2-1 0 16,-6 0 0-16,1 1 0 0,-3-3 0 15,0 5 129-15,-3-2-129 16,2-1 129-16,-4 0 0 15,-1-1-258 1,-4 0 258-16,4-1-129 0,-6 4 0 16,2-4 0-16,-4 0 0 15,1 3 0-15,-1-2 0 16,2 2 0-16,1 2 129 15,1 0-129-15,4-3-129 16,-3 2 0-16,-3 0 0 16,1 0-258-16,-5-4 129 15,-1 6-258-15,-9-3 129 16,0 2 0-16,-1 0-387 0,2 3 0 15,-3-4-516 1,5 6-129-16,4-3 129 16,4 1 258-16,5-2 0 15,2 2 258-15,3-3 516 0,3-3 258 16,4-2 258-16,4 0 258 15,3-1 258-15,6 2-129 16,3 0-129-16,4-2 0 16,6 2 129-16,4 3-129 15,4-2-129-15,3 0 0 16,5 1 129-16,4 0-258 15,0-2 0-15,7 2 0 16,1-3-129-16,6-1 0 16,3 1-129-16,4 1 129 15,2-2-129-15,11 0 0 16,0 0 129-16,0 0 0 15,0 0 0-15,10-4 0 0,4 1 129 16,5-3 0-16,3 5 387 16,6-2-387-16,6 2 129 15,3-3 129-15,6 0 0 16,5-3 129-16,7 3 0 15,5-3 129-15,6 2 0 16,1-4 129-16,4 5-129 16,1-1 0-16,6 2 129 15,-4 0-258-15,7 3 258 16,-3-1-129-16,7 1-129 15,-2-1-129-15,6 1 129 16,-1-6-129-16,7 4-129 0,1-5 129 16,7 2 0-16,0-3-258 15,4 1 0-15,-2-1 0 16,5-1 0-16,-3 2-258 15,1-3 387 1,1 2-387-16,-1-2 258 0,-2 2-258 16,1-1 258-16,1 3-258 15,0-3 129-15,3 0 129 16,2-2-129-16,-1 4 0 15,0-1 0-15,3-1 129 16,1 4-258-16,-4-9 129 16,1 7-129-16,-2 0 129 15,-3 2 0-15,-1-2 0 0,0 4-129 16,0-5 129-16,-6 6 0 15,5 2-129 1,-3 0 129-16,-2 1 0 16,2 0-129-16,-4 3 129 0,0-2 0 15,-2 5 0-15,-1-4 0 16,-1-2 0-16,-3 2-129 15,-1 1-645-15,-8-4-1935 16,-4 0-1806-16,2 0-129 16</inkml:trace>
  <inkml:trace contextRef="#ctx0" brushRef="#br0" timeOffset="522605.8913">612 2041 2451 0,'-12'0'1677'16,"12"0"-258"-16,0 0 516 15,-6 12-387-15,6-12-258 0,0 0-516 16,9 12-129-16,0-1-387 16,0-7 258-1,10 4 0-15,-5-5-129 16,9-1 0-16,0-2-129 0,4 0 0 15,-1-5 0-15,3-5-129 16,-4-3 387-16,2 1 129 16,-8-3-387-16,1-2 645 15,-7 1-516-15,-1 2 258 16,-10-4-129-16,-2 8 129 15,-2-5-387-15,-10 4 129 16,-4-1-129-16,-2 7-129 16,-6-1 0-16,-1 4 129 15,-3 2-129-15,1 2 0 16,-1 10 0-16,0 7-516 15,5 7 516-15,0 4-516 16,3 6 516-16,5 4-387 0,4 3 258 16,7 7-516-16,4-1 516 15,9-5-129-15,7 2 129 16,9-8-129-16,2-2 129 15,8-7-258-15,2-6 258 16,3-10-129-16,-2-6 129 16,0-7-129-16,-1-3-387 15,-6-15-516-15,4 1-2451 16,-10-5-1161-16,-12-10-258 15,-3 7 517-15</inkml:trace>
  <inkml:trace contextRef="#ctx0" brushRef="#br0" timeOffset="523164.9233">728 1681 774 0,'0'0'3483'0,"0"0"387"16,0 0-258-16,0 0-2838 0,0 0 0 16,0 0 0-1,0 0-129-15,0 0 258 16,10 0 0-16,-10 0 0 15,18-3-258-15,-8-6 0 0,5 6-258 16,1-2-387-16,2-4 129 16,0 2-129-16,1-7-129 15,2 0-258-15,-21 14-645 16,41-33-1032-16,-23 32-2193 15,-7-3-129-15,7-2-129 16</inkml:trace>
  <inkml:trace contextRef="#ctx0" brushRef="#br0" timeOffset="523861.9632">1381 1463 2967 0,'0'0'1677'15,"0"0"-1032"-15,-15-57 387 16,15 57 0-16,0 0 0 0,-21-62-387 15,21 62 516-15,0 0-129 16,-28-65-258-16,28 65 258 16,0 0 0-1,0 0-516-15,-55-44 258 0,55 44 516 16,0 0-774-16,-61 41 0 15,61-41 0-15,-47 73-129 16,25-30-258-16,3 5 645 16,-2 1-516-16,9 0 129 15,4-6-258-15,3-8 0 16,5-6-129-16,0-6 258 15,9-6-387-15,4-13 129 16,7-4 0-16,-3-5-129 0,8-11 129 16,-2-3 0-1,-1-2 0-15,-22 21-129 16,42-56 258-16,-42 56-387 15,0 0 387-15,42-66-258 0,-42 66 258 16,0 0 0-16,0 0 0 16,19-26 0-16,-19 26 0 15,7 12 129-15,-1 5-129 16,5-2 258-16,-1 4-387 15,5-2 387-15,2 0-387 16,0-9 258-16,0 5-258 16,-1 1 0-16,1-5-516 15,-5-7-387-15,8-1-1677 16,-6-1-1806-16,-3 0-516 15,6 0-129-15</inkml:trace>
  <inkml:trace contextRef="#ctx0" brushRef="#br0" timeOffset="526157.0941">965 1485 516 0,'0'0'1419'0,"0"0"258"16,0 0-258-16,0 0 0 0,0 0-129 15,0 0 129-15,0 0-258 16,0 0-129-16,0 0 0 16,-5-57-129-1,5 57-258-15,0 0-129 0,0 0-129 16,0 0-129-16,-3-58 0 15,3 58 0-15,0 0 0 16,0 0-129-16,0 0 387 16,0 0-258-16,0 0 0 15,0 0 129-15,0 0-258 16,0 0 0-16,0 0 0 15,0 0 0-15,0 0-129 0,0 0 0 16,0 0 0-16,-1 58 129 16,5-31 0-1,4 1 129-15,3 0-258 16,-2-3 258-16,-3-1-258 15,2 5 258-15,-4 2-258 0,2-9 129 16,-4 4-129-16,-1-1 129 16,1 2-129-16,-2-3 129 15,0 6-258-15,0-11 0 16,0 1 0-16,-3-4-387 15,3-1-387-15,0-15-774 16,-6 15-1935-16,6-15-903 16,-11 13 129-16</inkml:trace>
  <inkml:trace contextRef="#ctx0" brushRef="#br0" timeOffset="526523.1154">770 1095 4386 0,'0'0'4902'0,"0"0"-129"16,0 0-387-16,0 47-4128 15,0-47-129-15,0 0 129 16,0 0 0-16,57 31-129 16,-57-31 129-16,0 0-258 15,50 5 0-15,-50-5-516 16,0 0-516-16,0 0-2064 15,47-20-1677-15,-47 20-645 16,0 0 517-16</inkml:trace>
  <inkml:trace contextRef="#ctx0" brushRef="#br0" timeOffset="527539.1734">1651 1870 1548 0,'-17'0'2451'0,"0"2"387"16,6-2-258-16,11 0-129 16,-13 0-516-16,13 0-387 15,0 0-387-15,0 0-258 16,0 0-516-16,0 0-129 15,12 0 129-15,1 0-387 0,3-1 129 16,5-7-129-16,1-1 0 16,2-1-129-16,3-1 258 15,-4-2-258-15,4 3-645 16,-10-6-258-16,5 0-1419 15,-7 7-1806-15,-15 9-129 16,13-12-129-16</inkml:trace>
  <inkml:trace contextRef="#ctx0" brushRef="#br0" timeOffset="527754.1858">1726 1734 1806 0,'0'0'3999'15,"4"-3"0"-15,-4 3-258 16,11 3-3225-16,-1 7-258 15,2-5 0-15,3 10 0 16,-1 1 0-16,1-2-258 16,-2-1-516-16,-1-2-903 15,-2-1-2193-15,3-2-387 16,-13-8 0-16</inkml:trace>
  <inkml:trace contextRef="#ctx0" brushRef="#br0" timeOffset="528302.2169">2063 1676 2322 0,'47'0'3741'0,"-31"4"258"0,10 1-258 16,-2-5-3612-16,-7 0 129 15,3 0 0-15,-4-6 0 16,1-5 258-16,-8-5-129 16,-9 16-129-16,17-51 0 15,-17 51-258-15,13-58 129 16,-13 58-387-16,6-62 258 15,-6 62-129-15,0 0 258 16,0 0-387-16,-15-57 387 16,15 57 0-16,0 0 0 15,0 0 258-15,-47 17 0 16,47-17 129-16,-31 21-258 15,18-6 258-15,-3 4 0 0,6 1 129 16,-2 2-387-16,4-2 258 16,0 6-387-16,7 3 129 15,-2-8-129-15,3 0 129 16,3 4-129-16,3 4 129 15,2-7-129-15,4 6 0 16,1-10 0-16,4-1 129 16,2-2-129-16,2-1-129 15,0-6 129-15,4-5-129 16,3 1 0-16,-2-4 0 15,1-5 0-15,0-4 0 16,1-3 0-16,-4-2-129 16,1-4-258-16,-8-2-129 0,8-6-645 15,-15 1-2322-15,1 8-1161 16,-2-1-258-16,-6-6-258 15</inkml:trace>
  <inkml:trace contextRef="#ctx0" brushRef="#br0" timeOffset="529986.3135">1767 1720 774 0,'-6'-11'3354'0,"6"11"-1677"16,0 0 258-16,0 0 129 15,-9 7-387-15,9-7 129 16,0 0-516-16,0 0-129 16,0 0-129-16,-9 17-387 15,9-17 0-15,0 12-129 16,0-12 0-16,2 20-258 15,3-5 0-15,-1 4-258 0,5-2 129 16,-1 1 0 0,1 1 0-16,3 2-129 15,3-1 0-15,-2 2 0 16,-1-3-387-16,0-1 387 0,-4 2-387 15,0-6 258-15,-8-14-516 16,11 18-129-16,-11-18-903 16,0 0-2322-16,0 0 0 15,0 0-774-15</inkml:trace>
  <inkml:trace contextRef="#ctx0" brushRef="#br0" timeOffset="530953.3688">2508 951 1161 0,'-47'16'1935'16,"47"-16"-258"-16,0 0-129 15,0 0 645-15,0 0-774 16,0 0-903-16,0 0 258 15,0 0-516-15,0 0 0 16,-44-49-129-16,44 49 0 0,0 0-645 16,0 0 774-16,-13-59-516 15,13 59 258-15,0 0 0 16,0 0 0-1,0-49-387-15,0 49 516 0,0 0-129 16,0 0 129-16,0 0 0 16,0 0 129-16,0 0 0 15,0 0-258-15,45-4 774 16,-45 4-387-16,0 0 387 15,42 53-645-15,-42-53 516 16,34 72-516-16,-34-72 258 16,32 85-258-16,-32-85 129 15,28 93-129-15,-28-93 0 16,19 91 0-16,-19-91 129 15,5 72 0-15,-5-72-129 16,0 65-129-16,0-65 129 16,0 0-258-16,-20 67 0 0,20-67-516 15,0 0-387-15,0 0-1290 16,0 0-1806-16,-62 17 387 15,62-17-774-15</inkml:trace>
  <inkml:trace contextRef="#ctx0" brushRef="#br0" timeOffset="531278.3874">2303 613 3096 0,'0'-61'4257'0,"0"61"-129"16,0 0-3225-16,0 0 0 16,0 0-129-16,0 0-387 15,47-3-129-15,-47 3-129 16,0 0-774-16,0 0-1677 15,0 0-1935-15,59 25-258 0</inkml:trace>
  <inkml:trace contextRef="#ctx0" brushRef="#br0" timeOffset="531878.4217">2846 605 1677 0,'47'39'3354'0,"-47"-39"774"16,0 0-3741-16,0 0 258 0,0 0 0 15,0 0 258 1,-42-38-387-16,42 38 0 15,0 0 129-15,-55-62-258 16,55 62 0-16,0 0-129 0,-61-39-258 16,61 39 387-16,0 0 0 15,-60 15-129-15,60-15 0 16,-32 61-129-16,32-61 0 15,-24 81 0-15,19-27 258 16,0 0-129-16,5 0-774 16,0-3 774-16,0-51 0 15,20 86-258-15,-20-86-516 16,30 58 903-16,-30-58-387 15,0 0 129-15,52 13 387 16,-52-13-516-16,0 0-258 16,41-58 387-16,-41 58-129 15,20-64 129-15,-20 64-516 0,13-63 516 16,-13 63-129-16,0 0 0 15,16-59 516-15,-16 59-645 16,0 0 387-16,0 0 0 16,0 0 387-16,57 2-387 15,-57-2 0-15,45 15 0 16,-45-15-258-16,52 11 387 15,-52-11 0-15,57 6-516 16,-57-6-129-16,57 0 129 16,-57 0-645-16,56-16-387 15,-56 16-2193-15,49-23-1419 16,-49 23-129-16,61-26 259 15</inkml:trace>
  <inkml:trace contextRef="#ctx0" brushRef="#br0" timeOffset="538455.7976">3006 1829 1935 0,'5'-17'1677'0,"-5"17"0"16,17-13 387-16,-8 7-129 15,7 4-258-15,-3-8-387 16,4 3-258-16,0-7-129 15,3 13-387-15,-2-5-129 16,2 1 0-16,0-4-258 16,0 5 0-16,-2 2-129 15,-2 2 0-15,1 2-129 16,-5-8-387-16,4 3-774 15,-16 3-2064-15,9-7-387 0,-9 7-387 16</inkml:trace>
  <inkml:trace contextRef="#ctx0" brushRef="#br0" timeOffset="539093.8344">3098 1996 1419 0,'0'0'2451'16,"10"0"-516"-16,-10 0 258 0,0 0-774 15,0 0 129-15,12 6-387 16,-12-6 129-16,11 7-387 15,-11-7 129-15,18 4-387 16,-18-4 258-16,26 0-387 16,-8-1 0-16,4 1 0 15,2-5-258-15,2-1 0 16,2-4-129-16,0 3 0 15,1 1-129-15,-3-2 0 16,-1 4 0-16,-3-3 129 16,-1 0-129-16,-6 5 258 15,-2 2-258-15,-1-1-129 16,-12 1 0-16,11 0-258 0,-11 0-645 15,0 0-774-15,0 0-2193 16,0 0-516-16,0-12-387 16</inkml:trace>
  <inkml:trace contextRef="#ctx0" brushRef="#br0" timeOffset="563134.2091">19098 806 258 0,'0'0'1419'0,"50"17"-129"16,-50-17-129-16,0 0-129 15,58 0-516-15,-58 0-129 16,45-7 258-16,-45 7-387 0,47-19-774 16,-47 19 903-16,49-19-258 15,-49 19 258-15,0 0-258 16,58-41 129-16,-58 41 645 15,0 0-387-15,12-53 516 16,-12 53-387-16,0 0 645 16,0 0-387-16,-47-47 387 15,47 47-387-15,0 0-129 16,-66-9 0-16,66 9-129 15,0 0-129-15,-54 13 0 16,54-13-129-16,0 0 0 16,-46 47 0-16,46-47-129 15,0 0 0-15,-23 75-129 0,23-75-129 16,-5 57 258-1,5-57-258-15,1 62-387 0,-1-62 387 16,17 59-387 0,-17-59 258-16,29 53-258 0,-29-53 516 15,0 0-258-15,64 56 129 16,-64-56 0-16,54 16 0 15,-54-16 129-15,56 9-129 16,-56-9-129-16,55-1-387 16,-55 1-903-16,46-25-645 15,-46 25-2193-15,0 0-645 16,26-54 516-16</inkml:trace>
  <inkml:trace contextRef="#ctx0" brushRef="#br0" timeOffset="564265.2738">19611 402 1 0,'0'0'3224'0,"0"0"1"16,0 0-2193-16,0 0-258 15,0 0-129-15,0 0 0 16,0 0 516-16,0 0-387 15,46-30 0-15,-46 30-129 0,0 0 0 16,0 0-258-16,0 0 0 16,41-53 0-16,-41 53-258 15,0 0 129-15,0 0-129 16,0 0 0-16,0 0 0 15,0 0-129-15,0 0 258 16,17 44-129-16,-17-44 0 16,0 0 0-16,9 72 258 15,-9-72-387-15,7 60 129 16,-7-60 129-16,7 56-129 15,-7-56 0-15,0 0 129 16,1 57-129-16,-1-57-129 16,0 0 258-16,0 0-258 0,0 0 129 15,0 0-258-15,0 0-258 16,-45 50-387-16,45-50-516 15,0 0-903-15,-47 0-903 16,47 0-1419-16,0 0 129 16</inkml:trace>
  <inkml:trace contextRef="#ctx0" brushRef="#br0" timeOffset="564668.2969">19555 143 1548 0,'0'0'3741'0,"0"0"258"16,0 0-2838-16,0 0-129 15,43-38-387-15,-43 38 129 16,0 0-258-16,53-8 0 0,-53 8-258 15,0 0-258-15,51 2-129 16,-51-2-129-16,0 0-1032 16,0 0-1806-16,47 25-774 15,-47-25-258-15</inkml:trace>
  <inkml:trace contextRef="#ctx0" brushRef="#br0" timeOffset="566076.3777">20024 188 3225 0,'0'0'3612'15,"0"0"-2451"-15,0 0-516 16,0 0-129-16,0 0 129 16,-27 50-129-16,27-50 258 15,-6 57-387-15,6-57 258 0,-4 63 0 16,4-63-387-16,0 61 0 15,0-61-129-15,10 60 0 16,-10-60-129 0,0 0 387-16,35 56-258 0,-35-56 0 15,0 0 0-15,54 12 0 16,-54-12 0-16,0 0 387 15,59-42-258-15,-59 42 0 16,36-53 129-16,-36 53-129 16,18-73 129-16,-18 73-258 15,8-74 0-15,-8 74 0 16,-4-71 0-16,4 71-129 0,-17-65 0 15,17 65 129-15,0 0-129 16,-28-61 129 0,28 61 0-16,0 0 0 15,0 0 0-15,0 0 0 0,-52-36 129 16,52 36-258-16,0 0 387 15,0 0-387-15,-59 36 258 16,59-36-258-16,0 0 129 16,-43 60 129-16,43-60-129 15,-20 51 0-15,20-51 0 16,0 0 129-16,-3 62-129 15,3-62 129-15,0 0-258 16,36 54 129-16,-36-54 0 16,48 19 129-16,-48-19 0 15,63 5-258-15,-63-5 129 16,67-1-258-16,-67 1 258 15,66-16-387-15,-66 16-258 0,53-15-387 16,-53 15-645-16,0 0-1290 16,0 0-1935-16,44 0-387 15,-44 0 129-15</inkml:trace>
  <inkml:trace contextRef="#ctx0" brushRef="#br0" timeOffset="566572.4061">20454 687 3612 0,'0'0'3999'0,"0"0"129"15,43-11-3354-15,-43 11-129 16,0 0-387-16,64-11 129 16,-64 11-387-16,0 0-258 15,63-16 0-15,-63 16-516 16,0 0-903-16,46-4-2193 15,-46 4-129-15</inkml:trace>
  <inkml:trace contextRef="#ctx0" brushRef="#br0" timeOffset="566802.4192">20418 768 1032 0,'0'0'4644'16,"0"0"-387"-16,46 52 0 15,-46-52-3870-15,57 4 129 16,-57-4 0-16,70 0-516 16,-70 0 387-16,63 0-645 15,-63 0 258-15,46-3-1161 16,-46 3-1677-16,0 0-1419 15,0 0-645-15</inkml:trace>
  <inkml:trace contextRef="#ctx0" brushRef="#br0" timeOffset="567839.4785">21132 748 1419 0,'0'0'3870'0,"0"0"903"15,31-54-1032-15,-31 54-3741 0,0 0 0 16,-2-65 516-16,2 65-129 15,0 0 258-15,-18-53-129 16,18 53 129 0,0 0 0-16,0 0-258 0,0 0-258 15,-54 44 0-15,54-44-258 16,-25 72 0-16,25-72 129 15,-17 83-516-15,17-83 387 16,-8 81 129-16,8-81-129 16,5 59 258-16,-5-59-129 15,0 0-387-15,48 29 387 16,-48-29 387-16,50-15-387 15,-50 15 0-15,54-51 129 0,-54 51-516 16,45-61 645 0,-45 61 387-16,29-50-129 15,-29 50-516-15,0 0 387 16,0 0 0-16,0 0-129 0,0 0 0 15,0 0-129-15,0 0-129 16,0 0-129-16,0 0 516 16,37 52-516-16,-37-52-258 15,0 0 258-15,46 29 516 16,-46-29-387-16,0 0 258 15,62-1-129-15,-62 1 129 16,0 0-129-16,46-42 516 16,-46 42-645-16,0 0-129 15,6-71 258-15,-6 71 0 16,-9-49 129-16,9 49-258 15,0 0 129-15,-35-61 0 16,35 61 0-16,0 0 516 0,0 0-645 16,-49-43-129-16,49 43 0 15,0 0 0-15,0 0 129 16,0 0-258-16,0 0 258 15,0 0-258-15,67-23 258 16,-67 23 129-16,77-7 0 16,-77 7-129-16,79-3 0 15,-79 3 0-15,62 3-129 16,-62-3 129-16,0 0-129 15,0 0 129-15,18 51-258 16,-18-51 129-16,0 0 129 16,-34 53 0-16,34-53 0 15,0 0 0-15,0 0 0 0,-1 55 0 16,1-55 0-16,0 0 0 15,62 32 0-15,-62-32-387 16,62 24 516 0,-62-24-516-16,58 25 258 0,-58-25-258 15,0 0 516-15,51 48 0 16,-51-48-129-16,0 0 258 15,-2 53-129-15,2-53 387 16,0 0-258-16,-61 53 387 16,61-53-516-16,-57 21-129 15,57-21-129-15,-56 5 129 16,56-5-774-16,0 0-645 15,-49-26-645-15,49 26-2064 0,0 0-774 16,-8-58-258 0</inkml:trace>
  <inkml:trace contextRef="#ctx0" brushRef="#br0" timeOffset="568418.5116">21967 513 2451 0,'0'0'4257'15,"0"0"-129"-15,0 0-258 0,0 0-3483 16,0 0-258-16,17 72 0 16,-17-72 129-16,0 85-258 15,0-85 387-15,0 88-258 16,0-88 258-16,19 75-258 15,-19-75 129-15,41 48-129 16,-41-48 0-16,67 12 129 16,-67-12 0-16,86-19-387 15,-40-6 387-15,-46 25-129 16,81-71 129-16,-50 21 129 15,-12 1 0-15,-9-5-129 16,-10-1 0-16,-11 6 387 16,11 49-258-16,-56-80 0 0,56 80 0 15,-82-36-258-15,36 30 0 16,46 6 258-16,-79 22-258 15,79-22-129-15,-55 41 0 16,55-41 0-16,0 0 0 16,-19 71 0-16,19-71 0 15,0 0-129-15,54 63-129 16,-54-63 258-16,70 34 0 15,-70-34 0-15,77 23-258 16,-77-23-129-16,70 9-387 16,-70-9-1032-16,49 0-2580 15,-49 0-645-15,0 0-129 16</inkml:trace>
  <inkml:trace contextRef="#ctx0" brushRef="#br0" timeOffset="568634.524">22465 679 4644 0,'46'23'5160'16,"10"-4"-774"-16,-56-19-129 15,56 0-3870-15,-56 0-387 16,61-7-387-16,-61 7-258 15,46-30 129-15,-46 30-645 16,0 0-903-16,0 0-2451 16,37-55 0-16,-37 55 0 15</inkml:trace>
  <inkml:trace contextRef="#ctx0" brushRef="#br0" timeOffset="568840.5358">22699 528 3096 0,'0'0'5031'0,"0"0"-258"16,0 0-129-16,-47 30-3612 15,47-30-516-15,0 61-129 16,0-61-129-16,5 73-129 16,-5-73-129-16,4 58-258 15,-4-58-129-15,0 0-387 16,0 56-1806-16,0-56-1806 15,0 0-258-15,0 0-258 16</inkml:trace>
  <inkml:trace contextRef="#ctx0" brushRef="#br0" timeOffset="569169.5546">22850 634 1677 0,'0'0'5031'0,"49"-39"-258"15,-49 39-129-15,0 0-2967 16,57-51-387-16,-57 51-516 15,0 0-258-15,63-46-129 16,-63 46 0-16,0 0 0 16,0 0 0-16,0 0 0 15,0 0-129-15,30 66-129 0,-30-66 129 16,-4 89-258-16,-1-33 0 15,-1 2-129-15,1-4 0 16,-2-2 129 0,1-1 0-16,6-51-129 15,-16 89 129-15,16-89-129 0,-18 70-129 16,18-70-516-16,0 0-645 15,-49 59-1677-15,49-59-1290 16,0 0-129-16,-52 2-1032 16</inkml:trace>
  <inkml:trace contextRef="#ctx0" brushRef="#br0" timeOffset="569353.5651">22818 253 6321 0,'23'-50'5031'15,"-23"50"-645"-15,0 0-516 16,63 24-4644-16,-63-24-1161 16,0 0-1548-16,53 48-1548 15,-53-48-258-15</inkml:trace>
  <inkml:trace contextRef="#ctx0" brushRef="#br0" timeOffset="570217.6144">23353 598 4128 0,'45'15'5031'0,"-45"-15"-258"15,0 0-516-15,0 0-3612 16,0 0 0-16,0-56-387 15,0 56 0-15,-45-31-129 16,45 31 129-16,-60-21 0 16,60 21 0-16,-60-2 0 15,60 2-258-15,-44 2 0 16,44-2 129-16,0 0 0 15,0 0-258-15,0 0 129 16,14 54 129-16,-14-54-129 16,58 32 258-16,-58-32-258 15,66 33 0-15,-66-33 258 0,55 27-129 16,-55-27 129-16,0 0-129 15,36 48 0-15,-36-48-129 16,0 0 129 0,-21 53 0-16,21-53-129 0,0 0 0 15,-62 53-258-15,62-53-387 16,0 0-258-16,-55 17 129 15,55-17-129-15,0 0-516 16,0 0 774-16,0 0-387 16,0-57 516-16,0 57 258 15,27-53 129-15,-27 53 258 16,40-60-258-16,-40 60 645 15,0 0-387-15,65-59 387 0,-65 59-129 16,0 0 0 0,48-6 129-16,-48 6 129 15,0 0-129-15,27 54 0 16,-27-54-258-16,0 0-129 0,2 69-129 15,-2-69 0-15,0 0 0 16,0 0-516-16,0 51 516 16,0-51-258-16,0 0 387 15,0 0-387-15,0 0 129 16,0 0 129-16,49-22 129 15,-49 22 258-15,0 0-258 16,50-36 0-16,-50 36 129 16,0 0 129-16,45-8-129 15,-45 8 0-15,0 0-129 16,0 0-129-16,44 60 129 15,-44-60-129-15,0 0 0 16,39 56-258-16,-39-56 387 0,0 0-387 16,0 0 387-16,49 31 0 15,-49-31 129-15,0 0-645 16,0 0 516-16,0 0 258 15,0 0-387-15,44-37 258 16,-44 37-387-16,0 0-258 16,0 0-516-16,48-27-1032 15,-48 27-2193-15,0 0-1419 16,52-18 258-16</inkml:trace>
  <inkml:trace contextRef="#ctx0" brushRef="#br0" timeOffset="570400.625">23727 506 5805 0,'-52'-37'5031'0,"52"37"-1032"15,0 0-1290-15,0 0-5547 16,0 0-1032-16,0 0-258 15,49 4-258-15</inkml:trace>
  <inkml:trace contextRef="#ctx0" brushRef="#br0" timeOffset="570934.6556">24089 476 2451 0,'0'0'4773'0,"12"-55"-129"15,-12 55 0-15,0 0-2580 16,0 0-903-16,-46 39-774 16,46-39-129-16,-41 64 0 15,41-64-258-15,-35 84 129 16,35-84-129-16,-23 88 0 15,23-88 129-15,0 75 129 16,0-75-129-16,32 53-258 16,-32-53 258-16,59 22-129 15,-59-22 129-15,81-12-258 16,-39-5 258-16,4-12-387 15,-46 29 258-15,80-79 516 0,-47 24-258 16,-9-3 258-16,-12-1-516 16,-12-1 387-16,-9 4-258 15,-14 7 258-15,23 49-129 16,-80-59-516-16,25 58 258 15,-1 9 0-15,-2 16-129 16,9 10 258-16,4 4-129 16,45-38 129-16,-55 86-258 15,55-86 387-15,0 67 0 16,0-67-129-16,57 36 129 15,-13-26-129-15,5-7 129 16,4-3-258-16,1 0 0 16,-5-7-387-16,0-3-516 0,-49 10-1161 15,66-8-2193-15,-66 8-774 16,0 0-516-16,0 0-129 15</inkml:trace>
  <inkml:trace contextRef="#ctx0" brushRef="#br0" timeOffset="575321.9065">19127 1542 3096 0,'-16'13'4128'0,"16"-13"-387"16,-4 30-258-16,4-30-3225 0,11 21-258 15,1-13 0-15,3 5 0 16,3-8 129-16,3 8-129 16,-1-10 258-1,1-3-129-15,1 0-129 0,-3 0 0 16,0 0 129-16,-2-6-129 15,-2 3 129-15,-5 3 0 16,-10 0 0-16,11-12 0 16,-11 12 0-16,-1-18 0 15,-9 6 258-15,0 3-258 16,10 9 129-16,0 0 0 15,-57-62 129-15,57 62 0 16,0 0 645-16,-60-42-903 0,60 42 258 16,-36-4 129-1,19 4-258-15,5 20 0 16,3 13-129-16,1 5 0 15,5 7-516-15,3 6 774 0,0 8-387 16,3 3-258-16,2 1 387 16,6-11-258-16,-1 0 258 15,3-5-258-15,-1-7 258 16,0-6-258-16,1-9 129 15,3-10-258-15,0-4-387 16,-3-11-903-16,8 0-2580 16,-4-9-258-16,-2-6-516 15,6 0 387-15</inkml:trace>
  <inkml:trace contextRef="#ctx0" brushRef="#br0" timeOffset="575820.935">19487 1296 1677 0,'0'0'3483'16,"0"0"-258"-16,0 0-2193 15,0 0-516-15,0 0-129 16,0 0 129-16,0 0-258 0,0 0-258 16,49 0 0-16,-49 0-387 15,0 0-774 1,53 7-1419-16,-53-7-1032 15,0 0 516-15</inkml:trace>
  <inkml:trace contextRef="#ctx0" brushRef="#br0" timeOffset="576252.9598">19677 1346 1 0,'0'0'3482'15,"32"-44"-257"-15,-32 44 258 16,0 0-2967-16,0 0-129 16,0 0 258-16,0 0-387 15,48-3 258-15,-48 3 129 16,0 0-258-16,28 47 129 15,-17-18 129-15,-6 7-129 16,4 9-258-16,-7-5-129 16,1 12 387-16,-3-5-387 15,-1 1 645-15,-4-3-645 0,-4-9 0 16,-2-7-129-16,2-6 0 15,-3-3-129-15,-4-11-387 16,16-9-1032-16,-24-5-2322 16,10-15-129-16,6-11-258 15</inkml:trace>
  <inkml:trace contextRef="#ctx0" brushRef="#br0" timeOffset="576435.9702">19738 1084 1935 0,'0'0'3870'0,"0"0"516"16,0 0-645-16,47-24-3870 16,-47 24-1290-1,0 0-645-15,45 11-1290 16,-45-11-903-16</inkml:trace>
  <inkml:trace contextRef="#ctx0" brushRef="#br0" timeOffset="576933.9987">19997 1087 2451 0,'0'0'3612'0,"0"0"387"0,0 0-2967 15,-10 58-645 1,10-58 129-16,-13 64-387 15,13-64 129-15,-10 76 129 16,10-76 258-16,0 85-516 0,3-42 387 16,5-3-387-16,3-12 258 15,1-4-258-15,2-6 258 16,-14-18-258-16,0 0 258 15,66-12-129-15,-66 12-516 16,47-60 387-16,-47 60-258 16,44-89 258-16,-30 34-774 15,-14 55 774-15,12-87-774 16,-12 87 1161-16,-6-71-774 15,6 71 645-15,0 0-516 16,-56-59 516-16,56 59 258 16,-47-4-129-16,47 4-258 15,0 0-129-15,-60 35 516 0,60-35-645 16,-17 49 903-16,17-49-903 15,2 64 129-15,-2-64-258 16,33 60 645-16,-33-60-516 16,55 44-258-16,-55-44 258 15,63 28-645-15,-63-28 0 16,62 3-903-16,-62-3-1677 15,56-3-645-15,-56 3-258 16,0 0 0-16</inkml:trace>
  <inkml:trace contextRef="#ctx0" brushRef="#br0" timeOffset="577380.0242">20431 1653 3483 0,'0'0'4515'0,"0"0"-645"16,12-10-129-16,1-8-3354 15,4 9-258-15,2 9-129 16,2-2 0-16,-2-5-129 16,-2 5 0-16,-3 0 0 15,-5 2-387-15,3 12-1419 16,0-2-1935-16,-12-10 0 15,0 0-258-15</inkml:trace>
  <inkml:trace contextRef="#ctx0" brushRef="#br0" timeOffset="577590.0362">20414 1791 4644 0,'12'27'4515'16,"12"-15"-903"-16,-7-6-387 15,12-4-3354-15,-4 11-258 16,7-3-258-16,-5-5-645 16,5 1-903-16,-4-4-1677 15,-11 0-129-15,4 7 517 16</inkml:trace>
  <inkml:trace contextRef="#ctx0" brushRef="#br0" timeOffset="578987.1161">21076 1752 516 0,'0'-17'3483'0,"5"6"-258"0,-5 11 0 15,0-18-2838-15,3 6-129 16,0-6 0-16,0 3 387 16,-3-7-129-1,2 10 129-15,-2-1 0 0,0-4 0 16,-5 3-258-16,5 14 258 15,-19-7-258-15,9 7-129 16,-4 14 129-16,3 5-258 16,-3 6 0-16,2 14-129 15,2 0 129-15,3 0-129 16,2 9 0-16,5-9 0 15,0 7 0-15,4-10 0 0,4-1 129 16,5-11-258 0,0-5 129-16,3-6-129 15,3-9 129-15,0-6 129 16,0-12 0-16,-1-3 0 0,-1-6-129 15,-1 1 258-15,-4-3-129 16,-1 1 258-16,-7 3-387 16,0 8 129-16,-4 13-129 15,6-15 0-15,-6 15 0 16,0 0 129-16,12 17-129 15,-3 3-129-15,7 2 129 16,0-1-129-16,5 2 258 16,2-4-387-16,0-7 516 0,1-5-258 15,-3-7 129-15,0-3 258 16,-5-17-387-1,-4 2 387-15,-7-9-258 16,-5-5 129-16,-4-5-129 0,-6 4-129 16,-5-1 129-16,-2 6-129 15,-3-1 129-15,3 3-129 16,1 2 0-16,4 10 0 15,12 14 0-15,-8-14-129 16,8 14 129-16,11-15-129 16,6 9 129-16,3 5 0 15,5 1-129-15,2 0 129 16,-1 0 0-16,-1 0 0 15,-7 2 0-15,-2 8 129 16,-8 4-129-16,-4 0 0 16,-4-4 0-16,-4 12 129 15,0 2-129-15,-4 2-129 0,7-3 129 16,1 1 0-16,0 1-129 15,10-2 129-15,6-1 129 16,3-8-258-16,0-6 258 16,0 2 0-16,-2-1 129 15,-4-3-258-15,-13-6 129 16,10 18 0-16,-10-18-129 15,-10 20-258-15,1-4 0 16,-8-11-387-16,17-5-1548 16,-24 17-2193-16,10-14 0 15,14-3-387-15</inkml:trace>
  <inkml:trace contextRef="#ctx0" brushRef="#br0" timeOffset="579535.1475">21796 1726 2451 0,'0'0'3483'0,"0"7"387"15,2 5-1419-15,-1 12-2322 16,-1 7 0-16,1-2 129 16,4 9 0-16,2-4-258 0,5-1 258 15,1-6-129-15,4-6 0 16,7-10 258-1,1-7-258-15,4-4 129 16,0-15 0-16,1-8 387 0,-2-9-387 16,-2-1 129-16,-3-13-129 15,-5-2 129-15,-6-28-129 16,-4 14 0-16,-8-5 0 15,0 8 0-15,-12-3 258 16,-2 12-387-16,14 50 387 16,-47-65 0-16,47 65 258 15,-55 9-774-15,27 14 258 0,2 1-129 16,6 20-129-1,3-1 258-15,7 10-258 16,4-7 0-16,6-2-387 16,7-6 645-16,7-2-258 15,6-3 0-15,1-11-129 0,4-13 129 16,1 0 0-16,1-5-129 15,-2-2 0-15,-4-4-258 16,3-10-645-16,-11-3-2064 16,-1 5-1290-16,-2 8-516 15,-10 2 258-15</inkml:trace>
  <inkml:trace contextRef="#ctx0" brushRef="#br0" timeOffset="579828.1642">22326 1842 5805 0,'16'7'4902'0,"-2"-7"-387"16,3 4-258-16,2-2-4257 15,5-2-129-15,1 0 0 16,0 0-387-16,4 1-387 15,-8 1-258-15,6 6-1419 16,-6-5-1677-16,-4 0-387 0,1-1 129 16</inkml:trace>
  <inkml:trace contextRef="#ctx0" brushRef="#br0" timeOffset="580277.1896">22670 1792 4257 0,'23'-23'4386'0,"-23"23"-129"0,18-6-387 15,-6 0-3612-15,-12 6 0 16,20-12 0-16,-20 12 129 15,20 0 129-15,-20 0-129 16,16-3 0-16,-16 3 0 16,13 0 129-16,-13 0-387 15,8 15 129-15,-4-3 0 16,-2 4 0-16,-2 15 0 15,0 6-258-15,0 6 258 16,-2 4-387-16,-5 2 258 16,-1-2-129-16,-2 3-129 15,-1-10-129-15,-1-3-387 16,-5-18-774-16,5 3-3096 0,-1-12 0 15,-2-4-645-15,3-6 387 16</inkml:trace>
  <inkml:trace contextRef="#ctx0" brushRef="#br0" timeOffset="580476.2013">22705 1325 3870 0,'0'0'4644'0,"0"0"-645"15,53 9-516-15,-53-9-4257 16,0 0-387-16,59 51-387 0,-59-51-516 16,55 28-1935-16,-55-28 129 15</inkml:trace>
  <inkml:trace contextRef="#ctx0" brushRef="#br0" timeOffset="581237.2448">23244 1676 6450 0,'12'4'4386'15,"-11"-10"-516"-15,-8-1 0 16,-5-1-4257-1,-8 5-129-15,-1-2 129 16,-6-1 0-16,-1 2 258 0,2 9 387 16,5 5 0-16,3 1 0 15,4 2-258-15,14-13 129 16,-7 22-129-16,9-8 0 15,11-1-129-15,6-5 258 16,2-6-129-16,4 6 0 16,-1 5 129-16,0 0-129 15,-2-1 129-15,-5 2 0 16,-4 1 258-16,-5 2-258 15,-7 11 129-15,-1-13-129 16,-2 8 129-16,-8-1-387 16,0-2 129-16,-3-6-387 15,1 4-387-15,0-9-258 0,12-9-258 16,-16 4 0-16,16-4-129 15,0-16 0-15,11 1 129 16,-5-7 129-16,14-8 129 16,-4 2 516-16,5-3 387 15,0 6 129-15,0-4 258 16,-2 11 387-16,-2 0 129 15,1 18 258-15,-18 0-129 16,20 13 129-16,-16 5-129 16,-1 6-258-16,-3 6 0 15,1-7-258-15,-1 6-258 16,0-11-129-16,0-1 129 15,0-17-258-15,2 17 129 0,-2-17 0 16,13-8-129-16,-3 0 129 16,-2-9 0-16,4-1-129 15,0-2 129-15,1 3 0 16,-1-2 0-16,1 10 0 15,0 1 129-15,-1 4 0 16,1 4 258-16,-1 6 0 16,0 4 0-16,2 4 258 15,0-1-258-15,0 0-129 16,2-2 129-16,-3 0-258 15,-1-3 0-15,-12-8-387 16,20 4-1935-16,-20-4-2064 16,0 0 0-16,0-7-258 0</inkml:trace>
  <inkml:trace contextRef="#ctx0" brushRef="#br0" timeOffset="581390.2536">23450 1462 2322 0,'-12'-20'2709'0,"17"37"-1806"16,-3 0-774-16,-1 13-3741 16</inkml:trace>
  <inkml:trace contextRef="#ctx0" brushRef="#br0" timeOffset="581922.2838">23801 1601 2322 0,'13'0'4515'16,"-11"9"-258"-16,-8 6-129 15,-6-1-3096-15,3 8-129 16,-8 6-774-16,1 7 0 15,-1 1 0-15,3-3 0 16,5 5 0-16,6-8-129 16,3 4 258-16,15-9-258 15,6-4 387-15,9-11-645 16,6-6 645-16,5-4-129 15,4-9-129-15,1-11 387 0,0-11-258 16,-4-4 129-16,-6-6-129 16,-6-7 129-16,-10-11-129 15,-3 3-129-15,-14-1 258 16,-3 57-516-16,-15-90 903 15,15 90-903-15,-54-54 258 16,54 54-387-16,-80 1 645 16,32 17-129-16,5 6-258 15,1 7 129-15,6 5-516 16,10-2 645-16,11 2-258 15,11-8 258-15,7 2-645 16,17-7 387-16,9-1 0 0,6-3 129 16,10-2-129-16,3-8 129 15,0-3-129-15,-3 3-258 16,0-7-774-1,-13-2-2322-15,-5 9-1161 0,-3-8-516 16,-12 3-129-16</inkml:trace>
  <inkml:trace contextRef="#ctx0" brushRef="#br0" timeOffset="599230.2738">3522 1334 7353 0,'0'0'4386'16,"0"0"-258"-16,0 0 258 15,0 0-3999-15,0 0-774 16,0 0 0-16,0 0 129 16,0 0 516-16,53-28-258 15,-53 28 0-15,62 13-129 16,-62-13 516-16,70 40-387 15,-70-40-129-15,62 60 129 0,-37-27 129 16,-8 0-258-16,-6 6 516 16,-11 7-387-16,-6-4 0 15,-12 5 0-15,-10-7 387 16,-3 3-516-16,-1-5 258 15,-3 1 0-15,7-14-129 16,2-2 258-16,8-2-129 16,8-3 129-16,8-1 129 15,6-6-129-15,12-6 0 16,5 1 0-16,5 2-129 15,3 0-258-15,-1-8-387 16,5 0-516-16,-10-11-387 16,7 7-774-16,-17-1-258 0,10-6 129 15,-14-6 0-15,8-6 258 16,-12 2 387-1,7-10 0-15,-3 9-1419 16,-6-13 1162-16</inkml:trace>
  <inkml:trace contextRef="#ctx0" brushRef="#br0" timeOffset="600153.3268">4112 1435 5547 0,'0'0'5160'16,"0"0"-387"-16,18-50-258 15,-18 50-1806-15,0 0-2580 16,0 0-129-16,0 0 387 16,-31 14 0-16,25 15-774 15,1 3 258-15,4 7 0 0,1 8 516 16,5 2-516-16,6-3 387 15,3-7-774-15,7-9 516 16,0-17 0-16,3 1 0 16,1-14-129-16,0-11 129 15,2-12 0-15,-2-4 0 16,-25 27 0-16,43-64-387 15,-43 64 387-15,32-43-387 16,-18 36 387-16,-2 8 0 16,-1 20 0-16,-1 8 0 15,4 9 0-15,0 3 258 16,4-4-258-16,4-6 516 15,1-11-516-15,2-16 0 0,0-11 0 16,2-18 0-16,-4-7 129 16,-1-18 0-16,-7 0-129 15,-4-10-258-15,-6 2 258 16,-5 7 0-16,-6 1 516 15,6 50-774-15,-37-88 258 16,37 88-258-16,-52-58 258 16,52 58 129-16,-49-34 0 15,49 34-516-15,0 0 0 16,-47-26 258-16,47 26 129 15,0 0 0-15,0 0-129 16,0 0 129-16,57-1-129 0,-57 1 258 16,73-3-129-16,-73 3 0 15,85-8 0-15,-85 8 0 16,75-10 0-1,-75 10 0-15,48-6 0 0,-48 6 0 16,0 0 0-16,0 0 129 16,0 0-129-16,-20 68 258 15,20-68-387-15,-36 68 0 16,36-68-129-16,-27 77 258 15,24-40-258-15,3-7 258 16,9 3-129-16,11-11 129 16,5 0-129-16,5-2 645 15,3-9-516-15,3-6 387 0,-3 4-387 16,-3 6-129-1,-3-3 129-15,-6 6 0 16,-8 1 0-16,-8 3 0 16,-5 17 129-16,-2 0-129 0,-12 4 258 15,-3 0-387-15,-5 1 387 16,1 6-387-16,-2-8 258 15,3-5-258-15,3-9 129 16,4-6-258-16,6-5-387 16,-2-17 0-16,9 0-1290 15,-8-26-516-15,10 3-1032 16,-2-7 129-16,0 0-1677 15,6 0 387-15</inkml:trace>
  <inkml:trace contextRef="#ctx0" brushRef="#br0" timeOffset="601178.3854">5259 1105 2451 0,'0'0'3225'0,"0"0"-387"15,0 0-516-15,0 0-4773 16,40-17-258-16,-40 17 645 15,0 0 774-15,0 0 774 16,0 0 1032-16,0 0 645 16,0 0 645-16,0 0 903 15,0 0-645-15,0 0-258 16,0 0-258-16,0 0-129 0,0 0-387 15,0 0-387-15,-56 42-258 16,56-42 0-16,-46 18 0 16,46-18 0-16,0 0-258 15,-51 80 387-15,51-80-516 16,-12 93 387-16,12-31-387 15,12-7 387-15,6-4-516 16,7-15 516-16,6-7-387 16,2-14 129-16,-33-15 0 15,68-28 0-15,-68 28 387 16,61-79-645-16,-61 79 645 15,38-88-516-15,-38 88 258 0,18-80 0 16,-18 80 129-16,0 0-387 16,0-49-258-16,0 49 516 15,0 0-516-15,0 0 645 16,19 63-387-16,-3-22-387 15,5-2 258-15,3-1 258 16,7 6-645-16,-3-11 258 16,9 0-903-16,-11-16-387 15,10-8-387-15,-36-9 129 16,48-21-258-16,-48 21-1935 15,0 0 0-15,28-61-129 16</inkml:trace>
  <inkml:trace contextRef="#ctx0" brushRef="#br0" timeOffset="604042.5492">4521 17701 9417 0,'31'24'5676'0,"-3"-19"-645"15,6 0-129-15,7-15-5160 16,0-7-387-16,13 9-387 16,-9 3-903-16,14 5-1032 15,-17 0-2064-15,-5-5-387 16,-6-10 0-16</inkml:trace>
  <inkml:trace contextRef="#ctx0" brushRef="#br0" timeOffset="604218.5593">4794 17779 9159 0,'10'51'5160'0,"-10"-51"-387"15,48 31-2451 1,-48-31-6579-16,55 0-516 0,-24-7-129 15,0 8-1161-15</inkml:trace>
  <inkml:trace contextRef="#ctx0" brushRef="#br0" timeOffset="604613.5819">5290 17440 6450 0,'30'-3'5031'0,"-21"3"129"16,3 0-1032-16,-12 0-3354 0,18 11-774 16,-6 4 387-16,5 10 129 15,-1 14 0-15,3 1-129 16,2-2 129-16,-3 9 0 15,7 0 0-15,-2-12 0 16,-1 0-258-16,-2-7-387 16,1-16 129-16,0-6 129 15,-1 1 0-15,-3-9-129 16,4-9 129-16,-2-8 0 15,3-16-129-15,-1-20-129 16,4-7 0-16,0-7-129 16,1-12-129-16,2-2 129 15,-3-2-387-15,-1 13-129 0,-7 1-129 16,9 34-1419-16,-14-1-2580 15,-1 19-387-15,-11 19-129 16</inkml:trace>
  <inkml:trace contextRef="#ctx0" brushRef="#br0" timeOffset="605102.6098">6075 17720 10836 0,'-25'13'4902'0,"13"-12"-258"15,-5-1 0-15,7 0-4902 16,-3 4-258-16,13-4 258 15,0 0 129-15,-11 64 387 16,11-64 258-16,4 59-387 0,-4-59 0 16,29 58 645-16,-29-58-258 15,0 0 0 1,65 18-387-16,-43-26-387 15,-2-12 129-15,-2-17 258 0,-1 4 0 16,-7-5-516-16,-8-4 129 16,-2 3-387-16,-12 2 129 15,-6 7 258-15,-2 0 0 16,-6 10-258-16,-2 2-129 15,6 18-1032-15,-9 0-2451 16,6 6-774-16,8 2-129 16,1-1-258-16</inkml:trace>
  <inkml:trace contextRef="#ctx0" brushRef="#br0" timeOffset="605395.6266">5959 17165 7353 0,'12'-11'4902'16,"8"-3"0"-16,7-1-645 15,12-6-4257-15,-1 6-516 16,-1-8-516-16,11 19-1032 0,-13-6-2709 15,2 2-129-15,-5 3-258 16</inkml:trace>
  <inkml:trace contextRef="#ctx0" brushRef="#br0" timeOffset="605591.6378">6198 16770 9030 0,'-8'45'5031'15,"8"-15"-129"-15,0 9-1161 16,0-4-4128-16,0-3-645 0,8 20-1290 16,-2-7-2451-16,-4-9-258 15,3 0-516 1</inkml:trace>
  <inkml:trace contextRef="#ctx0" brushRef="#br0" timeOffset="605914.6563">6307 16611 8901 0,'37'3'5031'0,"-17"13"-258"0,-3-1-516 15,-6 3-4515 1,5-1-387-16,6 9 0 15,-6-1 129-15,0-3 0 16,-7-3 258-16,-1 0 129 0,-3-5 129 16,-5-2 258-16,0-12 0 15,0 12 0-15,0-12 129 16,0 0-129-16,0 0-129 15,0 0 0-15,0 0 129 16,8 6-258-16,4-3-516 16,8 15-903-16,-7-4-2709 15,8 1-645-15,3 2-516 16,-2 4 129-16</inkml:trace>
  <inkml:trace contextRef="#ctx0" brushRef="#br0" timeOffset="606413.6845">7009 16881 8514 0,'12'2'4902'0,"0"-2"-387"16,-15-9-258-16,3 9-4515 15,-27-15-258-15,8 15 258 16,-11-3 0-16,-2 3 258 15,-3 3 258-15,-5-1 129 16,7 7 129-16,-4-5-129 16,10 2 0-16,1-5-129 0,9 2-129 15,6-2-129-15,11-1 129 16,0 0 0-16,0 0-129 15,0 0 0 1,14 13 0-16,0 3-129 0,2 4 258 16,-1 11-129-16,2 6 129 15,0 12-129-15,-4 5 129 16,-1 7-129-16,-2 17 258 15,-3-9-129-15,1 0 129 16,-3 3 258-16,-2-5-129 16,1-12 0-16,1-3 0 15,0-6-129-15,4-25-129 16,3 8 258-16,3-9-258 0,0-20-258 15,2 3-387 1,7 8-1032-16,-13-11-3225 16,9-4-387-16,-2-12-258 15,-3-6-387-15</inkml:trace>
  <inkml:trace contextRef="#ctx0" brushRef="#br0" timeOffset="606692.7008">7240 17030 5547 0,'0'0'5289'0,"4"21"-516"0,-4 10-774 16,0 0-3483-16,0 25 0 16,0-3-129-16,4 17 0 15,-2-5 258-15,1 5-645 16,1 7-1032-16,-4-7-2838 15,0-14-516-15,1-22-774 16,1-11-129-16</inkml:trace>
  <inkml:trace contextRef="#ctx0" brushRef="#br0" timeOffset="606911.7132">7404 17268 8643 0,'48'18'5418'16,"-19"-6"-258"-16,0-8-645 15,-5-3-4515 1,10 2-129-16,2-3 0 0,2-4 0 16,-9 1-387-16,7 1-387 15,-16-10-774-15,10 4-1290 16,-13-7-2064-16,-8 0 0 15,-2-2-516-15</inkml:trace>
  <inkml:trace contextRef="#ctx0" brushRef="#br0" timeOffset="607111.7248">7688 17027 3096 0,'-15'-15'4644'16,"-3"12"0"-16,18 3-129 0,-9 25-2709 16,4-12-1032-16,5 20-129 15,0 0-258-15,1 16 0 16,-1 1 0-16,4 12 0 15,0-5-645-15,-4 6-774 16,8-1-2451-16,-4-15-1419 16,-2-7 129-16,4-10-774 15</inkml:trace>
  <inkml:trace contextRef="#ctx0" brushRef="#br0" timeOffset="607409.7418">8108 16955 8385 0,'13'-3'5547'0,"1"2"-645"16,-14 1-129-16,0 0-4257 15,0 8-387-15,0 13-258 16,0 11 258-16,-2 9-129 16,2 11 129-16,-3 2-129 15,3 9 258-15,0 5-774 16,0-4-129-16,11-3-1548 15,-11-13-2580-15,5-16-387 16,-4-14-516-16,-1-18 129 0</inkml:trace>
  <inkml:trace contextRef="#ctx0" brushRef="#br0" timeOffset="607789.7636">8225 16907 5160 0,'31'6'4257'16,"-8"-6"-258"-16,-9-10 0 16,-2 3-4257-16,12-4 129 15,1 3 258-15,4 0 258 0,-2-5 645 16,7 13 0-16,-9-13 258 15,9 12-258-15,-9-6-387 16,7 7-129-16,-7-6-258 16,0 4-129-16,-4 1-129 15,-2-3 129-15,-5 4-258 16,-2 1 129-16,-12-1 129 15,13 0 0-15,-13 0-129 16,0 12 129-16,0-12-129 16,-2 19 0-16,-4-4 129 15,-5 1-129-15,0 10-258 16,-4 1-129-16,2 7-516 15,-11-8-1677-15,7 4-2193 16,-3-4-516-16,-1-7-258 16</inkml:trace>
  <inkml:trace contextRef="#ctx0" brushRef="#br0" timeOffset="608054.7786">8379 16896 5031 0,'-1'23'5031'15,"1"-5"-258"-15,0-1-258 16,0-17-3741-16,0 31-516 16,-2-7 258-16,2 14 0 15,-5-2 0-15,4 12 0 16,-4-2-129-16,3 16 0 15,-3-2-258-15,0-3-258 16,5-2-516-16,-7-7-1419 0,9-4-1935 16,0-9-1290-16,1-17 0 15,-3-18-387-15</inkml:trace>
  <inkml:trace contextRef="#ctx0" brushRef="#br0" timeOffset="608314.7936">8763 16891 7740 0,'25'16'5289'15,"-17"-4"-387"-15,-4 6-258 16,-4 3-4515-16,2 9 0 15,-2 6-129 1,2 10 129-16,-2 4 0 0,1 9 0 16,3 5-387-16,-4-3-387 15,12 4-774-15,-12-9-2838 16,4-8-645-16,3-19-774 15,-2-17 387-15</inkml:trace>
  <inkml:trace contextRef="#ctx0" brushRef="#br0" timeOffset="608696.8154">8936 16567 8127 0,'28'-6'5160'0,"-11"6"0"15,-2 0-774-15,1-2-4257 16,-4 2-516-16,5 2 258 16,-2 3-129-16,-2 9 129 15,-3 2 129-15,-2-1 0 16,-2 1 129-16,-4-3-129 15,-2 2 129-15,0-4-258 16,0-11 129-16,-13 18 0 16,1-11 0-16,2 1 0 15,-2 1 0-15,0 2 0 16,4-4 0-16,8-7 0 15,-12 19 129-15,12-8-258 0,0-11 129 16,13 13-129-16,2-11-258 16,7 7-387-16,-3-9-774 15,15 3-2193-15,-4-3-1161 16,-3-1-516-16,2 1 645 15</inkml:trace>
  <inkml:trace contextRef="#ctx0" brushRef="#br0" timeOffset="608940.8294">9090 17058 8256 0,'30'22'5031'15,"-11"-22"-129"1,5-5-258-16,6-7-4644 0,-1 1-129 16,1-1 0-16,1 1-516 15,-6-5-645-15,8 15-2064 16,-8-2-1419-16,-7-4-258 15,-2 2-258-15</inkml:trace>
  <inkml:trace contextRef="#ctx0" brushRef="#br0" timeOffset="609157.8418">9301 16801 8643 0,'-4'75'5289'16,"4"-30"-387"-16,0 3-258 15,-7-5-4644-15,7 7-129 16,2 1-258-16,-1 7-516 16,10 1-2322-16,-6-9-1806 15,0-1 129-15,2-16-774 16</inkml:trace>
  <inkml:trace contextRef="#ctx0" brushRef="#br0" timeOffset="609442.8581">9639 16858 7482 0,'5'12'5289'0,"0"14"-516"16,-5-7-129-16,-8 5-4386 16,7 13-129-16,-3 3 0 15,1 12 0-15,2 14 0 16,-1 3 0-16,0 3-387 15,-2 2-258-15,4 3-903 16,-5-2-2709-16,5-17-645 0,0-19-774 16,-1-22 258-16</inkml:trace>
  <inkml:trace contextRef="#ctx0" brushRef="#br0" timeOffset="609756.8761">9806 16845 7224 0,'25'13'4902'15,"-6"-12"0"-15,-1-2-516 0,3-9-4386 16,7 2 0-16,2-3 129 15,2-1 0-15,2 2 258 16,-1 8-258-16,-4-3 129 16,0 5-129-16,-9 2-129 15,-3 2 0-15,-9 7-129 16,-4 1 129-16,-4 3-129 15,-8 0-258-15,-2 10-645 16,-13-8-774-16,5-2-2967 16,-7 3-129-16,-5-5-387 15</inkml:trace>
  <inkml:trace contextRef="#ctx0" brushRef="#br0" timeOffset="609974.8885">9840 16855 7998 0,'23'43'5031'16,"-14"-16"-258"-16,-4-2-258 16,2 2-4515-16,2 7 0 15,-5 6-129-15,3 9 129 16,-3 2-516-16,-4-1-516 15,8 5-2064-15,-6-8-1677 16,-2-5 0-16,3-7-774 16</inkml:trace>
  <inkml:trace contextRef="#ctx0" brushRef="#br0" timeOffset="610440.9152">10415 16740 5934 0,'-10'17'5031'15,"10"-17"-516"-15,-11 12-258 0,11-12-3870 16,-6 12-516-16,6-12 129 15,-3 20 129-15,3-5 129 16,0-15 129-16,1 32 0 16,-1-15 129-16,3 12 258 15,-3-5-387-15,3 9 0 16,-3-8 0-16,1 10 0 15,-1 2 0-15,0 4 129 16,0-3-387-16,0 11 129 16,1-5-129-16,3 2 129 15,0 10-258-15,-1-8-129 16,5-7-129-16,-4-1-903 0,13-4-2580 15,-8-19-1419-15,-9-17 0 16,16 4-903-16</inkml:trace>
  <inkml:trace contextRef="#ctx0" brushRef="#br0" timeOffset="612425.0287">10722 17029 6837 0,'-1'-25'4902'0,"3"9"-129"0,10 2-387 16,9-8-3999-16,-4 7-258 15,3 5-129-15,2 1 129 16,3 5-129-16,0 4 0 15,0 12 0-15,-5 5 0 16,-2 6 0-16,-2 4-258 16,-8-1 129-16,0 7-258 15,-8 4 258-15,-12 0-258 16,-4 3 0-16,-6-4 258 15,-6 1 0-15,0-4 129 16,-2 3 129-16,-4-16 129 16,9 1 129-16,1-5 129 15,11-10 129-15,1-6-129 0,12 0-129 16,0 0 0-16,1-15-129 15,10 11 0-15,7-1-129 16,4 3 0-16,1 3 0 16,5 5 0-16,2 3 0 15,-1 5 0-15,1 4 0 16,-4-5 0-16,-3-1-129 15,-4-4 258-15,-2 3-516 16,-5 3-258-16,-12-14-1161 16,0 0-2451-16,0 0-903 15,0 0-258-15,-3-16-516 16</inkml:trace>
  <inkml:trace contextRef="#ctx0" brushRef="#br0" timeOffset="613481.0889">11391 17100 5160 0,'-5'-24'5031'0,"5"24"-645"15,-21-20-258-15,5 12-3741 0,3 7-258 16,-4 1 129-16,-2 7 0 16,1 12 129-16,1 13-129 15,-3 1 129-15,8 16 0 16,-1-6 0-16,6-1 0 15,7 6-387-15,0-4 129 16,12-13 0-16,8-7 0 16,5-17-129-16,4-10-258 15,8-14 129-15,0-2-258 16,1-19 129-16,-1-1 0 15,-3 1 0-15,-5-2 0 16,-4 10 129-16,-5 8 129 16,-8 7 129-16,-12 15 0 0,0 0 0 15,5 15 0-15,-9 8 129 16,0 12 0-16,-1 1-129 15,5 1 387-15,0-3-387 16,12-3 0-16,1-13-129 16,7-13 0-16,9-5-129 15,-4-12-387-15,5-11 258 16,-3-11-129-16,-1 3-129 15,-8-11 129-15,1 5 129 16,-10-2 0-16,-5 5 258 16,-4 0 0-16,-4 10 258 15,-5 6-129-15,-7 3 258 16,2 6-129-16,-2 2 0 0,4 6 0 15,0 1-129-15,12 0 129 16,0 0-258-16,0 0 129 16,12 0-129-1,9-1-129-15,9-6 258 0,2-2-258 16,6-4 129-16,2-3-258 15,-1 6 258-15,-4 0-258 16,-9 4 129-16,-6 0 129 16,-8 4-129-16,-12 2 129 15,0 9 129-15,-3 4 0 16,-9-3-129-16,0 5 258 15,2 0-258-15,3 3 0 16,7 0 0-16,1-3 129 0,11 0-258 16,6 3 0-1,4 0 0-15,3 1 129 16,0-6 0-16,0 2 0 15,-1-6-129-15,0 3 129 0,-7-2 0 16,-3-4 129-16,-2-5 0 16,-12-1 0-16,16 3 129 15,-16-3-129-15,0 0 258 16,0 0-129-16,0 0-129 15,0 0 129-15,-8 16 0 16,-4 4 0-16,-9 2 0 16,5 8 258-16,-10 9-129 15,5-3 129-15,-7-3-258 16,4 1-258-16,5 2-903 15,-12-16-3225-15,11-11-516 16,2-13-1032-16,1-33-129 16</inkml:trace>
  <inkml:trace contextRef="#ctx0" brushRef="#br0" timeOffset="614701.1589">12589 16744 1161 0,'1'9'3999'15,"-1"-9"258"-15,-7 6-387 0,7-6-3354 16,-6 14-516 0,2-1 129-16,-1 3 129 15,-3 2 258-15,1 13 258 16,-9-10 0-16,7 13 129 0,-9-9-129 15,4 10 129-15,-5-7-129 16,5 8-129-16,-4-10-258 16,10 6 129-16,-4-3-129 15,11 5 129-15,-2-9-387 16,7 3 387-16,7-7-258 15,4 3 0-15,4-1-129 16,7 2 0-16,1-10 0 16,-1 1-258-16,7 8-645 15,-14-10-2967-15,2-3-1161 16,-3-2-645-16,-6-9 129 15</inkml:trace>
  <inkml:trace contextRef="#ctx0" brushRef="#br0" timeOffset="615507.205">13045 16709 2451 0,'0'0'4773'0,"-5"-12"0"16,5 12-2580-16,-15-4-645 15,15 4-387-15,-13 8-258 16,6 14-129-16,-7 1-387 0,2 13 0 15,-5 5-258-15,2 12 129 16,-6 0-129 0,3 4 129-16,-1 9-258 15,5-3 258-15,1-9-258 0,5-1 258 16,6-5-129-16,4-13 0 15,11-19 0-15,8-4 0 16,8-23-258-16,8-10 129 16,5-10 0-16,3-17-129 15,4-3 129-15,-2-3-258 16,-2 0 258-16,-4-11-258 15,-7 15 258-15,-10-7-258 16,-8 11 129-16,-10 6-129 16,-6 4 129-16,-10 5 0 15,-11 9 0-15,-9 7 0 16,-2 4 129-16,-8 5 0 15,-1 6 0-15,0 1 0 0,2 6 129 16,4 9 0-16,4 0-129 16,8 1 129-16,5 4 0 15,10 4 0-15,8-1 129 16,3 0-129-16,11 0 129 15,9-2-129-15,3-4 129 16,7 8-129-16,1-10 0 16,5 1 129-16,-5-3-258 15,0-3-129-15,0 1-516 16,-11-12-1032-16,6 0-2709 15,-8 0-774-15,-5-5-129 16</inkml:trace>
  <inkml:trace contextRef="#ctx0" brushRef="#br0" timeOffset="615923.2288">13410 16914 7224 0,'7'48'5031'16,"-6"-27"0"-16,-1 5-258 15,-10-4-4773-15,3 6 129 16,2 0-129-16,-3 7 258 16,0-2-258-16,2 4 258 15,-4-7-258-15,6 3 129 16,0-11-129-16,0-1 129 0,4-21 0 15,0 12-258-15,0-12 129 16,7-4-129 0,2-9 129-16,3-10 0 15,1 0 0-15,4-3-129 0,-2-1 0 16,2-2 129-16,0 0 129 15,0 5-258-15,-1 7 387 16,0 3-129-16,0 2 0 16,3 0 0-16,0 7 129 15,-1 5-258-15,2 0 129 16,-1 0-129-16,-1 0-129 15,-1 0-129-15,-1 6-387 16,-16-6-1548-16,20 1-2451 16,-20-1-645-16,0 0-258 15</inkml:trace>
  <inkml:trace contextRef="#ctx0" brushRef="#br0" timeOffset="616304.2506">13849 16912 4902 0,'7'11'5289'0,"14"11"-387"15,-9-15-258-15,4-7-3999 16,2 0-645-16,6 2 129 15,3 6 0-15,0-5 129 16,1 2-129-16,1-1 129 16,1-2-258-16,-4 5 129 15,2-3-129-15,-4-3-129 16,-3-2-129-16,0 1-387 15,-9-6-258-15,5 6-1032 16,-17 0-1419-16,7-15-1677 16,-6 4-129-16</inkml:trace>
  <inkml:trace contextRef="#ctx0" brushRef="#br0" timeOffset="616589.2669">14059 16717 7224 0,'-5'26'5160'15,"5"-12"129"-15,0 0-516 16,-12 1-4515-16,12 6-129 15,0 7-129-15,3 9 129 0,-1 2-129 16,-2 2 129 0,0 1-129-16,0 5-129 15,0-2-387-15,-4-6-645 16,4 3-1290-16,-1-17-2580 0,-1-9-387 15,2-16 0-15</inkml:trace>
  <inkml:trace contextRef="#ctx0" brushRef="#br0" timeOffset="617354.3106">14469 16781 2709 0,'-5'16'4644'16,"5"-16"0"-16,0 0-387 16,0 0-3612-16,0 0-387 15,1-13 258-15,11 11 258 0,-4-5-258 16,10 7 0-16,-2-6 0 15,3 6 0-15,-5 1-129 16,5 10-258 0,-5 5 0-16,-1 4-258 0,-3 3 129 15,-5 2 0-15,-2 4-129 16,-3 3 129-16,-3 4-129 15,-9-1 0-15,-1-3-129 16,-3 0 129-16,-5-2-258 16,-3 2 258-16,3-6-129 15,-5-4 129-15,3-9-129 16,1-2 129-16,1-8 0 15,1 2 258-15,4-6-129 0,4-10 129 16,3 1 129 0,1-1-129-16,4 0 0 15,4 11 0-15,-5-19 258 16,5 19-258-16,0-15 129 0,0 15 0 15,13 0 0-15,-1 0 0 16,3 0 129-16,4 8 387 16,0-5-516-16,7 6 0 15,1-5 129-15,4 1 0 16,-1-3-129-16,1 4 0 15,-3-3-129-15,-2-1-258 16,-3-2 129-16,-5 0-129 16,-2 3-258-16,-16-3-516 15,20 8-1677-15,-20-8-2064 16,0 0-774-16,-5-7-516 15</inkml:trace>
  <inkml:trace contextRef="#ctx0" brushRef="#br0" timeOffset="618253.362">14825 17256 4257 0,'1'32'5160'15,"1"-21"-387"-15,-2 0-129 16,0-11-4128-16,0 14 0 0,0-14 0 15,-3 10 0-15,3-10 0 16,0 0 0 0,0 0 0-16,-11-1-387 15,9-11 129-15,1 0-129 0,-3-7-129 16,0-12 129-16,1-1-129 15,3-14-129-15,0-10 129 16,0-7-129-16,4-11 258 16,5 0-387-16,4-2 387 15,4 4-258-15,2 7 129 16,1 4 0-16,4 15 129 15,-2 10-129-15,1 12 0 16,-1 7 0-16,0 11 0 16,0 6-129-16,-3 2 0 15,-3 15 0-15,-2 5 0 16,-6 4 129-16,-1 9-129 15,-7-3 0-15,0 3 0 0,-8 1 129 16,-8-4-258-16,-1-4 258 16,-4 0-129-16,1-5 129 15,-5-5 0-15,4-4 0 16,2-4 0-16,2-5 0 15,7-3 0-15,10-2 0 16,0 0 0-16,0-10 0 16,13 4-258-16,1-2 129 15,6 4 0-15,2 1 0 16,1 3-129-16,-4 0 258 15,-3 8 0-15,-6 5-129 16,-2 2 258-16,-8 5 0 16,-4-1 0-16,-7 5 129 0,-8-3-129 15,0 2 129-15,-7-5-129 16,2 2-129-16,2-3-258 15,-3-4-387-15,14 1-903 16,-12-7-2451-16,13-7-1161 16,10 0-129-16</inkml:trace>
  <inkml:trace contextRef="#ctx0" brushRef="#br0" timeOffset="618681.3865">15288 16655 6966 0,'53'17'5547'15,"-28"-6"-645"-15,1-8 129 0,1 2-4773 16,-2-2-258-16,1-3-129 15,-2 0 129-15,-4 3-129 16,-3 8 129-16,-17-11-129 16,12 22 0-16,-14-4 0 15,-8 2-258-15,-10 0 258 16,-5 10 0-16,-7 0 0 15,-2 1 0-15,0 2 258 0,2-7-129 16,3-1 129 0,8-1 0-16,9-1 0 15,6-6 258-15,7-4-129 16,12-6 0-16,11-1-258 0,3 0 258 15,5-3-258-15,1-2 0 16,1-1-129-16,-1 1-387 16,-9-1-387-16,4 6-645 15,-28-6-1548-15,12 1-2064 16,-12-1 0-16,0 0-258 15</inkml:trace>
  <inkml:trace contextRef="#ctx0" brushRef="#br0" timeOffset="618932.4009">15217 16820 6708 0,'-1'27'5160'15,"7"-15"0"-15,6 1-258 16,4-5-4515-16,9 8 0 15,0-8 0-15,12 13 129 16,-2-15-258-16,5 4 0 16,1 1-387-16,-2-5-129 15,3 2-387-15,-13-8-1290 16,10 0-2709-16,-11-4-645 15,-5-2-387-15,-4-6 258 16</inkml:trace>
  <inkml:trace contextRef="#ctx0" brushRef="#br0" timeOffset="619248.419">15739 16630 4902 0,'58'4'5418'0,"-29"3"-258"16,2 0-516-16,0-6-2580 15,1 15-1935-15,-2 5 129 16,0 10 0-16,-6 8 0 15,0 10 0-15,-7-1 129 0,-1 10 0 16,-11 0-129 0,-5 7 258-16,-6-6-387 15,-13 7 129-15,-6-2-516 16,-14-3-903-16,-1 3-3096 0,-14-17-903 15,-7-6-129-15,-6-15-774 16</inkml:trace>
  <inkml:trace contextRef="#ctx0" brushRef="#br0" timeOffset="621106.5252">16320 16563 5676 0,'31'4'5160'0,"-13"-4"-516"15,9-1 0-15,6-2-4386 16,-3-2-129-16,3-1-129 15,1 3 129-15,1 3 129 16,-1 0 0-16,-2 3-129 16,-5 0-129-16,0 0 129 15,-4-1-129-15,-5 5 0 16,-5-4 0-16,-3-2 0 15,-10-1-129-15,0 0 129 0,0 0 0 16,4 15 129-16,-4-3-258 16,-3 1 258-16,-3-2-129 15,2 5 129-15,-1 1 0 16,0 3 129-16,2 10-258 15,2 1 258-15,1 3-129 16,0 12 129-16,1 1-258 16,4 9 387-16,1-1-387 15,4 10 387-15,-2-9-258 16,0 8 258-16,2-8-258 15,-2-3 129-15,0-11-129 16,0-3 258-16,-3-5-387 16,-1-11 258-16,-2-4 0 0,-2-19 0 15,1 16-129-15,-1-16 129 16,-1 15 0-16,1-15 0 15,-13 4 0-15,13-4-129 16,-23 17 0-16,6-9-129 16,-7 4-129-16,-6 4-258 15,-5 1-1935-15,-20 16-2967 16,-11-12 0-16,-16-8-516 15,-10 5-258-15</inkml:trace>
  <inkml:trace contextRef="#ctx0" brushRef="#br0" timeOffset="632782.193">7064 17809 2967 0,'0'0'4257'16,"-1"60"-258"-16,1-60 0 16,0 0-3999-16,0 0 129 15,-19 28-387-15,19-28 258 16,-2 12 903-16,2-27-387 0,0 15-258 15,0 0 516-15,0 0-258 16,-1-26-387-16,1 26 516 16,0-18-129-1,0 18-387-15,0 0 0 16,0 0 645-16,14-5-645 0,-14 5-516 15,15-2 774-15,-15 2-258 16,0 0 129-16,0 0 129 16,58-18-258-16,-58 18-645 15,38-10 129-15,-14 8 516 16,1-5-645-16,0-2 516 15,0-7-387-15,1 9-129 16,-3 5 516-16,1-9 0 0,-2 5 129 16,-5 6-258-1,-1 0 129-15,-2 0 0 16,-4-2 0-16,-10 2 0 15,13-13-258-15,-13 13 0 0,0 0-258 16,0 0 0-16,-8-17 129 16,0 24-258-16,-8 1 0 15,-1-1 258-15,-2 4 0 16,0-9 0-16,-4 6 129 15,23-8 258-15,-44 23 258 16,44-23 258-16,0 0-129 16,-59 13 129-16,44-8 129 15,15-5-516-15,-27 18 387 16,27-18-387-16,-16 4 0 15,16-4-258-15,0 0 387 16,0 0-258-16,0 0 129 16,0 0 0-16,0 0-258 0,0 0 258 15,48 2 258-15,-28 3 258 16,1-5-774-16,1-3 129 15,-2-13-258-15,1 12 516 16,-1-12 0-16,-2 8-258 16,-3-5-258-16,-2 7-129 15,0 2 387-15,-13 4 0 16,8-7 0-16,-8 7-129 15,0 0 258-15,-12 10-645 16,-1-2 387-16,-5-8 0 16,-1-1-129-16,-3 1 129 15,2 5-129-15,-1-9 258 16,5 0-258-16,0 2 387 0,7 2 0 15,9 0 0-15,-11 10 129 16,11-10 0-16,0-5 258 16,0 5-258-1,15 0-129-15,-4 0 129 0,3 0 0 16,1-6-129-16,0 3 0 15,1 7-129-15,-4-3 0 16,-1 0 129-16,-11-1 0 16,14 0 0-16,-14 0 0 15,0 0 0-15,0 0 0 16,0 0 129-16,-9-10 0 15,-6 10-258-15,2 7 129 16,-5-11 0-16,-1 4-129 0,2 0 129 16,-1-12-129-1,-1 12 0-15,6 1 0 16,0-2 0-16,13 1-129 15,-13 0 0-15,13 0 0 0,0 13 516 16,0-13-258-16,11 13-129 16,0-13 0-16,5 8 129 15,-16-8 258-15,33 7 129 16,-12-13-387-16,-4 0-645 15,-1 0 516-15,-2 3 0 16,-14 3 0-16,19 0-129 16,-19-12-258-16,0 12 0 15,-15 9 258-15,-1-9 258 16,-4 0-129-16,-3-1-129 15,1-11 0-15,-2 12 129 16,0 0 129-16,10-20-258 16,3 15 129-16,11 5-129 0,-2 5 0 15,7-5 129-15,9 0 129 16,10-3-258-16,2-1 129 15,8 4 0-15,0-5 0 16,2-13 0-16,0 4 129 16,-4 0-258-16,-4 10 0 15,-5-1-129-15,-7 5 258 16,-16 0 0-16,11-5 0 15,-11 5 0-15,-14 18 0 16,-8-12 129-16,1 1-129 16,-7-4 387-16,-2 2-258 15,-1 3-129-15,4 4 0 0,-1-11 0 16,6 0 129-16,5 7-258 15,3 4 129-15,14-12 0 16,-10 2-129-16,10-2 258 16,0 0-129-16,13 9 516 15,0-4-516-15,3-2 129 16,1-3-129-16,0 0 0 15,-1 4 129-15,-4-4 129 16,-12 0-129-16,20 4-645 16,-20-4 516-16,0 0 129 15,0 0-258-15,0 0 129 16,-16-4 0-16,4 11 0 15,-2-10-258-15,-1 3-129 0,-2 3-129 16,17-3-2193-16,-22 6-1806 16,7-4-516-1,6-2-516-15</inkml:trace>
  <inkml:trace contextRef="#ctx0" brushRef="#br0" timeOffset="635665.3579">8207 17779 258 0,'-15'-10'1161'0,"15"10"-129"16,-8-14-129-16,8 14-645 15,-9-10 258-15,9 10 0 16,-12-7 0-16,12 7 258 15,-13-8 0-15,13 8 129 16,-11 0 129-16,11 0 129 16,0 0 129-16,-9 3-258 0,9-3 0 15,0 0-258-15,0 0 0 16,0 0-129-16,13-4-258 15,-13 4-129-15,20 2 0 16,-11-6 0-16,7 4 0 16,-1 0-129-16,3 0-129 15,-1 0 387-15,2 2-129 16,-2-2 0-16,4-5 129 15,-4 1 0-15,4-3-129 16,-2-2 0-16,2 9 129 16,0-5-387-16,1 1 258 15,-1-1-258-15,3 5 258 16,-3 0-258-16,4 0 129 0,-2 5 0 15,-1-5-129-15,0 5-258 16,2-1 258 0,0-4 129-16,-2-2-129 15,3 1 129-15,-1 0-129 0,4-11 129 16,-2 4-129-16,2 3 516 15,-1-1-645-15,0 0 129 16,-2 6 0-16,-4-1 0 16,0-2-129-16,-5 0 129 15,-3 0-129-15,-2-5 129 16,-11 8 0-16,13-1 0 15,-13 1-129-15,0 0-258 0,0 0 258 16,0 0 0 0,0 0 0-16,-5 0-129 15,-7-5 0-15,-1 4 129 16,-7 0-129-16,0-9 387 15,-6 3-129-15,-5 2-129 0,-1 3 0 16,-3-6-258-16,-2 1 387 16,0 2-129-16,-1 5 0 15,-1-3 129-15,0 3-129 16,2-2-387-16,2-1 516 15,-1 3 258-15,2 3-387 16,1 0 258-16,6-2 0 16,0 4-129-16,2-5 129 15,6 2 258-15,1 2-387 16,3-3 258-16,3 1-129 15,12-2-258-15,-14 4 258 16,14-4-129-16,0 0 129 0,4 11 0 16,6-11 0-16,5 1-258 15,5 1 129-15,2-2 129 16,7 0 0-16,2 0 0 15,3 0-129-15,0-2 129 16,3 2 0-16,1 0 387 16,-1-6-387-16,0 6-258 15,0 0 129-15,-3 0 258 16,-2-1-129-16,-3 1 0 15,-4-5 0-15,-4-1-516 16,-5 8 516-16,-4-3 258 16,-12 1-258-16,10 3-129 15,-10-3 129-15,0 0-387 0,-8 7 258 16,-5-5 258-16,0-2-258 15,-7 5 0-15,0 11 0 16,-6-16 0 0,0 0 0-16,-2 10 387 0,-5 1-387 15,0-7 129-15,0-3-129 16,0 7 0-16,0-10-129 15,0 2 129-15,4 6-129 16,0-6 129-16,5 0-129 16,5 0 0-16,3 6 0 15,4-6 129-15,12 0 0 16,-12 0 0-16,12 0 129 15,0 0-129-15,19 6 129 0,-1-8 0 16,7-3 129 0,7 3-129-16,3-5-129 15,6 6 258-15,3-5-258 16,-1-7 129-16,1-2-129 0,-2 15-387 15,0-11 258-15,-6-3-129 16,-6 11 258-16,-3-8-387 16,-5 10 516-16,-6-2-387 15,-7 3 387-15,-9 0-129 16,0 0 258-16,0 0-258 15,-7-4 0-15,-11 4 129 16,-4 0-258-16,-6 0 387 16,-4 0-516-16,-6 1 387 15,-4 1-387-15,1 3 387 16,-1 6-387-16,2-8 387 15,3 4-258-15,4 11-516 16,3-6 258-16,10-8-516 0,-1 6-387 16,21-10-2064-16,0 0-1419 15,-5 11 0-15</inkml:trace>
  <inkml:trace contextRef="#ctx0" brushRef="#br0" timeOffset="657439.6034">626 14494 1032 0,'0'0'3096'0,"0"0"0"16,0 0-2322-16,16 9-516 15,-4-5-258-15,4-4 129 0,1 4 387 16,5-3-258-16,6 1 387 16,-2-2-129-16,9 1 129 15,-2-1 129-15,6 0-258 16,2 0 129-16,5 0-258 15,3 0 129-15,4 3-258 16,1 1 0-16,4 1 0 16,1 0 0-16,3 2 258 15,3-6-258-15,5 3 129 16,-5-4 129-16,8 0 0 15,-4-5 0-15,5 2-129 16,-3-7 258-16,4 4-387 16,-9-2 129-16,4-1-258 0,-7 3 0 15,2-2 0 1,-6 2-129-16,-2 1 0 0,-3-4 129 15,-3 5-129 1,-1-3 0-16,-2 2 0 0,-2-1 0 16,-5 2 129-16,0-2-129 15,-4 1 0-15,-4 3 129 16,1 2-129-16,-5 0 0 15,0 0 0-15,-4 0 0 16,2 0 0-16,-1 1 0 16,0 3 0-16,1-3 0 15,0-1 129-15,0 0-129 16,3-1 0-16,-1-4 0 0,3-1 0 15,-3 0 129 1,-3-3-129-16,1 2 0 16,-1 2 129-16,-5-4-129 15,0 7 0-15,-4-5 129 0,-1 3-258 16,-4 1 129-16,0 2 0 15,-12 1 0-15,17-3 0 16,-17 3 0-16,11-4 0 16,-11 4 0-16,0 0 0 15,13 0-129-15,-13 0 0 16,0 0-387-16,0 0-1032 15,13 0-2709-15,-13 0-516 16,5-21-258-16</inkml:trace>
  <inkml:trace contextRef="#ctx0" brushRef="#br0" timeOffset="658100.6412">377 12719 2967 0,'8'37'3354'16,"-8"-22"129"-16,8 17-3741 15,2 11 258-15,6 6-129 16,-1 11 258-16,3 6 129 16,2 10 0-16,-3 3-129 15,3 9 0-15,-3 4 258 16,-1 5-129-16,-1 4-129 15,2 0 129-15,-4-8-129 16,3-6-129-16,-4-10 0 16,1-13-645-16,-5-18-2064 15,10-3-774-15,-18-43-129 16</inkml:trace>
  <inkml:trace contextRef="#ctx0" brushRef="#br0" timeOffset="659251.7069">385 12609 516 0,'73'-4'3741'0,"-23"4"258"16,-9-15-387-16,6 7-3741 15,15 3-129-15,5 0 258 16,11 4 0-16,1 1 0 15,4 0 258-15,-1 1-129 16,3 2 129-16,-5-3 129 16,2 1 516-16,-7-2 0 15,7-1 0-15,-10-6-258 16,7 5 258-16,-5-8-258 15,7 5-129-15,-5-2 129 16,5 4-516-16,-1-1 0 16,-1 3 0-16,-1-3-129 15,-4 3 0-15,-7-1 0 0,-1 1 0 16,0-2 0-16,-4-1 0 15,-2-2 0 1,-2-1 129-16,-2-2-129 16,-2 1 129-16,3 1-129 0,-3-1 0 15,-5 3 0-15,1-3 0 16,-4 5 0-16,-4 1-129 15,0 1 129-15,-5-1 0 16,-4 3-129-16,-2-2 129 16,-4 2 0-16,-2 0 0 15,0 1 0-15,-6 5 0 16,-1 0 0-16,-2 2 0 0,0 1-129 15,-3 1 129 1,2 0 0-16,-4 0-129 16,1-1 129-16,1 0-129 15,-2 0 129-15,1 1 0 16,-2 0 0-16,2 1 0 0,0 0 0 15,0 0 0-15,0 4-129 16,0-2 129-16,1 3 0 16,-1 3 0-16,0 1 0 15,-2 3 129-15,0 3-258 16,0 4 258-16,-2 6-129 15,-3 4 129-15,-1 4-258 16,-1 4 258-16,-3 1-129 16,0 3 0-16,0 3 129 15,0 1-129-15,-3-2 129 16,-1-2 0-16,4 6-129 15,-1 3 129-15,1-2 0 0,0 3-129 16,0-1-129-16,0 2 258 16,1-3-129-16,-1 0 0 15,4-4-129-15,-1-3 258 16,-2 0-129-16,-1-3 0 15,0-1 129-15,0 1-129 16,0-4 129-16,0 4-129 16,-1-6 129-16,-4-1-129 15,3-4 0-15,-2-6 129 16,-1-2-129-16,1-3 0 15,1-7 129-15,2-5 0 16,-3-5 0-16,3 1 0 16,1-12 129-16,0 0 0 0,-13 9 0 15,13-9 0-15,-25-2 0 16,5-1 0-16,-16-6-129 15,-7 3 0 1,-14 0-129-16,-13 4 0 0,-12 1 0 16,-9 2 129-16,-10 8-129 15,-8 7 0-15,0 7-258 16,-4 0-258-16,4 8-129 15,-9-6-387-15,10 19-1161 16,-12-8-1935-16,-3 4-903 16,-3 0 0-16</inkml:trace>
  <inkml:trace contextRef="#ctx0" brushRef="#br0" timeOffset="728716.6799">22235 8477 1032 0,'8'58'1677'0,"-5"-29"-129"15,1 5-129-15,-4-3-258 16,3 1-387-16,-3 2-258 16,0 0-258-16,-2 3-129 15,-2-1 0-15,0 2 129 16,-2-3-258-16,0 4 0 15,1-1 0-15,1-1 0 0,0 3 0 16,2-3 0-16,0-2-258 16,2 2 516-16,-1 1-258 15,1-1 0-15,-1 1 129 16,1-1-129-16,-2 1-129 15,1 0 129-15,-3 0 0 16,0-1 0-16,0 0-258 16,0 2 129-16,0-4 129 15,-1 1-129-15,3-4 129 16,-1 1 0-16,0-3 0 15,3-3 0-15,-3-4 0 16,3-3 0-16,-1 0 0 16,1-9 0-16,0 1 129 0,0-12-129 15,0 0 0-15,0 0 129 16,0 0-129-16,-1-15 258 15,0-7 0-15,-2-10 0 16,0-6-129-16,-2-8 387 16,-1-1-258-16,-1-8 258 15,0-2-258-15,-2-6-129 16,2-1 0-16,1-2-129 15,0-5 0-15,1 3-129 16,2-6 0-16,-1 1 0 16,2 3 0-16,-2 0 258 15,1 4 0-15,-1 4 0 16,-1 6 0-16,1 8 258 0,0 7 0 15,-1 4-258-15,2 9 387 16,0 5-387 0,3 7-129-16,0 16 0 15,-1-13 129-15,1 13 0 0,0 10 129 16,4 10-129-16,0 8-129 15,0 9 387-15,1 9-258 16,-1 10 129-16,1 9-129 16,-3 7-129-16,-1 8 0 15,-1 5 129-15,0 4-129 16,-3-1 0-16,2-2 129 15,-4 0-129-15,5-8 129 0,-1-4-129 16,1-8 0 0,0-9 0-16,1-7 0 15,0-9 0-15,3-6 0 16,-3-10 0-16,1-3 0 0,-2-9 258 15,0-13-258-15,0 0 129 16,0 0-129-16,-9-4 0 16,2-18 129-16,-2-8 0 15,0-6-258-15,-2-8 258 16,-1-6 0-16,2-5 0 15,0 1 0-15,1-5-129 16,3 8 129-16,-1 3-258 16,4 4 258-16,-1 6-129 15,3 7 0-15,-2 5 0 16,3 8 0-16,-1 4 0 15,1 3 0-15,0 11 129 16,0-10-129-16,0 10 0 0,0 0 0 16,0 0 0-16,0 0 0 15,0 0 0-15,0 0-129 16,0 6 129-16,0 6 0 15,0 1 0-15,1 4 0 16,2 6 0-16,-3 0 129 16,2-1 0-16,1 4-258 15,1 2 258-15,1 0-258 16,1 0 129-16,-1-1 0 15,3-3 0-15,-1 2-129 16,1-2 0-16,-2 1 129 16,-1-4 0-16,-1 0 0 15,1 1 0-15,-3-4-129 0,-1-1 129 16,-1-2 0-16,0-3 0 15,0 1-129-15,0-13 129 16,-1 15 0 0,1-15-129-16,0 0 129 0,0 0 0 15,0 0 0-15,-3 11 0 16,3-11 0-16,0 0 0 15,0 14 0-15,0-14-129 16,0 22 0-16,0-10 129 16,0 4 0-16,1 1-129 15,2 3 129-15,1-1-258 16,0 0 258-16,0 3 0 15,0-3 0-15,1 0 0 0,-1-1 0 16,0-3 0 0,0-1 258-16,0-2-258 15,-4-12 0-15,4 16 0 16,-4-16 0-16,4 12 0 0,-4-12 0 15,0 0 0-15,0 10 0 16,0-10 0-16,0 12 0 16,0-12 0-16,0 17 0 15,1-5 0-15,-1 3 0 16,0-1 0-16,0 1 129 15,2 0-129-15,-2 0 129 16,0 0 0-16,1 2-129 16,-1-5 0-16,0 0 0 15,0-1 0-15,0-1-129 16,0-10 129-16,0 16-129 15,0-16 0-15,0 0-129 16,0 13 258-16,0-13-129 0,0 0 129 16,0 0 0-16,0 0-129 15,0 0 129-15,0 0 129 16,0 0-258-16,0 0 129 15,0 11 129-15,0-11-258 16,0 0 129-16,0 14-129 16,0-14 129-16,0 0 0 15,2 14 0-15,-2-14 0 16,1 11 0-16,-1-11 0 15,0 0 0-15,1 12 129 16,-1-12-129-16,4 13 0 16,-4-13 129-16,3 14-129 15,-3-14 129-15,2 20-129 0,-1-10 0 16,-1 2 0-16,0-1 258 15,0 0-258-15,0 0 0 16,-1 0 0 0,1-11 0-16,-5 18 0 0,5-18 0 15,-6 14 0-15,6-14 0 16,0 0 0-16,-5 12 0 15,5-12 0-15,0 0 0 16,0 0 0-16,0 0 0 16,0 0 0-16,0 0-258 15,0 0 258-15,0 0 0 16,0 0-129-16,0 0 129 0,0 0 0 15,0 0 0-15,0 0 129 16,0 0-129 0,0 0 0-16,0 0 258 15,0 0-258-15,0 0 0 0,0 0 0 16,0 0 0-16,0 0 0 15,0 0 0-15,0 0 0 16,0 0 129-16,0 0-129 16,0 0 0-16,0 0 0 15,0 0 0-15,0 0 129 16,0 0-129-16,0 0 0 15,0 0 0-15,0 0 129 16,0 0-129-16,-10 6 0 16,10-6 129-16,0 0-129 15,-11 0 129-15,11 0-129 16,0 0 129-16,-11 0-129 15,11 0 0-15,0 0 0 0,0 0 0 16,-11 0 0-16,11 0 129 16,0 0-129-16,0 0 0 15,0 0 129-15,-11 0-129 16,11 0 129-16,0 0 129 15,0 0-129-15,0 0 0 16,0 0-129-16,0 0 129 16,0 0-129-16,0 0 0 15,0 0 0-15,0 0 0 16,0 0-129-16,0 0 129 15,0 0 0-15,0 0-129 16,0 0 129-16,0 0 0 16,0 0 0-16,0 0 0 0,0 0 0 15,0 0 0-15,0 0 0 16,0 0 0-16,0 0-129 15,0 0 129 1,0 0 0-16,-5-10 0 0,5 10 0 16,0 0 0-16,0 0 0 15,0 0 0-15,0 0 0 16,0 0 0-16,0 0 0 15,0 0-258-15,0 0 258 16,0 0 0-16,5-3 0 16,-5 3 0-16,12-4 0 15,-12 4-129-15,20-3 129 16,-10 2 129-16,5-2-129 0,0 2 0 15,3-2 0 1,3 3 0-16,2-1 0 16,-1 1 0-16,4 0 258 15,3 0-258-15,2 0 0 0,0 0 0 16,5 1 0-16,-2 2-258 15,6-3 516-15,2 0-258 16,1 2 0-16,2-2 0 16,1-1 0-16,2 0 0 15,1-3 0-15,2 0 0 16,2-1 129-16,0 2-129 15,2-3 0-15,2 2 0 16,3 1 0-16,3-2 0 16,1 3 129-16,-1 0-129 15,3 2 0-15,0 0 0 16,4 0 129-16,3 0 0 15,-1 0-129-15,1 4 0 0,0-3 0 16,3-1 129-16,-4 0-129 16,0 0 129-16,-1-1 0 15,-3-1 0-15,1-2 0 16,0-1-129-16,-2 1 0 15,-1 2 0-15,-1 0 129 16,-3 1-129-16,-3-1 129 16,-1 2-129-16,-7 0 129 15,-5 0-129-15,-5 2 129 16,-8 0-129-16,-7 0-129 15,-2-1 129-15,-8 3-129 16,-6-4-387-16,-10 0-774 16,0 0-903-16,0-7-1806 0,-10 3-774 15,-16-12 258-15</inkml:trace>
  <inkml:trace contextRef="#ctx0" brushRef="#br0" timeOffset="729016.697">24522 10154 258 0,'-69'-32'2838'15,"48"20"-903"-15,-1 1-516 16,8 6 129-16,14 5-258 15,0 0 129-15,2 17-387 16,10-7 129-16,14 9-129 16,-2-6 129-16,12 10-129 15,-4-10 129-15,12 8-387 0,-6-10 0 16,3 3-129-16,-5-6-129 15,-4 0 0 1,-9-4-129-16,2 2 129 16,-14-2 0-16,-11-4-129 0,5 11-129 15,-6 0 129-15,-15 5-129 16,-8 7 0-16,-4 1-129 15,-7 6-129-15,-8 7-258 16,-12-9-1548-16,-9 5-2709 16,-6-1-645-16,-15-18-387 15,1-7-129-15</inkml:trace>
  <inkml:trace contextRef="#ctx0" brushRef="#br0" timeOffset="745592.6454">20406 9008 1 0,'-75'-8'3224'16,"38"8"-3353"-16,4-3 129 16,-4 1-129-16,7 0-129 15,-3 1 258-15,1-3-129 16,1 1 129-16,0-1 0 15,5 0-129-15,-3-1 129 16,4 1-129-16,-3-3-258 0,2 0 129 16,-2 2-387-16,1 1 129 15</inkml:trace>
  <inkml:trace contextRef="#ctx0" brushRef="#br0" timeOffset="746193.6795">18585 8854 903 0,'-41'21'3483'0,"-9"-13"-258"16,-6 8-3612-16,-12 1-129 15,-11 2 129-15,-9 3 129 16,-5-2 129-16,-3 2 258 16,5-4 258-16,8 5 0 15,9-8-258-15,12 1 258 16,15-1-258-16,15 2-129 15,19 1-129-15,13-1-387 0,12-4-1419 16,27 12-1935-16</inkml:trace>
  <inkml:trace contextRef="#ctx0" brushRef="#br0" timeOffset="754140.1342">19972 5034 1032 0,'-1'-48'3741'15,"1"36"-129"-15,-3-3-3741 0,-2 1 129 16,5 14 0-16,-13-7 0 16,13 7 0-16,-19 10 129 15,8 8 129-15,-3 5 0 16,1 9 0-16,0 3-129 15,0 3 129-15,2-2 0 16,2-1 0-16,4-7-129 16,5-2 387-16,0-8-129 15,5-5 0-15,-5-13 129 16,19 7 0-16,-8-7 0 15,3-2 0-15,-3-9 0 16,1-1-129-16,-1-2-258 16,-3-2 129-16,-3 0 0 0,-1-2-129 15,-4 0 0-15,0 0 0 16,-4 4 0-1,-1 2 0-15,5 12-129 16,-15-11 129-16,5 11-129 0,-1 12 0 16,1 8 0-16,0 3 0 15,0 6-129-15,3 3 129 16,3 1 0-16,3 0 129 15,1-8-129-15,8-4 258 16,0-8 129-16,5-4-129 16,0-9 129-16,4-4-129 15,-1-10 0-15,-2-6 0 16,-2-5-129-16,0-2 0 15,-5-4 129-15,-1-2-129 16,-6 5 0-16,0 2-129 16,-1 7 0-16,-8 7 0 15,-1 8-129-15,-5 4 129 0,1 10-387 16,0 5 258-16,1 6 0 15,-1 2 129-15,3-2-129 16,3 0 129-16,5-6 0 16,3 0 129-16,0-15-129 15,10 7 129-15,2-7-129 16,2-11 129-16,2-3 129 15,0-5-258-15,-4 1 129 16,-2-3-129-16,-2 3 129 16,-8 1-129-16,-3 6 0 15,-6 7 0-15,-8 4-129 16,-3 12 129-16,2 5-129 15,-5 5-129-15,4 5 129 0,0 2 129 16,10-2-129-16,5-1 129 16,4-6 0-16,8-6 129 15,6-9-129-15,10-4 129 16,-3-3 129-16,4-9-258 15,-1-5 258-15,-5-4-258 16,-5-3 129-16,-2 4 0 16,-7-1-129-16,-5 5 0 15,-9 5 0-15,-7 7 0 16,-8 3-129-16,-5 10 129 15,-1 9-129-15,-2 5 0 16,3 4 129-16,4-2 0 0,3 0-129 16,6-2 129-16,8-6 0 15,7-2 129-15,1-16-129 16,17 7 0-1,0-7 129-15,8-8-129 16,-3-6 129-16,4-4-129 0,-4-3 0 16,0-2 0-16,-6 2 0 15,-4 2 0-15,-7 1 0 16,-5 4-129-16,0 14 0 15,-5-11 129-15,-7 11-129 16,-4 9-129-16,3 2 129 16,-1 6 0-16,-1 3 129 15,3 0 0-15,5-1-129 0,1-1 129 16,6-2 0-1,0-4 0-15,0-12 0 16,7 13 0-16,-7-13 0 16,16 0 0-16,-16 0 129 0,17-13-129 15,-12 0 0-15,-1-3 0 16,0-1 0-16,-3-1 0 15,-1 2 0-15,0 2 0 16,-5 2 0-16,0-1-129 16,5 13 129-16,-12-7-129 15,12 7 0-15,-11 0 0 16,11 0 0-16,-5 13 0 15,5-3 129-15,0 3 0 16,0-13-129-16,12 19 129 16,2-10 129-16,5-1-129 15,6-3 0-15,9-2 0 16,7-2 0-16,4-1 0 0,9-1 0 15,5-4 0-15,6-2 0 16,2 0-129-16,3-1 129 16,-1-1 0-16,3 2 0 15,1-2-129-15,-5 4 129 16,4 1 0-16,-4 1 0 15,-2 0 0-15,1 3 0 16,0 0 0-16,-2 0 0 16,-1 0-129-16,-1 0 129 15,-4 1 0-15,3 2 0 16,-5-1-129-16,-1-1 129 15,-2 2 0-15,-2 1 0 16,-2 0 0-16,-4 1 0 0,-2 0 0 16,-6-1 0-16,-2 4 0 15,-4-1 0-15,-5-3 0 16,-5 3-129-1,-3-3 258-15,-5 2-129 0,-2-1-129 16,-12-5 258-16,15 9-129 16,-15-9 0-16,0 0 0 15,0 0 0-15,0 0 129 16,0 0-129-16,0 0 129 15,0 0-129-15,0 0 0 16,0 0 0-16,0 0-129 16,-11-6-129-16,-2-6-129 15,-4-1 129-15,-9-7 0 0,-2 1 0 16,-8-8 0-1,2-1 0-15,-2-3 258 16,2 2 0-16,2 3 0 16,6 2 0-16,6 5 0 0,4 5-129 15,7 5 0-15,9 9 0 16,0 0 0-16,5 8 0 15,11 4 0-15,5 6 0 16,3 2 129-16,4 2 0 16,1 2 0-16,0-4 129 15,-1 2 0-15,-6-7-129 16,-4 1 129-16,-2-7 0 15,-4 3 0-15,-12-12 0 16,11 14 258-16,-11-14-258 16,0 19 129-16,-8-6 0 15,-6 5 0-15,-8 2 258 16,-8 8-387-16,-7 6-645 0,-16-1-2709 15,-6-4-1290-15,2 3-516 16</inkml:trace>
  <inkml:trace contextRef="#ctx0" brushRef="#br0" timeOffset="776800.4304">15042 10850 1161 0,'11'36'-129'16,"-3"-20"0"-16,0 2 129 15,7 1 0-15,-2 3 0 16,3 0 129-16,0 2 0 15,2 2 129-15,-2-1-129 0,2 5 0 16,-2-3 0 0,1 8 0-16,3-2 129 15,-3 3-129-15,3-2 129 16,-2 0 129-16,4 1-129 0,-3-4-129 15,4 3 129-15,-4-4 129 16,5 1-258-16,-4-2 0 16,4-1 258-16,-2-1-258 15,2-2 258-15,1 1 0 16,0 0-258-16,0-7 258 15,3 3 0-15,-3-5 0 16,-3 1-258-16,1-3 129 16,-2 2-129-16,-1-2 129 15,-5-1 258-15,2 1-258 16,-2-1 258-16,0-3-258 15,-2 0 129-15,0-3 129 16,2 1-129-16,-2-3 129 0,1-1-258 16,1-4 0-16,-1 1 129 15,1-2-129-15,2 0 0 16,0 0-129-16,1 0 129 15,2 0-129-15,-1 0 0 16,2 0 0-16,2 0 0 16,0 0-129-16,3 2 0 15,1-1 129-15,2 1-129 16,1 0 0-16,-1-2 0 15,4 1 0-15,1-1 0 16,-1 1 0-16,3-1 0 16,-1 1 0-16,0-1 0 0,-1 0 0 15,0 1 0-15,1 1 0 16,0 1 0-16,1-1 0 15,-2 2 0-15,0 1 0 16,1-3 0-16,-2 1 0 16,-2-1 129-16,-3 0-129 15,2 2 258-15,-6-4-129 16,3 0 0-16,-1 0-129 15,-3 0 129-15,1 0 0 16,0 0 0-16,0 0-129 16,1-3 0-16,-1 3 0 15,2-2 0-15,-2 1 0 16,-1 0 0-16,4-2 0 0,-2 2 0 15,0 1 0-15,0 0 0 16,4-2 0 0,-1 2 0-16,2-1 0 15,0 1 0-15,-1 0 0 0,6 0 0 16,-4 0 0-16,2-3 0 15,-3 3-129-15,2-1 129 16,1 0 0-16,-1-1-129 16,-3 1 0-16,0 1 0 15,-3 0-258-15,-1-2 0 16,-1 2-645-16,-4 0-1032 15,-6-6-2064-15,5 7-129 16</inkml:trace>
  <inkml:trace contextRef="#ctx0" brushRef="#br0" timeOffset="856136.9682">849 5934 1032 0,'-16'-17'4257'0,"16"17"-129"16,-14 3-129-16,6 11-4386 16,3 8-258-16,2 13 258 15,-2 9 258-15,0 10 258 0,-2 16 129 16,-5 10 0-1,4 13 258-15,-4 12-129 16,3 11 0-16,1 15 0 16,3 18-129-16,-2 15 0 0,7 14 129 15,0 20-387-15,4 12 129 16,5 13-129-16,-2 12 129 15,4 10-258-15,-1 7 129 16,3 12 0-16,1 10 129 16,0 50 0-16,6-37 0 15,-2 9 0-15,6 5 0 16,1 4 258-16,5 8 0 15,-1-7-129-15,6 0-129 16,-4-54 258-16,4 44 0 16,-4-14 0-16,1-1 129 15,-3-17-258-15,0-5 0 16,-8-11 0-16,1-3 0 0,-7-9-258 15,-2-9 0-15,-2-9 0 16,-5-8 0-16,-2-11 0 16,1-13 129-16,-4-16-258 15,1-14 0-15,1-22 0 16,-3-24-129-16,2-15-516 15,-2-33-645-15,2-11-774 16,-9-35-645-16,7-16-903 16,-17-24-1032-16</inkml:trace>
  <inkml:trace contextRef="#ctx0" brushRef="#br0" timeOffset="856391.9828">967 15132 516 0,'-66'-105'4386'16,"42"69"-387"-16,7 15-645 15,4 8-774-15,13 24-387 16,5 12-516-16,20 33-516 15,4 5-387-15,16 23-387 16,5 11 129-16,13 13-129 16,2-2 0-16,5 0 0 15,-6-17-129-15,5-15-129 16,-10-23 129-16,1-20-129 15,-11-31 0-15,-2-30-258 16,-4-33-387-16,-7-38-2064 16,9-27-2193-16,4-11-387 0,5-13-129 15,4-3 130-15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43:5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20864 12749 6708 0,'-71'68'5289'0,"34"-27"-258"16,-4 5-387-16,1 7-4773 16,-6 9 0-16,1 16 129 15,-6 13 0-15,-6 7 258 16,-1 7 0-16,-1-1-129 15,2-3 0-15,-1-6 0 0,9-10-258 16,4-17 0-16,7-17-258 16,9-14-129-16,0-22-258 15,13-11 0-15,-5-17-129 16,15-11-258-16,-6-23 258 15,9 3-129-15,-6-17 258 16,6 2 387-16,-1 3 258 16,-1 5 516-16,5 12 129 15,-4 1 258-15,4 19 129 16,-4 7-129-16,4 21 129 15,-8 11-258-15,7 20 0 16,-10 8-387-16,2 15 129 16,-4 6-129-16,-3 13-129 0,-2-3 129 15,2 2 0-15,-4-13 258 16,7-6-258-16,0-14 129 15,10-9-129 1,3-19 0-16,10-11 0 0,18-13-129 16,10-22-387-16,23-3-1290 15,1-17-3225-15,11-6-387 16,3 0-645-16,0 3 0 15</inkml:trace>
  <inkml:trace contextRef="#ctx0" brushRef="#br0" timeOffset="15787.903">15337 11972 1 0,'0'0'2450'15,"0"0"-773"-15,0 0-258 16,16-10-129-16,4 10-129 15,6-3-258-15,8 3 129 16,2 0-129-16,11 5 0 0,2-4-129 16,10 4-129-16,6-4 129 15,9 4-129-15,4-5 0 16,7 2-258-16,5-2 0 15,9 0-129-15,4 0 129 16,5 0-258-16,-1 0 0 16,2-3 0-16,2 3-129 15,2 0-129-15,-3 0 0 16,-5 1-129-16,1 4-387 15,-11-5-516-15,0-5-2322 16,-3 7-1290-16,-18-9 0 16</inkml:trace>
  <inkml:trace contextRef="#ctx0" brushRef="#br0" timeOffset="16990.9718">22359 10595 903 0,'51'4'3999'0,"-24"-11"129"0,18 2-3225 16,5 4 0-16,4-2 0 16,12 3-129-16,5-5 258 15,12 5 0-15,0 0 0 16,10 5 0-16,-2-4-387 15,6 5-258-15,-3-1-258 16,2 2-258-16,-5-1-516 16,-8-2-1935-16,-9-4-1935 15,0 0-516-15,-20-7 130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44:3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13776 3087 903 0,'-31'23'1290'15,"15"-13"-129"-15,-3 2-129 16,-1 6 129-16,-4-4-258 16,-2 6 129-16,-1-5-258 15,1 7-387-15,-1-6 129 16,7 0-129-16,1-4 0 15,6-3-258-15,1-2 129 16,12-7-258-16,0 0 129 16,0 0 129-16,0 0-129 15,13-15 0-15,2 1 0 16,2-3 0-16,1-3-129 0,0 1 129 15,1 0-129-15,-2 1 0 16,-4 4 0-16,1-1 129 16,-4 6-129-1,1 2-129-15,-11 7 129 16,17-5 0-16,-17 5-129 0,12 0 129 15,-12 0 0-15,9 3 0 16,-9-3 0-16,9 7 0 16,-9-7 0-16,0 0 129 15,8 15-129-15,-4-3 129 16,-4-12-129-16,4 22 258 15,-1-8-258-15,-2 4 129 16,2-1 0-16,0 6 129 0,-1 0-129 16,2-3 0-1,-1 7 129-15,0-2-129 16,-1 5-129-16,1-3 129 15,-1 6-129-15,-2 1 0 0,0-1 0 16,0 4 129-16,0-1 0 16,0 1-129-16,-5-2 129 15,4 3 0-15,-1-5-129 16,2-2 258-16,0-4-129 15,0 0-129-15,0-2 129 16,0-2-258-16,0-2 129 16,3-3 0-16,0 0 0 15,-1-2 0-15,-2-2 0 16,4-1 0-16,-4-13 0 15,0 18 129-15,0-18-129 16,0 12 129-16,0-12-129 16,0 0 129-16,0 0-129 0,0 0 129 15,0 0 0-15,0 0 0 16,0 0 0-16,0 0 258 15,0 0-258-15,0 0 129 16,0 0 0-16,0 0 0 16,0 0-129-16,0 0 129 15,0 0-129-15,-9 3-129 16,9-3 0-16,-15 0 129 15,4 0-129-15,-4 0 0 16,-5 0 0-16,-1 0 0 16,-7 0 0-16,2 0 0 15,-6 0-129-15,2 0 129 16,1 0 0-16,4 0-129 0,3 0 129 15,2 0 0-15,7 0 0 16,2 0 0-16,11 0 0 16,0 0 0-1,0 0 0-15,0 0 0 0,0 0 0 16,5 0 0-16,5 0 0 15,4 0 129-15,3 3-129 16,4-1 129-16,4-2 0 16,7 0 0-16,1 0-129 15,7 0 129-15,1 0 0 16,1-4-129-16,1 0 0 15,-2 1 0-15,-3-1 0 16,-2 0 0-16,-10 1 0 0,-1 1 0 16,-6 1 129-1,-6 0-129-15,-13 1 0 16,13-1 0-16,-13 1 0 15,0 0 129-15,-13 0-129 0,-3 0 129 16,-1 1-129-16,-7 1 129 16,-4-1-129-16,-4 0 0 15,-4 2 0-15,-2 0 129 16,-5-2-129-16,5 1 0 15,-4-1 0-15,5 0 0 16,3 2 0-16,2-2-129 16,9 0 129-16,5-1 0 15,5 0 0-15,13 0 0 16,-13 4-129-16,13-4 258 15,0 0-129-15,13 3 129 16,0-3-129-16,3 0 0 16,8 3 0-16,5-2 129 0,4-1-129 15,4 3 129-15,4-3-129 16,1 0 0-16,0 0 0 15,-4 0 0-15,-2 0 258 16,-3-2-258-16,-9 0 0 16,-5-1 0-16,-5 0 129 15,-14 3-129-15,10-4 0 16,-10 4 0-16,-10-2 129 15,-6-1-129-15,-9 1 0 16,-4 0 0-16,-8-1-129 16,-3-2 129-16,-5 5 0 15,1 0 0-15,-1 0 129 0,1 0-258 16,7 0 129-16,4 0 0 15,8 1 0-15,4 5-129 16,8-3 129-16,13-3-258 16,0 0 258-16,0 0 0 15,7 7-129-15,11-6 258 16,3 4-129-16,7-4 258 15,2 2-258-15,7-3 0 16,0 0 0-16,0 0 0 16,1-1 129-16,-4-8-129 15,-1 7 0-15,-6-3 0 16,-6 0 0-16,-4 1 0 15,-6 2 0-15,-11 2 0 0,0 0 0 16,-11 0 0-16,-10 0 0 16,-9 1 0-1,-6 3-129-15,-5 2 129 16,-4 0 0-16,-2 2 0 0,2 2-258 15,4-2 258-15,3 4-258 16,4-2-645-16,14 4-2580 16,-1 1-1032-16,-2-15-516 15</inkml:trace>
  <inkml:trace contextRef="#ctx0" brushRef="#br0" timeOffset="60565.4641">19337 2689 2193 0,'12'0'516'16,"-12"0"258"-16,15-6 129 15,-4-4 0-15,2 2 516 16,-4-10-387-16,4 10 258 15,-5-11-129-15,2 6-129 16,-6-9 0-16,2 10-129 16,-6-11 0-16,0 23-129 0,-16-25-129 15,6 19-258-15,-7-3-129 16,0 9-129-16,-6 10 129 15,-1 5-258-15,-2 14 0 16,4 6-258-16,-1 11 129 16,2 1 129-16,7 7-258 15,3-8 258-15,7 3-258 16,4-9 258-16,8-9-129 15,8-9 129-15,10-11-129 16,2-11 129-16,8-4 0 16,-1-10 0-16,3-7 0 15,-1-6 0-15,-5 0 129 0,-3 1 0 16,-7 1 0-16,-4 5 0 15,-8 9-129-15,-10 11 129 16,0 0-129-16,0 0 0 16,9 19 0-16,-5 2-129 15,3 3 129-15,1 1-129 16,5-6 129-16,8 0 129 15,0-10-129-15,8-6 0 16,-1-5 129-16,5-8 0 16,-3-8 0-16,3-6 129 15,-5-4 0-15,-3-4-129 16,-7-4 0-16,-1 6 129 15,-8-6-129-15,-3 5 0 0,-6-3 129 16,-4 9-129-16,-9-5 0 16,-3 8 0-16,-1 3 129 15,-3 0-258 1,-1 3 258-16,1 9-258 0,4-3 0 15,3 4 0-15,13 6 129 16,0 0-258-16,0 0 258 16,23-12-129-16,7 10-129 15,4-4 129-15,11 3 0 16,3-2 129-16,3 3-129 15,-2 0 0-15,-7 1 0 16,-8-1 0-16,-6 2 0 16,-12 7 0-16,-16-7 0 0,0 19-129 15,-7-6 129 1,-9 3 0-16,1 3 0 15,-1 0 0-15,4 4-129 16,5-4 129-16,7 3 0 0,2-1 0 16,13 2-129-16,5-4 129 15,7 3 0-15,3-1-258 16,0 4 258-16,-1-4 0 15,-4 0 0-15,-2 1 0 16,-9-4 0-16,-3 4 258 16,-10-1-129-16,-1-2 0 15,-8-2 0-15,-8 1 0 16,-5-2-129-16,-1-4 129 15,-2-5-258-15,3-3 0 16,1-3-516-16,-1-3-258 16,21 2-516-16,-20-22-1548 15,15 3-1419-15,5-3-516 0</inkml:trace>
  <inkml:trace contextRef="#ctx0" brushRef="#br0" timeOffset="60964.4869">20711 2448 1032 0,'1'-28'3225'16,"-1"17"-1935"-16,-12 2 0 0,12 9-387 15,-22 0 387-15,13 12 0 16,-8 0 129-16,6 10-387 16,-5 2 0-16,4 9-387 15,-2 2 0-15,3 2-129 16,2 7-387-16,1-4 0 15,4 2-129-15,4-5 0 16,0-3 0-16,3-5-129 16,5-3 0-16,-2-9-387 0,10 1-774 15,-4-9-2451 1,0-9-516-16,4 0-129 15</inkml:trace>
  <inkml:trace contextRef="#ctx0" brushRef="#br0" timeOffset="61520.5187">20947 2512 4257 0,'-1'11'4773'16,"-10"-2"-516"-16,3 12-258 16,-6 5-4386-16,4 7 0 0,-3-6-129 15,4 9 258-15,-3-6 0 16,7 2 129-16,-1-8 258 15,6-4-129-15,0-4 129 16,0-16-129-16,20 12 129 16,-7-12 0-16,2-8-129 15,2-4 129-15,1-5 0 16,-3-1-129-16,1 1 129 15,-3 1-129-15,-1 4 0 16,-12 12 258-16,13-11-258 16,-13 11 0-16,7 12 0 15,-3 1-258-15,0 3 258 16,1 1 0-16,4 0 0 0,3-2 258 15,1-4-129-15,4-7 0 16,2 0 0-16,-1-5 129 16,2-10 0-16,-2-4 0 15,-2 0 0-15,-1-5-129 16,-1 2 0-16,-4-3 129 15,-3 4-129-15,-3-1 0 16,-2 7-129-16,-2 0-129 16,0 11-258-16,0 0-387 15,-6-16-774-15,6 16-1032 16,0 0-1290-16,0 0-774 15,12-16-128-15</inkml:trace>
  <inkml:trace contextRef="#ctx0" brushRef="#br0" timeOffset="61811.5353">21614 2419 1935 0,'16'6'3741'15,"-16"17"-1419"-15,-3 0-774 16,-11 3-129-16,6 10-258 15,-13 2-129-15,8 5 0 16,-6-2-387-16,9 2 129 16,-2-3-387-16,8-4 129 15,0-4-387-15,4-7 0 16,5-7 0-16,8-4 0 15,3-9-129-15,4-5 0 16,2 0-258-16,2-12-258 16,4 5-129-16,-6-18-645 0,5 10-1290 15,-6-6-1935-15,-9-10-129 16</inkml:trace>
  <inkml:trace contextRef="#ctx0" brushRef="#br0" timeOffset="62061.5497">21490 2490 2193 0,'-13'0'4257'0,"13"0"0"16,0 0-258-16,18 7-3870 0,2-3-129 15,5 0 0-15,5-1 0 16,1-1 0-16,4 0 0 16,0-1 0-16,-2-1-387 15,-2 3-774-15,-4-2-2193 16,-6-1-903-16,1 0 0 15</inkml:trace>
  <inkml:trace contextRef="#ctx0" brushRef="#br0" timeOffset="62444.5716">21970 2746 1806 0,'0'0'3741'15,"12"0"0"1,5 2-3096-16,4-2-387 15,4 1 0-15,7 0 0 16,2 2 0-16,7-2-129 0,-3 2-129 16,6 0-258-16,-6-3-1032 15,3-1-2193-15,1 2-258 16</inkml:trace>
  <inkml:trace contextRef="#ctx0" brushRef="#br0" timeOffset="63660.6412">22164 2532 2967 0,'0'0'3741'0,"0"14"-258"16,0-1-3354-16,4 6-258 0,0-2 129 16,1 10 0-16,-1-4 0 15,-1 9 0-15,-2-3 0 16,2 3 0-16,-3-5 0 15,0-1-258-15,0-2-258 16,0-1-774-16,0-1-1677 16,0-22-516-16</inkml:trace>
  <inkml:trace contextRef="#ctx0" brushRef="#br0" timeOffset="63893.6545">22039 2964 516 0,'0'0'3741'0,"0"0"516"16,17 2-2322-16,0-1-1161 0,0-1-129 15,7 0-258-15,0-2-258 16,-1 1 0-16,5-1-129 15,-5-3-129-15,0 4-129 16,-3-4-1032-16,0 1-2193 16,2 4-774-16</inkml:trace>
  <inkml:trace contextRef="#ctx0" brushRef="#br0" timeOffset="65046.7202">22664 3124 1806 0,'0'21'1806'15,"0"-4"-645"-15,0-17-129 16,0 13 0-16,0-13-129 15,0 0 387-15,1 13 0 16,-1-13 129-16,0 0-129 16,0-9 0-16,0 9 0 15,0-20-129-15,0 5-645 16,-1-13-387-16,1-4 129 15,0-9-258-15,0-7 0 16,3-8 0-16,3-9-129 16,2-6-129-16,1 2 258 15,2-5 258-15,1 10-258 0,-1 0 129 16,0 11 258-16,1 4-258 15,1 14 387-15,-1 5-516 16,0 7 258-16,2 7-258 16,1 2 258-16,2 6-258 15,0 5-129-15,0 3 0 16,2 0 0-16,-1 3-129 15,-5 4 258-15,3 5-129 16,-4 0-516-16,-3 4 516 16,-2-2-258-16,-4 4 516 15,-3 0-516-15,-4 0 387 16,-7 2-258-16,-5 1 129 15,-1-1 258-15,-6 3-129 0,0-3 0 16,3-2 0-16,-1-4-129 16,5 1 129-16,3-3-129 15,6 1 129-15,7-13 0 16,0 20-258-16,0-20 258 15,10 20 0-15,0-8-129 16,3 1 129-16,1-2 0 16,0 2 0-16,-1-1 0 15,-1 1 0-15,-3-1 129 16,-4 1-129-16,-3 2 258 15,-2 0-129-15,-5 4 0 16,-7-3 0-16,0 5-129 16,-4-6 129-16,-1 1-129 0,-1-3 0 15,0 2 0-15,4-6-258 16,-2-8-387-1,16-1-645-15,-20 0-1161 16,20 0-1419-16,-1-9-774 0</inkml:trace>
  <inkml:trace contextRef="#ctx0" brushRef="#br0" timeOffset="65466.7445">23123 2548 2709 0,'33'22'3741'16,"-33"-22"-1548"-16,20 23-903 16,-7-11-774-16,-4 0 0 15,1-2-129-15,-10-10 129 0,14 12 0 16,-14-12 129-16,0 0-258 15,0 0 258-15,14 7-258 16,-14-7-129-16,0 0-129 16,-10 16 129-16,0-8-129 15,-1 4 0-15,-4 4-129 16,2 2 0-16,-2 2 0 15,3 1-129-15,4-1 129 16,6 2-129-16,2 4 129 16,1-7-258-16,11 3 258 15,1-6-129-15,5-2 129 16,3-4 0-16,-3 1 0 15,2-6 0-15,-6-2 129 0,2 1-387 16,-16-4-516-16,17 0-1032 16,-17-9-645-1,0 9-129-15,0-14-1290 0</inkml:trace>
  <inkml:trace contextRef="#ctx0" brushRef="#br0" timeOffset="65723.7592">23050 2662 2322 0,'0'19'4644'0,"15"-1"-516"0,-3-17 0 15,9 11-4515 1,1-7 129-16,2 3 0 0,2-6 0 16,2 1 129-16,-3-3 0 15,1 4-516-15,-6-4-2064 16,-1-9-1290-16,4 7-258 15</inkml:trace>
  <inkml:trace contextRef="#ctx0" brushRef="#br0" timeOffset="66078.7795">23448 2453 1806 0,'28'18'4515'15,"-12"-10"0"-15,10 11-516 16,-3-2-3612-16,2 2-387 16,-1-1 0-16,-1 4 0 15,0 3 129-15,-6 3 129 16,0-3-129-16,-8 3 258 15,-1 6 0-15,-7 0-129 16,0 1 0-16,-3-3-129 16,-6 3 0-16,-4-6 129 15,-2 4-258-15,-2-5 129 16,0-3 258-16,-1-3-387 0,4-3 129 15,1 6-774-15,-5-10-2322 16,4-7-1677-16,7 4 0 16,6-12-129-16</inkml:trace>
  <inkml:trace contextRef="#ctx0" brushRef="#br0" timeOffset="66236.7885">24009 3200 1419 0,'33'82'129'0,"-25"-59"129"16,-3-9-258-16</inkml:trace>
  <inkml:trace contextRef="#ctx0" brushRef="#br0" timeOffset="83409.7707">22147 3749 2451 0,'21'1'3612'15,"12"-1"129"-15,-15-1-3999 0,4 0 258 16,0 1-129-16,-1 0 129 15,-1-2 0-15,-3 2 0 16,-1 2 129-16,-7 3-129 16,0 8 0-16,-6 3 0 15,-3 4 0-15,-3 2 0 16,-9 5-129-16,-1-1 258 15,-3 6-129-15,1-6 258 16,-1-1 0-16,0-5-129 0,4-2 387 16,1-4-258-1,5 0 258-15,6-14 0 16,-3 22 0-16,3-22 129 15,15 16 0-15,-2-11-129 0,9 6-129 16,0-7 129-16,7 1-258 16,-2-1-387-16,3-4-387 15,6 0-903-15,-7-7-2064 16,-3-10-1161-16,6 7 258 15</inkml:trace>
  <inkml:trace contextRef="#ctx0" brushRef="#br0" timeOffset="83631.7834">22619 3680 1 0,'0'0'4385'0,"13"11"259"15,-1-2-1806-15,4-9-1677 16,13 8 0-16,-3-8-258 15,9 5-387-15,-3-5-387 16,0 0-129-16,2-1-129 16,-5-6-129-16,-3 5-258 15,-8-8-258-15,0 10-1419 16,-18 0-2064-16,0 0-129 15</inkml:trace>
  <inkml:trace contextRef="#ctx0" brushRef="#br0" timeOffset="83826.7944">22739 3796 516 0,'-12'50'3741'0,"6"-25"387"16,3 4-2709-1,3 6-774-15,1-7-258 0,4-1-387 16,-1-1-129-16,-1-8-387 15,4-1-387-15,-7-17-903 16,0 0-2193-16,14 12 517 16</inkml:trace>
  <inkml:trace contextRef="#ctx0" brushRef="#br0" timeOffset="84025.806">22843 3848 1677 0,'0'-19'4386'0,"0"19"258"16,4 6-2838-16,0 18-774 0,-4 2-387 15,0 8-258-15,0-1 129 16,0 4-387-16,0-3-129 16,-1-5-129-16,1 3-516 15,-2-9-387-15,2 7-1032 16,0-7-1290-16,-6-6-1290 15</inkml:trace>
  <inkml:trace contextRef="#ctx0" brushRef="#br0" timeOffset="85159.8708">22262 4301 2322 0,'8'4'3999'0,"2"-4"387"15,11-7-3741-15,14 7 258 16,0-7 0-16,11 7-129 16,2-2 0-16,11 2 129 15,-7-3-387-15,5 3-129 16,-5 0-645-16,-6 0 129 0,-1 4-258 15,-9-4-258-15,-2 8-516 16,-17-8-1806-16,-5 0-1677 16,-2 9 129-1</inkml:trace>
  <inkml:trace contextRef="#ctx0" brushRef="#br0" timeOffset="85939.9154">22511 5051 3096 0,'9'65'1161'15,"-5"-44"-129"-15,1 3 129 16,-5-24 129-16,0 23 129 16,0-23-129-16,0 0 129 15,-17-2-129-15,12-10-258 16,-9-9-387-16,3-1-129 15,-4-12-258-15,1-1-129 16,-1-12 129-16,2 2 0 16,3-8 129-16,3 6-258 0,-1-6 129 15,8 6-129-15,0 1 0 16,9 3 129-16,2 4-129 15,6 4 0-15,4 2 0 16,5 4 0-16,7 0-129 16,3 2 129-16,-2 6 129 15,2 0-258-15,0 7 0 16,-5 6 0-16,-5 4 0 15,-3 4-258-15,-10 1 258 16,-5 10 0-16,-5 5-129 16,-3 4 129-16,-7 0 0 15,-6 4 0-15,-4-3 0 16,-4-2 0-16,1 0 0 0,-2-4 0 15,4-3 0-15,1-1 0 16,7-4-129-16,10-7 0 16,-12 17 258-1,12-17-258-15,5 21 129 0,6-9-129 16,0 5 258-16,5 1-258 15,-1-1 129-15,2 1 0 16,-2-3 0-16,-2-2 0 16,-4 0 0-16,0-3 0 15,-9-10 0-15,0 16 129 16,0-16-129-16,-18 10 0 15,-2-7-129-15,-8-3-258 16,-1 4-1548-16,-10-3-2580 0,-5-6-516 16,1-6 0-1</inkml:trace>
  <inkml:trace contextRef="#ctx0" brushRef="#br0" timeOffset="86303.936">21237 4267 516 0,'-8'-10'4257'0,"3"0"258"15,5 10 129-15,0 0-3870 16,-6-12 0-16,6 12-258 15,-11-1 129-15,11 1-258 16,-21 8 0-16,7 2-387 16,-3 3-129-16,-4-5-129 15,0 9-516-15,-4-12-387 16,5 11-1419-16,-4-7-1419 15,-1-9-516-15</inkml:trace>
  <inkml:trace contextRef="#ctx0" brushRef="#br0" timeOffset="86591.9527">21031 3925 516 0,'16'-19'4128'0,"-4"22"387"16,-12-3-129-16,7 22-3354 15,5 6-387-15,-1 3-129 16,2 9 0-16,-2 0-129 16,1 7 0-16,-4 0-129 15,3 5 129-15,-1-4-129 16,-1-1 258-16,-1-6-387 15,-78-2-645 1,87-1-387-16,7-10-129 16,6-4-258-1,-30-24-129-15,0 0 1419 0,74 19-2064 16,-38-21-774-16,13-5-1806 0</inkml:trace>
  <inkml:trace contextRef="#ctx0" brushRef="#br0" timeOffset="86823.9659">21557 4145 7224 0,'0'0'0'0,"11"19"3483"15,18 0-4386-15,-29-19-258 16,33 0 645-16,-9 0 387 0,0 5-129 16,-1-5 0-16,-3 1-903 15,-2 2-1677-15</inkml:trace>
  <inkml:trace contextRef="#ctx0" brushRef="#br0" timeOffset="87088.9812">21504 4397 903 0,'0'0'3483'16,"20"26"-387"-16,-8-27-129 15,25 15-3354-15,-37-14-387 16,0 0 774-16,68 4-1161 0,-42-13 0 16,29 21-258-16,-14-10 903 15,-6-2-129-15,14 13-2064 31</inkml:trace>
  <inkml:trace contextRef="#ctx0" brushRef="#br0" timeOffset="126076.2111">15895 7753 645 0,'-11'40'903'0,"1"-15"0"15,-1 7 0-15,-6 14 0 16,1 7-129-16,-9 9-258 16,3 6-129-16,-6 3 0 15,3 3 0-15,-4-1-258 16,3-2 0-16,-3-9 129 15,5-3 0-15,1-10-258 16,4-9 129-16,4-7 0 16,1-6-129-16,6-9 0 15,1-6 0-15,7-12 0 16,0 0 258-16,0 0-258 15,-2-19 258-15,2-2-129 16,2-4 0-16,1-5 0 0,3-3 258 16,-3-1-129-16,2 2 258 15,-3 0-129-15,3 7 387 16,-5-2-258-1,3 11 129-15,-3-1 129 0,0 17-258 16,0-14 129-16,0 14-258 16,0 0-129-16,2 22 129 15,-2 0-129-15,0 5-129 16,-5 6 129-16,0 6 0 15,-2 4-129-15,2 1 0 16,-3-1 258-16,4-3-258 16,-1-4 129-16,3-5-129 15,2-8 0-15,0-5 129 0,0-18-129 16,24 10 129-1,-3-11-129-15,8-11-258 16,8-5-645-16,1-6-2580 16,7-13-1548-16,12 8-387 0</inkml:trace>
  <inkml:trace contextRef="#ctx0" brushRef="#br0" timeOffset="138891.9441">16318 8378 645 0,'3'33'1548'0,"-2"-12"129"15,0 1 0-15,5 9 0 16,-6-1-258-16,5 9-258 15,-5 3-129-15,5 9-129 16,-5 6-129-16,4 8-129 16,-4 4 0-16,3 9-258 15,-3-2-129-15,1 8 387 16,-1-3-387-16,0 4 0 15,0-4 0-15,0 2-129 16,0-3 129-16,-1-1 0 16,-6 2 0-16,2 0-129 0,-2 1 129 15,2 2-129-15,0-8 0 16,3 1 0-16,1-5 0 15,1-2-129 1,0-10 0-16,4-8 0 0,0-8-387 16,0-17-1032-16,-1-12-3483 15,2-2-129-15,-5-21 0 16</inkml:trace>
  <inkml:trace contextRef="#ctx0" brushRef="#br0" timeOffset="139973.006">20009 8764 3612 0,'8'-8'4515'16,"-8"8"-258"-16,15-6-4257 15,-15 6-129 1,10 0 129-16,-10 0 0 0,13 22 129 16,-7-2 0-16,-1 10 258 15,-1 5-129-15,0 11 129 16,-4 7 0-16,0 9 0 15,0 5 0-15,0 12 258 16,-7 3-387-16,4 8 129 16,-3 1 129-16,1 9-258 15,-2-3-129-15,-1 3 129 16,2-3-129-16,0-1 0 0,-2-6 0 15,6-7 0 1,-2-8-129-16,4-8 0 16,0-7 129-16,0-9 0 15,5-14-129-15,-1-7 129 0,0-11-129 16,-4-19 0-16,0 0 0 15,12-12 0-15,-12-22 0 16,0-11 0-16,-1-16-129 16,-3-10 0-16,0-14 129 15,0-9 0-15,-2-5-129 16,5-3 129-16,0-3 129 15,1 5 0-15,0 6-129 16,5 7 129-16,3 11 0 16,0 11 129-16,-1 13-129 15,2 15 0-15,0 8 0 16,2 13-129-16,-1 9 129 0,5 7 0 15,-1 18-129-15,6 14 0 16,1 13 258-16,0 17-258 16,0 20 129-16,2 12-129 15,-4 10 129-15,1 5-129 16,-4-2 129-16,-3-6-258 15,-2-10-129-15,-5-16-258 16,5-13-903-16,-11-17-2709 16,-7-27-903-16,7-18-516 15</inkml:trace>
  <inkml:trace contextRef="#ctx0" brushRef="#br0" timeOffset="140424.0318">18209 7822 1 0,'-3'-25'1418'16,"3"25"259"-16,9 0 258 0,1 18 0 15,-5 9 129-15,7 20-129 16,-8 7-387-16,8 24 0 15,-8 9-387-15,3 18-645 16,-6 2 0-16,4 8 0 16,-4 0-258-16,5-2 0 15,0-10-129-15,1-8-129 16,5-16-129-16,0-11 129 15,1-12-258-15,-4-18-774 16,4-14-3225-16,-5-4-774 16,-8-20 0-16</inkml:trace>
  <inkml:trace contextRef="#ctx0" brushRef="#br0" timeOffset="141142.0728">15080 7950 3096 0,'-4'25'4386'0,"-12"-9"-129"16,9 21-3612-16,-10 12-774 15,-5 19 0-15,-4 13 129 0,-8 9 129 16,0 8-129 0,-6 1 129-16,0-7 0 15,0-9 129-15,2-12-129 16,2-19 129-16,6-16-258 0,5-20 0 15,8-16 129-15,5-19-129 16,10-17 0-16,2-16 0 16,6-14-129-16,7-15 0 15,4-11 129-15,3-2-129 16,1 2 258-16,-4 7 0 15,3 11-129-15,-5 13 258 16,-2 17-129-16,-3 19 258 0,-10 25-129 16,10 15 0-1,-10 22 0-15,-2 12 129 16,-3 12 0-16,-4 8-129 15,-3 8 129-15,-3-4 0 0,2-1-129 16,0-11-129-16,0-8-129 16,1-12 129-16,4-9-387 15,4-10 0-15,4-22-903 16,0 0-2709-16,15-12-903 15,-3-27-129-15</inkml:trace>
  <inkml:trace contextRef="#ctx0" brushRef="#br0" timeOffset="158978.093">11779 4456 3483 0,'25'0'3870'0,"-16"-8"-129"16,11 8-3999-16,5-1 129 0,3 0 258 16,6 1 129-1,0-3 516-15,10 3 129 16,-5-1-129-16,14 1 258 15,-4-1-129-15,13 1-129 16,-1 0-129-16,10 0-129 0,-3 0 0 16,5 1-258-16,1 0 0 15,4 2 0-15,-6-2-129 16,3 3 0-16,-6-4 0 15,2 2-129-15,0-2 129 16,-1 0-129-16,0-2 129 16,0-2 0-16,1-2-129 15,-2 0 129-15,-2 2 0 16,3-2-129-16,-4 3 129 15,1 2 0-15,0 1-129 16,1 0 129-16,-5 0-129 16,-1 2 0-16,-1 2 0 0,-1 1 129 15,-4-1-129-15,-2 0 0 16,-4-1 0-16,-3 1 0 15,1-1 129-15,-5-1-129 16,-2-1 0-16,-3 2 0 16,-2-2 0-16,-6 0 0 15,-1-1 0-15,-5 0 129 16,-3 1-129-16,-3-1 0 15,-3 1-129-15,-3-1 129 16,1 0 0-16,-4 0 0 16,2 0 0-16,-11 0 0 15,16 1 0-15,-16-1 0 16,14 0 0-16,-14 0 0 0,10 0-129 15,-10 0 129-15,0 0 0 16,0 0 0-16,0 0 0 16,0 0 0-1,0 0 129-15,0 0-129 0,0 0 0 16,10 2 0-16,-10-2 129 15,0 0-129-15,0 0 0 16,0 0 0-16,0 0 0 16,0 0 0-16,0 0 0 15,0 0 129-15,10 0-129 16,-10 0 0-16,0 0 0 15,0 0 0-15,0 0 0 16,6-11 0-16,-6 11 0 0,0 0 0 16,0 0 0-16,0-12 0 15,0 12 0-15,0 0 0 16,0 0 0-1,0 0 0-15,-3-11 0 0,3 11 129 16,0 0-258-16,0 0 129 16,0 0 129-16,0 0-129 15,0 0 0-15,0 0 0 16,0 0 0-16,0 0 0 15,0 0 0-15,-3-11 0 16,3 11 129-16,0 0-258 16,-1-13 258-16,1 13-129 15,-2-14 0-15,2 14 0 0,-2-16 0 16,2 16 0-1,-1-14 0-15,1 14 0 16,0-12-129-16,0 12 129 16,0-12 0-16,0 12 0 0,0 0 129 15,0 0-129-15,0 0 0 16,0 0 0-16,0 0 0 15,0 0 0-15,0 0 0 16,0 0 0-16,0 0 0 16,0 0-129-16,0 0 129 15,0 0 0-15,0 0 129 16,0 0-129-16,-7-11 0 15,7 11 0-15,0 0 0 16,0 0 0-16,0 0 0 16,0 0-129-16,0 0 129 15,0 0 0-15,0 0 0 16,0 0 0-16,0 0 0 0,0 0 0 15,0 0 0-15,-2-11 0 16,2 11 0-16,0 0 0 16,0 0-129-16,0 0 129 15,0 0 0-15,0 0 0 16,0 0 129-16,0 0-129 15,0 0 0-15,0 0 0 16,0 0 0-16,0 0 0 16,0 0 0-16,0 0 0 15,0 0 0-15,0 0 0 16,0 0 0-16,0 0 0 15,0 0 129-15,0 0-129 0,-8-12 0 16,8 12 0-16,0 0 0 16,0 0 0-16,0 0-129 15,0 0 129 1,0 0 0-16,0 0 0 0,0 0-129 15,0 0 129-15,0 0 0 16,0 0 0-16,0 0 0 16,0 0 0-16,-4-12-129 15,4 12 129-15,0 0-129 16,0 0 0-16,0 0 0 15,-5-10 0-15,5 10-129 16,0 0-258-16,0 0-258 16,0 0-1161-16,-7-14-2193 0,7 14-774 15,0 0-129-15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2T01:47:57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 9895 129 0,'19'0'774'15,"-10"0"0"-15,5 0 0 16,2-2-129-16,0-1-129 15,4 0 0-15,2-3 129 16,2-1-387-16,3 3 258 16,0-1-387-16,3-2 129 15,-2 3 129-15,4 1 0 16,-2-1 129-16,0 1-258 15,2 1 0-15,-2 0 258 16,2-2-129-16,-4 2 129 16,5-1-129-16,-6 0 129 15,2-2-258-15,0 3 258 16,3 2-258-16,-6 0-129 0,3 0 129 15,-1 0 0-15,0 6-129 16,2-1 0 0,0 4 0-16,2-3 129 15,1 3-129-15,1-4 129 0,3 5-129 16,3-3 0-16,-2 0 129 15,6-2-129-15,-1 2 258 16,1-1-258-16,2-1 129 16,-4-1 0-16,4-1-129 15,-1 0 129-15,2 1 0 16,0-4-129-16,0 2 0 15,6-2-129-15,0 1 129 16,3-1-129-16,4 0 129 16,0 0-129-16,2 0 129 15,4-1-258-15,0-1 258 16,2-2-129-16,-1 0-129 15,0 1 258-15,0 0-129 0,3 1 0 16,-1 2 0-16,-1-2 129 16,1 1-129-16,2 1 0 15,-2 0 0-15,-1 0 0 16,1 0 0-16,-1-2 0 15,1 0 129-15,2-1-129 16,-1 0 0-16,-2-1 129 16,2 0-129-16,-3-2 0 15,-1 3 0-15,-3-1 0 16,-1 3 129-16,-3 0-129 15,-3 0 0-15,1-1 258 16,0 0-258-16,3-4 129 16,0 4 0-16,-2-3-129 0,1-3 129 15,2 0 0-15,-5 1-129 16,0 1 0-16,2 1 129 15,-8 2-129-15,2-4 0 16,-2 3 0-16,0 0 0 16,-1 0 129-16,1 0-129 15,1 1 0-15,-1-4 0 16,1 1 129-16,-3 2-129 15,1-3 129-15,0 6-129 16,-1-2 0-16,-5 2 129 16,0-2-129-16,1 3 0 15,-3 0 0-15,0 3 0 0,-2-3 129 16,2 1-129-16,-3 2 0 15,2 1 0-15,-2-3 0 16,3 1 129 0,-3-2-129-16,4 0 0 0,-1 0 129 15,-1 0-129-15,6 0 0 16,-4-2 129-16,3 1-129 15,0-2-129-15,0 3 129 16,-1-1 0-16,0 1 0 16,1-1 0-16,0 1 129 15,0 0-129-15,-2-1 0 16,-2 0 0-16,1 1 0 15,-1 0 0-15,-4-1 258 0,1 1-516 16,-3 0 258 0,-2 0 0-16,-2 1 0 15,-3 1 0-15,0 3 0 16,-4 1 0-16,2-2-129 0,-4 0 129 15,-1 0 0-15,2 0 0 16,-3-1 0-16,-1-2 0 16,-3-1 0-16,4 0 0 15,-6-2 0-15,2-3-129 16,-4-1 258-16,1-1-258 15,0-2 129-15,-1 1 0 16,1-3 0-16,-2 1 0 16,1-4 0-16,1 2 0 15,-1-3 0-15,-1 3-129 16,3-5 258-16,-4 4-258 15,1-8 258-15,-2 2-129 16,1-2 0-16,-3-1 0 0,-1-3 0 16,-1-3 0-16,-2 0 0 15,1-5 0-15,-4-1 0 16,0 2 0-16,0-2-129 15,-4-3 129-15,1-1-129 16,-4-1 129-16,-3-3-129 16,2 0 258-16,-4-1-258 15,-2 0-129-15,-2 0 387 16,-1 0-129-16,-2-1 0 15,2 3 0-15,-3 2 0 16,1 2 0-16,-1 0 0 16,-3 2 129-16,1 5-129 15,-2-1 0-15,-2 3 129 0,-3 3 0 16,-2 1-258-16,1 4 258 15,-2 1-129-15,1 4 129 16,-1 4-258 0,-1 6 129-16,2 3 0 0,0 2 0 15,1 1 129-15,-4 11-129 16,3 1 0-16,-2 6-129 15,3 3 129-15,-2 2-129 16,2 6 129-16,1 5-129 16,4 9 0-16,1 3 129 15,-1 8-129-15,4 3 258 16,1 3-258-16,1 4 258 15,3 1-129-15,1 1 0 0,5-5 129 16,2 1 0 0,3-3 0-16,4-5-129 15,1 1 129-15,7-5-258 16,6-4 129-16,4-6 0 0,1 1 0 15,6-5 0-15,4-5 0 16,5 0 0-16,3-8 0 16,2 1 0-16,3-6 0 15,1-3 0-15,4-6 0 16,-1-5 0-16,1-4 0 15,0-4 0-15,3-6 0 16,-1-5-129-16,-2-6 129 16,0-3 0-16,-1-5 0 15,-2-2 0-15,1-5 0 16,-3 0 0-16,-4-7 0 15,-3-1-129-15,-3-3 258 16,-2-2-129-16,-5-6-129 0,-5 2 129 16,-6-6-129-16,-3-3 129 15,-7-2-129-15,-3-3 129 16,-1 2-129-16,-11-5-129 15,-4 5 387-15,-5 1-258 16,-4 3 129-16,-4 7 129 16,-3 1-258-16,-4 7 258 15,-4 3-129-15,-3 5 0 16,-1 2 0-16,-5 4 0 15,0 6 0-15,-5 4-129 16,0 5 129-16,-3 8 0 16,-1 6 0-16,3 2-129 0,4 12 129 15,-1 7-129-15,6 6 129 16,3 10-129-16,3 6 129 15,4 7-258-15,9 16 258 16,-1 6-129-16,8 8 0 16,2 5 129-16,6 6 0 15,5 2 0-15,7 3 0 16,12-5 0-16,5-4 0 15,8-12 0-15,10-5 0 16,1-12-516-16,16 0-1032 16,-2-14-2580-16,-6-23-774 15,7 0 129-15</inkml:trace>
  <inkml:trace contextRef="#ctx0" brushRef="#br0" timeOffset="12678.7252">3194 10718 3483 0,'9'-33'4128'15,"8"22"-516"-15,-5-6-3612 16,7 5 0-16,2 3 129 15,2 5-129-15,4 4 387 16,-5 5-129-16,3 11 0 16,-4 7 0-16,1 12 0 15,-8 1-129-15,-2 9-129 16,-5 5-129-16,-7-1-258 15,-4 5 258-15,-12-6 0 0,-4-5 129 16,-4-3 0-16,-2-8 258 16,1-5 129-16,-3-13 129 15,4-1 129-15,3-9-258 16,5-3 0-1,2-1 129-15,14 0-258 0,-12-18-129 16,12 5 0-16,4 0-129 16,7-2 129-16,5 2-129 15,5 6 0-15,6 0 129 16,1 4-129-16,2 3 0 15,-1 0-129-15,3 4-258 16,-4-3-774-16,3 5-1806 16,1 4-1548-16,-14-12 0 0</inkml:trace>
  <inkml:trace contextRef="#ctx0" brushRef="#br0" timeOffset="13269.759">3939 11226 2451 0,'24'56'5160'15,"-15"-34"-516"-15,-9-22-258 16,-4-7-2838-16,-10-9-2193 15,3-4 129-15,-6-14 0 16,0-9 0-16,-7-15 129 16,-1-14 129-16,1-10 129 15,0-10 129-15,5-3 0 0,0 0 0 16,3 4 0-16,6 5 0 15,5 15 0-15,5 11 129 16,1 15-129-16,7 9 129 16,8 12-129-16,5 8 129 15,1 9 0-15,6 7-129 16,1 0 129-16,0 8-129 15,-3 7 0-15,-2 8 0 16,-5 2 129-16,-5 7-129 16,-7 3 0-16,-7 1 0 15,-4 1 0-15,-10 2 0 16,-1-3 129-16,-4-5-129 15,1-1 0-15,-1-10 129 0,6 3-129 16,1-5 0-16,8-1 0 16,4 0-129-16,4 1 129 15,12 3 0-15,2-2 0 16,2 4 0-16,4-3 0 15,-3 4 129-15,0-4-129 16,-5-2 258-16,-5 2-258 16,-7-3 0-16,-4 2 129 15,-6-3-129-15,-8-1-387 16,0 2-516-16,-4-1-2322 15,-2-15-1290-15,20-1-129 16</inkml:trace>
  <inkml:trace contextRef="#ctx0" brushRef="#br0" timeOffset="13785.7885">4535 10767 2580 0,'28'0'4902'0,"-8"-5"-387"16,-25-15-258-16,-6 5-3999 16,-1-2-258-16,-5-3 0 15,-3 1 0-15,-5-1 129 16,-3 5 0-16,1 5 0 15,0 9 0-15,0 1 129 16,3 17-129-16,4 5-129 16,4 11 0-16,4 6 0 15,10 2-129-15,2 1 129 0,5-6-129 16,8-6 129-16,8-12-129 15,2-11 129-15,3-9-129 16,3-19 0-16,1-12 129 16,-1-11-129-16,-4-11 0 15,0-6-129-15,-9-6 129 16,-2-6 0-16,-8 0 129 15,-6 2 129-15,0 5 258 16,-9 6-129-16,1 8 129 16,-5 12-129-16,6 15-129 15,-3 14 129-15,10 11 0 16,-8 30-129-16,8 10-129 0,1 18 0 15,6 14 0-15,6 9 0 16,1 5 0-16,9 3-258 16,-1-15-903-16,10-5-3225 15,3-1-387-15,-7-33-258 16</inkml:trace>
  <inkml:trace contextRef="#ctx0" brushRef="#br0" timeOffset="13998.8007">5134 10500 4257 0,'58'44'4902'15,"-16"-17"-774"-15,-15-25-774 16,9 10-5676-1,3-7 0-15,8 2-258 0,-6-9 129 16,5-1-129-16,-12-13 387 16,3 0 129-16</inkml:trace>
  <inkml:trace contextRef="#ctx0" brushRef="#br0" timeOffset="14852.8495">5764 10251 258 0,'7'-12'2193'0,"-7"12"0"0,0 0 387 16,6 20-516-1,-6 4-129-15,0 13-129 16,-7 1-129-16,7 15-129 16,-6-1-387-16,6 13-129 0,0-2-258 15,2 9-387-15,2-6 129 16,4-1-258-16,3-6-129 15,2-5 0-15,2-10-129 16,5-8 129-16,1-20-129 16,5-16 0-16,2-10-129 15,5-21 129-15,1-14-129 16,2-19 0-16,-1-10-129 15,-2-9 0-15,-5-9 0 16,-7 1 0-16,-4 1 258 16,-9 6-129-16,-8 11 258 15,0 12 0-15,-16 10 0 16,-1 15 129-16,-12 15 0 0,-1 14-129 15,-6 7 0-15,-2 14-129 16,0 11 0-16,2 10-129 16,5 8 129-16,3 3 0 15,11 3-129-15,7 0 129 16,9 3-129-16,3-8 129 15,15-2-129-15,5-8 0 16,8-6 0-16,6-4 0 16,2-2-258-16,-1-9-129 15,8 3-516-15,-12-11 0 16,9 8-645-16,-14-12-129 15,4 9 0-15,-14-10 129 16,3 5 645-16,-9-5 258 0,-12 0 645 16,14 1 516-16,-14-1 516 15,0 0 387 1,0 0-129-16,0 0 0 15,0 0-129-15,2 26-129 0,-1 1 0 16,8 10-387-16,-1 4 258 16,4 9-387-16,0 3 129 15,1 5-258-15,-1-6 0 16,0-4-129-16,-3-13 258 15,-1-6 0-15,-4-14-129 16,-4-15 258-16,0 0-129 16,5-13 0-16,-6-19 129 0,-2-3-258 15,-2-14 0 1,0 2-129-16,1-6-129 15,1 10 0-15,-1 4-129 16,4 4 258-16,0 7-258 16,9 10 258-16,3 10-129 0,4 3-129 15,1 5 0-15,3 0 0 16,5 7-258-16,-5-2-258 15,12 15-645-15,-13-12-1419 16,6 1-1806-16,3 7-903 16,-8-2 129-16</inkml:trace>
  <inkml:trace contextRef="#ctx0" brushRef="#br0" timeOffset="15119.8648">6963 10650 7353 0,'26'0'5031'15,"-13"-8"-129"-15,11 5-645 16,-8-8-5031-16,15 11-129 16,-8-8-387-16,13 12-645 15,-14-4-1935-15,-2 3-1290 16,2 9-129-16</inkml:trace>
  <inkml:trace contextRef="#ctx0" brushRef="#br0" timeOffset="15357.8784">6971 10857 7482 0,'20'28'5547'0,"2"-27"-516"15,8 4-258-15,1-5-5160 16,7 2 129-16,4-2-258 16,6 0-129-16,-10-7-645 0,9 7-2193 15,-4-1-1548 1,-13-13-387-16,3 5 129 15</inkml:trace>
  <inkml:trace contextRef="#ctx0" brushRef="#br0" timeOffset="15980.914">7783 10693 2451 0,'-8'24'4386'0,"3"-15"-129"16,5 10-645-16,0 3-3741 15,4 4 258-15,-1 3-258 0,6 0 387 16,0-1 0-16,7-5-129 16,5-3 129-16,3-7-129 15,4-9 0 1,2-4-129-16,1-10 129 0,0-11-129 15,-1-4 129-15,-6-7 129 16,-1-1 258-16,-11-9-258 16,-5 3 129-16,-7-4 0 15,-5 7 258-15,-15-2-129 16,1 10-129-16,-10 2 0 15,4 10 0-15,-8 8-129 16,6 8 0-16,-2 9-258 0,2 13-129 16,10 20-774-16,-11 1-3225 15,5 7-1032 1,8 7-258-16,-10-3 517 15</inkml:trace>
  <inkml:trace contextRef="#ctx0" brushRef="#br0" timeOffset="20378.1656">8522 10901 2193 0,'-6'-34'516'0,"0"15"387"15,3 4 645-15,-2 1 129 16,5 14 387-16,-5-14-129 15,5 14 0-15,0 0-387 16,0 0-387-16,-12 13-516 16,9 5-129-16,-5-1-258 15,3 5-387-15,-7 0 0 0,4 2-516 16,-1 2-774-16,-6-6-1032 15,6-12-1935 1,6 6-258-16</inkml:trace>
  <inkml:trace contextRef="#ctx0" brushRef="#br0" timeOffset="20948.1982">8782 10595 1548 0,'11'-15'3999'15,"-11"15"258"-15,0-14-3225 16,-1-5-516-16,1 1 129 0,0-3-129 15,0 3 129-15,0-1 129 16,4 5-387-16,2-2 0 16,5 8 0-16,1 0-129 15,5 8-129-15,-2 0 0 16,3 3 0-16,2 10 0 15,-3 5 0-15,-1 4 0 16,0 4-129-16,-6 0 129 16,-1 6-129-16,-3-3 0 15,-5 2 0-15,-1-3-129 16,-6-2 129-16,-6 3-129 15,-3-7 129-15,-1 1 0 16,0-7 129-16,-2-2-129 0,4-4 387 16,0-3-258-16,14-7 129 15,-13 0 0-15,13 0-129 16,7-14 129-16,5 6 0 15,5-3 0-15,5 2-129 16,4 1 258-16,6 4-258 16,0 4 129-16,2 0-129 15,-2 4 0-15,1 1-129 16,-3 2 0-16,-4-1-129 15,-1-3-258-15,-9-3-645 16,5-1-774-16,-14-17-903 16,5 1-516-16,-11-7-774 15,-1-12-774-15</inkml:trace>
  <inkml:trace contextRef="#ctx0" brushRef="#br0" timeOffset="21209.2131">9192 10342 1548 0,'0'-6'2838'15,"14"9"-258"-15,-2 0-387 16,12 6-258-16,-7-7 0 16,13 7-387-16,-9-9-387 15,14 2-129-15,-5-2-387 16,3 0-387-16,-3-3 0 15,-1-1-258-15,0-3-129 16,-4-4-258-16,-1 4-387 16,-11-7-516-16,6 5-1161 15,-11-3-903-15,-4 0-903 16,-4 12-387-16</inkml:trace>
  <inkml:trace contextRef="#ctx0" brushRef="#br0" timeOffset="21469.228">9354 10404 1677 0,'-5'19'2967'0,"5"-2"-129"15,0-2-387-15,5 11-387 16,-3-4-258-16,8 10-516 15,-5-8-258-15,6 9-258 0,-5-5-387 16,2 2-129-16,0-7-129 16,0 0 0-16,-1-4-387 15,-4-8 0-15,4 2-258 16,-7-13-387-16,0 0-645 15,0 0-1419-15,0 0-1161 16,0 0-903-16</inkml:trace>
  <inkml:trace contextRef="#ctx0" brushRef="#br0" timeOffset="21807.2473">9498 10455 516 0,'12'0'4386'0,"1"14"258"16,-13-14-129-16,0 0-3870 0,10 21 129 16,-10-21 0-16,16 31 0 15,-12-19 129-15,9 14 0 16,-8-8-258-16,7 9 129 15,-5-2-387-15,6 6 0 16,-1-2-258-16,-3 4 129 16,3 2-129-16,-3 3-129 15,2-2 129-15,-2 4 129 16,-2-4-258-16,-2 1 0 15,0-1-387-15,-5-8-258 16,4 5-2064-16,-4-12-2064 16,-1-10-516-16,-6 1-258 15</inkml:trace>
  <inkml:trace contextRef="#ctx0" brushRef="#br0" timeOffset="22223.2711">10188 10885 4257 0,'-19'48'2580'0,"-1"-23"-2580"0,-1-4 129 16,12 3-5676-16</inkml:trace>
  <inkml:trace contextRef="#ctx0" brushRef="#br0" timeOffset="25600.4643">10277 10403 774 0,'18'-18'1032'16,"-15"0"516"-16,-3 18 258 16,9-25 387-16,-9 25 0 15,0-15 258-15,0 15-516 16,0 0-516-16,0 0-516 15,0 0-258-15,0 0-387 16,-6-2-129-16,6 2 0 16,-16 10-258-16,5 0 129 15,-1 5-129-15,-2 1 0 16,2 0 0-16,0 1 129 15,-1 0-129-15,1-2 0 16,4-1 0-16,3 0 129 0,-2-4 0 16,6 3-258-16,1-13 258 15,1 16 258-15,10-6-258 16,2 0 129-16,8-2 0 15,3 0 0-15,6-2 0 16,6 1 0-16,0-4 0 16,4 2-129-16,0-5 0 15,0-1-258-15,-1-3-258 16,-9-12-516-16,2 9-387 15,-11-15-903-15,-2 4-1161 16,-6 2-903-16</inkml:trace>
  <inkml:trace contextRef="#ctx0" brushRef="#br0" timeOffset="25843.4782">10389 10311 1677 0,'-4'28'2451'15,"1"-10"129"-15,3 10-387 16,0 2-129-16,11 13-129 16,-7-5-516-16,9 13-258 15,-6-7-387-15,5 5-387 16,-3-4-516-16,-2-5-516 0,3-6-774 15,-10-10-1677 1,0-24-1548-16,9 25-387 16</inkml:trace>
  <inkml:trace contextRef="#ctx0" brushRef="#br0" timeOffset="26330.506">10712 10320 1935 0,'15'-18'4515'0,"-9"6"0"16,14 12-129-16,4-3-4515 16,2 1-258-16,2 1 387 0,5 0-129 15,-1 1 129-15,3 0-129 16,-2-3-258-1,1 3-516-15,-6-7-258 16,-2 5-516-16,-6-4-516 0,-8-6-1935 16,4 12 1-16</inkml:trace>
  <inkml:trace contextRef="#ctx0" brushRef="#br0" timeOffset="26741.5294">10816 10344 1935 0,'3'60'3612'0,"3"-30"-2451"16,1 10-387-16,-2-4 258 15,5 9 0-15,-6-8 129 0,1 9-387 16,-2-12 0-16,-1-2-129 15,-1-9-645-15,-1-11-774 16,0-12-258-16,0 0-516 16,0 0 387-16,6-29-258 15,-1 0 258-15,0-10 129 16,3-1 387-16,3-9 387 15,1 3 387-15,2-1 129 16,2 9 129-16,0 7 129 16,-2 5 387-16,5 18 387 15,-9 8 0-15,5 21 129 16,-9 6 0-16,8 20 0 15,-9 1-129-15,5 12 0 0,-6-1-516 16,4 5-258-16,-4-3-258 16,2-5-645-16,0-6-1419 15,0 1-2709-15,-8-27-258 16,2 9 0-16</inkml:trace>
  <inkml:trace contextRef="#ctx0" brushRef="#br0" timeOffset="28208.6134">7270 11791 3870 0,'-5'14'4773'0,"5"-14"0"16,0 0-387-16,0 0-4515 15,0 0 0-15,14 4 129 16,1-4 0-16,1 3 0 0,1 0 129 16,4 0-129-16,-1-1 129 15,2-1-129-15,3-1 0 16,-1 0-129-1,-3 0-258-15,3 0-129 0,-6-8-516 16,6 8-1290-16,-7 0-1548 16,-17 0-903-16,20 0 129 15</inkml:trace>
  <inkml:trace contextRef="#ctx0" brushRef="#br0" timeOffset="28477.6288">7080 12089 4128 0,'0'15'4902'0,"8"-5"-387"16,-8-10-129-16,19-7-4644 15,4-3 129-15,9 2 0 16,1-2 129-16,7 2 129 16,2 3-129-16,0 0-129 15,-1 1-129-15,1 4-387 16,-10-7-1032-16,4 0-2451 15,0 7-774-15,-17-2 129 16</inkml:trace>
  <inkml:trace contextRef="#ctx0" brushRef="#br0" timeOffset="29964.7139">8043 11890 258 0,'0'0'2967'15,"0"0"258"-15,0 0-3741 16,12 0 645-16,-12 0 258 0,4-17 645 16,-4 17 129-16,9-24 129 15,-2 13 0-15,-3-7 0 16,6 9-258-1,-3-6-387-15,7 6-258 0,-2 0 129 16,4 7-258-16,-1-1 0 16,3 3 0-16,-1 9-129 15,0 4-129-15,2 4 129 16,-5 4-129-16,-1 3 0 15,-1 0 129-15,-5 4-129 16,-6 2-129-16,-1 1 129 16,-4-1 0-16,-12-1 0 15,-2 1 0-15,-2-3 0 0,-6 3 129 16,-2-5 129-1,3-3-129-15,-1-7 129 16,2 0 0-16,7-7 0 16,3 0 0-16,3-8 0 0,11 0 258 15,0 0-258-15,-3-10 0 16,3 10 0-16,13-19-129 15,-1 7 0-15,5 1 129 16,-1 2-129-16,6 0 129 16,0 2-129-16,3 3-129 15,0 1 129-15,4 3 129 16,-3 0-129-16,3 0-129 15,0 1 129-15,-4 3-129 16,-1 1 0-16,-1-3-129 16,-4 1-129-16,-6-3 0 15,2 4-258-15,-15-4-387 16,18 0-516-16,-18 0-516 0,9-7-1419 15,-9 7-1548-15,6-17-129 16</inkml:trace>
  <inkml:trace contextRef="#ctx0" brushRef="#br0" timeOffset="30985.7723">8606 11785 3870 0,'0'0'4386'16,"0"0"-516"-16,0 0-3612 16,0 0 129-16,0 0-129 15,5 10 258-15,-1 0 0 16,3 8 0-16,-2 4 129 0,-1 9-129 15,0 0-129-15,1 1 129 16,-2 1-387-16,1 2 258 16,-4-5-258-16,3 0 129 15,-3-7-129-15,0-2 129 16,-3-7-129-16,3 0 0 15,0-14 129-15,-5 14-129 16,5-14-129-16,0 0 0 16,-11-3 0-16,11 3 0 15,-8-22 0-15,4 6 0 16,2-7 0-16,0-2-129 15,2-3 129-15,0-3 0 0,0 1 129 16,0-1-258-16,6 3 258 16,0 4-129-16,1 4 129 15,1 3-129-15,2 0 129 16,-10 17 0-16,18-18-129 15,-7 16 129-15,1 2 0 16,0 1 0-16,-3 8 0 16,3 7 0-16,0 3 0 15,3 9 129-15,-5 2-129 16,3 3 129-16,-2 1-129 15,-2 1 0-15,-1-4 0 16,2-2 0-16,-7-1-129 16,4-9 0-16,-3-3-129 0,-3-5 0 15,-1-11-129-15,0 0-258 16,0 0-645-1,0 0-1032-15,0-12-1548 16,0 2-1419-16,-4-14 0 0</inkml:trace>
  <inkml:trace contextRef="#ctx0" brushRef="#br0" timeOffset="31579.8063">8896 11676 516 0,'0'11'4257'0,"0"-11"0"16,12-1-129-16,1-3-3741 16,-1-1 0-16,4 5 0 15,1-4 0-15,7 4 258 16,-3 0 0-16,9 0 129 15,-5 0-258-15,7 4 0 16,-4-3-129-16,3 3 0 16,-3-3-129-16,0 2-129 15,-6-2 0-15,1 0-129 16,-6-1 0-16,-2 0 0 15,-3 0-129-15,-12 0 129 16,17 0-258-16,-17 0-258 16,11 1-129-16,-11-1-387 0,0 0-1290 15,0 0-1161-15,-14 0-1548 16,14 0 258-1</inkml:trace>
  <inkml:trace contextRef="#ctx0" brushRef="#br0" timeOffset="31867.8227">9048 11728 2967 0,'0'19'4773'0,"0"-19"-129"16,9 25 0-1,0-10-4257-15,-2 6-387 16,2 2 0-16,-1 6 0 16,-2 3 129-16,0 2-129 0,0-1 129 15,-1 2-258-15,-3-4-129 16,2-1-258-16,-4-9-258 15,4 0-645-15,-4-21-258 16,0 16-387-16,0-16-258 16,0 0-387-16,0-15-774 15</inkml:trace>
  <inkml:trace contextRef="#ctx0" brushRef="#br0" timeOffset="32105.8363">9179 11773 1161 0,'6'0'4644'0,"-6"0"-258"15,0 0-1419-15,8 12-645 16,1 12-774-16,-7-2-516 16,7 15 0-16,-4-2-387 15,6 9-258-15,-4 4 0 16,5 4-129-16,-2-2-129 15,0-1 0-15,-1-5-258 16,-1-6-258-16,4 3-1548 16,-4-10-2838-16,-8-16-387 15,4 0-258-15</inkml:trace>
  <inkml:trace contextRef="#ctx0" brushRef="#br0" timeOffset="64563.6928">22476 5603 1935 0,'0'-18'3741'15,"0"18"-3096"-15,0 0-129 16,0 0 0-16,0 0 129 0,-13 14-258 15,8 8 258-15,-4 6-129 16,1 12 258-16,-6 8 0 16,2 14 0-1,-6 3-258-15,0 16 129 0,-3 2-258 16,1 7 129-16,-4 6-258 15,1 6-129-15,-5 2 0 16,3 3-129-16,1 1 258 16,-1 1-258-16,1 3 129 15,1-1-129-15,-1 0-129 16,4-6 258-16,-1-4-129 15,1-2 0-15,1-6 0 16,1-6 0-16,1-7 0 0,4-6 0 16,-1-6 0-1,2-8 0-15,1-5 0 16,-1-9 0-16,4-2-129 15,-1-9 129-15,3-6 0 0,-1-7 0 16,2-4 0-16,-1-5 0 16,6-13 129-16,0 0-129 15,0 0 0-15,-6-15 0 16,6-7 258-16,0-6-516 15,0-8 516-15,1-5-516 16,3-2 258-16,-3-8 258 16,3-3-258-16,-4 2 129 0,0-3 0 15,0 3 129 1,0 0 0-16,0 7 129 15,-5 2 129-15,5 12-129 16,-4 2 0-16,4 10-129 16,-3 3 129-16,3 16 129 0,0 0-258 15,0 0-129-15,0 0 129 16,-2 15-129-16,0 3-129 15,1 8 129-15,1 4-129 16,-1 7 0-16,-1 3 0 16,2 4 0-16,0-2 129 15,0 1-258-15,0-2 258 16,4 3-129-16,2-6 129 15,0 2-129-15,2-3 0 16,1-2 0-16,1-2 0 16,-1-2 0-16,-1-1 0 15,2-2 0-15,1-2 0 0,0-6 129 16,-2-8 129-16,3 0 0 15,1-7 0-15,1-4 0 16,2-1 0-16,5-11 0 16,-1-7 129-16,8-4-129 15,1-8 0-15,4-2-258 16,2-7 129-16,3-2 0 15,-1 0-129-15,0-1 0 16,-2 4-129-16,-5 6 258 16,-4 5-258-16,-3 3 129 15,-9 10-129-15,-2 2 129 16,-12 12 0-16,9-7 0 15,-9 7-129-15,0 0 129 0,-1 7 0 16,1-7 0-16,-7 12 0 16,7-12-129-1,-9 16 129-15,9-16-258 16,-5 13-516-16,-6-15-1419 0,11 2-2322 16,-11-3-903-16,-3-3-258 15</inkml:trace>
  <inkml:trace contextRef="#ctx0" brushRef="#br0" timeOffset="66548.8064">19081 5441 903 0,'21'-53'3999'0,"-21"53"258"16,0 0-3225-16,-3 26-516 15,-6 23-387-15,-3 15-129 0,-11 27 129 16,-5 19 0 0,-12 25 129-16,-3 16-129 15,-11 19 129-15,-2 6 129 16,-4 10-129-16,1 0 258 0,3-7-258 15,6-3 129-15,1-20 0 16,12-13-129-16,4-17 129 16,5-9-387-16,5-15 0 15,4-18-129-15,3-10 129 16,3-19-129-16,5-8 129 15,-2-14-258-15,6-7 129 16,-3-13 0-16,7-13-129 16,0 0 0-16,-13-20 129 15,8-6 0-15,-2-9 0 16,-1-5 129-16,-2-10 0 15,2-1 129-15,-3-3 129 16,3 2 258-16,-4 0-258 0,7 9 129 16,-5 0 0-16,8 13 0 15,-4 4 0 1,4 9-129-16,1 6-129 15,1 11 129-15,0 7 0 0,4 16-129 16,-3 8 129-16,4 13-258 16,-3 2 258-16,2 12-129 15,0-1 0-15,-2 1-129 16,2-4 258-16,3-7-129 15,1-10 129-15,4-11 129 16,4-14-129-16,10-12 0 16,7-25-129-16,12-24-387 0,18-15-1806 15,7-23-2709-15,4-32-387 16,12-4-516-16</inkml:trace>
  <inkml:trace contextRef="#ctx0" brushRef="#br0" timeOffset="67962.8872">14922 6034 1419 0,'-7'74'3870'0,"-9"-19"0"15,4 34-3870-15,-5 25 0 16,-4 29 0-16,-8 19 0 16,0 23-129-16,-1 5 129 15,-2 6 129-15,0-11 0 16,5-17 387-16,3-17-129 15,7-26 129-15,4-22 0 16,2-30 129-16,6-14-387 0,-2-25 0 16,5-16-258-16,2-18 0 15,-8-7 0-15,5-20-129 16,-4-9 0-16,1-14 129 15,-5-7 0-15,-1-3 129 16,-1 3 129-16,-4-1 129 16,6 12 129-16,-3 6-129 15,3 13 0-15,0 11-129 16,11 16 0-16,-11 18 387 15,11 21-516-15,-1 12 129 16,1 4-258-16,9 7 129 16,0-1 129-16,7-1 129 15,6-9-258-15,4-25 0 0,10-23-258 16,9-16-2322-16,14-23-2193 15,-7-38-258-15</inkml:trace>
  <inkml:trace contextRef="#ctx0" brushRef="#br0" timeOffset="83285.7637">1697 14782 129 0,'-22'0'2967'0,"10"-3"258"15,12 3-2322-15,0 0-387 16,0 0 129-16,13 0 0 16,-1 0 258-16,6 1 258 15,4-1 0-15,5 6 0 16,5-6 0-16,9 3 0 15,-3-3-258-15,10 2-387 16,-1-2 0-16,3 0-129 16,4 0 0-16,2 0-258 15,-5 0-129-15,2 0 129 16,-2 0-129-16,1 3-129 15,-1 1 129-15,-1 2-129 16,-5 4 129-16,4-1-258 0,-4 1 258 16,-2 2 0-16,-3-2 0 15,-2-3 0-15,-3 0 258 16,-1-1-258-16,-7-2 258 15,0 0-129-15,-6-2-129 16,-2-1 129-16,-2-1 0 16,-3 1 0-16,-2-1-129 15,-12 0 0-15,14 0 0 16,-14 0 0-16,0 0 0 15,0 0 129-15,0 0-129 16,9 0 129-16,-9 0 0 16,0 0 0-16,0 0-129 15,0 0 0-15,0 0 0 0,-8-3 0 16,8 3 0-16,-10-4 0 15,10 4-129-15,-13-3 129 16,13 3 0 0,-13-3 129-16,13 3-129 0,-11-4 0 15,11 4 0-15,-11-3 0 16,11 3 0-16,0 0 0 15,0 0 0-15,-11-9 0 16,11 9 129-16,0 0 0 16,-15-8-129-16,15 8 0 15,-17-7 0-15,9 2 129 16,-5-1-129-16,-3 0 129 15,-2-2-258-15,-4-3 258 0,-1 4-258 16,-9-3 258 0,-1 4-258-16,-7-2 129 15,-3 0 0-15,-3 2-129 16,-3 2-129-16,0 1 258 0,-3 1-129 15,0-2 129-15,-2 4-129 16,5 0 129-16,-1 0 0 16,1 0-129-16,-2 6 258 15,3 1-129-15,2-1 0 16,3 4 0-16,4-3 0 15,3 4 0-15,7-6 0 16,2 2 0-16,11-2-129 16,2-2 129-16,14-3 0 15,-11 5 0-15,11-5 0 16,0 0 0-16,16 11 0 15,3-6 0-15,4-1 0 0,12 0 129 16,3 0-129-16,7-3 129 16,9 1-129-16,5-2 0 15,3 0 0-15,4 0 129 16,0 0 0-16,1-2-258 15,2-1 129-15,-2-1 129 16,-4-1-129-16,1-1 129 16,-5 1 0-16,-4-2-129 15,-1 3 0-15,-6 0 129 16,-5 0-258-16,-4 1 129 15,-6 3 0-15,-7 0-129 16,-5 0 129-16,-5 2-258 16,-7 2 258-16,-9-4-129 0,0 0 0 15,0 9 0-15,-13-3 0 16,-6-2 0-16,-7 0 129 15,-8 0-129-15,-7 2 129 16,-8-1-129-16,-9 2 0 16,-5-1 129-16,-6 1 0 15,-2-3 0-15,-4-1 0 16,0 0 0-16,-2-1 0 15,2 2 0-15,8-4 129 16,4 2-129-16,7-2 0 16,7 0 129-16,7 1-129 15,9 1-129-15,8-2 129 16,8 0 0-16,6 0 0 0,11 0 0 15,0 0-129-15,20 4 129 16,8 1 0 0,6 4 0-16,15-1 0 15,7 3 0-15,8-1 0 0,6 1 0 16,8 0 0-16,2-4 0 15,0-2 0-15,1-3 129 16,-3-2-129-16,-6-2 129 16,0-6-129-16,-8-2 0 15,-10-2 129-15,-6 3-129 16,-10 2 0-16,-9-2 0 15,-8 4 129-15,-8 1-129 16,-13 4 129-16,0 0-129 16,-22-7-129-16,-5 7 129 15,-9 0 0-15,-15 0-129 16,-6 0 0-16,-14 0-129 15,-5 2 129-15,-3-2 0 0,0 6-387 16,-7-6-774-16,7 2-2580 16,4 4-516-16,-4-6-516 15</inkml:trace>
  <inkml:trace contextRef="#ctx0" brushRef="#br0" timeOffset="85401.8847">6536 15217 645 0,'179'-172'3612'0,"-110"70"258"16,-6-1-3096-16,-4-2-129 15,-14-11 258-15,-6 4-129 16,-17-8 129-16,-8 7-258 16,-14-4-258-16,-5 4-129 15,-15-1-129-15,-9 3-129 16,-7 3-129-16,-10 1 129 15,-8 5-387-15,-6-1 258 0,-10 7-258 16,-7 1 129-16,-8 12 0 16,-6 2 0-16,-11 10-129 15,-2 10 129-15,-5 14 0 16,-9 9-387-16,-2 18 0 15,-13 6 0-15,0 14-258 16,-7 17-258-16,-3 13 0 16,-7 11-258-16,2 9 387 15,1 12-258-15,-1 4 258 16</inkml:trace>
  <inkml:trace contextRef="#ctx0" brushRef="#br0" timeOffset="86718.9599">5613 13214 1935 0,'-43'16'3354'0,"33"5"258"16,-10-7-3999-16,4 4 129 15,0 1 0-15,2 8 0 16,-2 0 129-16,4 3 258 15,-1 2 129-15,2 5-129 16,1-1 0-16,2 4 0 16,1 2 0-16,2-2 0 15,4 2 129-15,-2-1-129 16,3-4 0-16,0 0 0 15,7 2 0-15,1-4 258 16,1 0-129-16,4-2-129 16,3-2 129-16,1 0 129 15,2 0-129-15,-1-4 0 0,7 0 129 16,-4-3 0-16,7 2-129 15,-4-5 258-15,3 0 0 16,2-1 0 0,2-1 0-16,-1-2-129 0,4-1 129 15,-2-1-129-15,4-2-129 16,-1-2 0-16,3-1 129 15,2-5-258-15,2 3-129 16,0-7 129-16,1 0-129 16,0-1 0-16,2 0 0 15,-2-6 0-15,0 0 129 16,0-6-129-16,1-1 0 15,-2-5 0-15,0 0 129 0,-3-3-129 16,1-4 0 0,1-2 0-16,-3-3 129 15,-3 0-129-15,-4-4 129 16,-2 1-129-16,-5-4 0 0,-7-1 0 15,-2-1 129-15,-9 0-129 16,-6-4-129-16,-5 0 129 16,-8-2 0-16,-8 1 0 15,-5-3 0-15,-5 1 129 16,-3-3-129-16,-6 2 129 15,-1 3 0-15,-8 1 0 16,-1 4 0-16,-5-2-129 16,-6 6 129-16,-2 6-129 0,-7 5 0 15,-5 6 0 1,1 6 0-16,0 7 0 15,-1 5-258-15,2 15 129 16,5 6-387-16,5 20-516 0,-1 7-1419 16,6 12-2193-16,12 24-258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18:13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5725 5185 1548 0,'-36'-8'4257'0,"17"6"387"16,19 2-387-16,-15 13-2838 15,15-13-129-15,0 0-129 16,15 12-258-16,17-1-129 15,4-8-129-15,18 6 129 16,11-9-129-16,15 1-129 16,1-5-129-16,9 0-129 15,-3-5 0-15,-1 2 0 0,-9-1-129 16,-11 2 0-16,-15 4 0 15,-13 2-129-15,-14 7 258 16,-11 5-258-16,-13 9 129 16,-12 1-129-16,-9 7 0 15,-6 1 0-15,-5 4-129 16,-9-3-516-16,7 8-1032 15,-11-10-3096-15,4-2-258 16,0-6-258-16,0-6-258 16</inkml:trace>
  <inkml:trace contextRef="#ctx0" brushRef="#br0" timeOffset="279.0159">5814 5335 3999 0,'-13'0'4644'0,"7"16"258"16,3 2-387-16,3 12-3612 16,-5 5 0-16,2 23 0 15,-8 9 0-15,8 17-129 16,-8 4-258-16,3 6 0 15,0-5-387-15,3-3 0 16,2-5 0-16,2-15-129 16,1-9-129-16,1-21-903 15,14-4-3612-15,-5-10-387 16,0-12-258-16,4-8-129 15</inkml:trace>
  <inkml:trace contextRef="#ctx0" brushRef="#br0" timeOffset="876.0501">6926 5622 4386 0,'0'11'5031'0,"16"1"-258"16,5-12-387-16,12 0-3999 15,15 0 0-15,0 0 0 16,6 0-258-16,-5 0 0 15,0 0-516-15,-2 4-516 16,-15-4-903-16,-8 4-2838 0,-11 8 0 16,-13-12-258-1</inkml:trace>
  <inkml:trace contextRef="#ctx0" brushRef="#br0" timeOffset="1036.0592">7030 5834 4386 0,'-13'28'5160'0,"20"-16"-129"16,18-5-387-16,13 7-3612 15,3-12-258-15,9 3-516 16,1 2-1032-16,2-3-3612 16,-3-4-258-16,-1 0-387 15,-3-6-258-15</inkml:trace>
  <inkml:trace contextRef="#ctx0" brushRef="#br0" timeOffset="1758.1005">8213 4673 2451 0,'-21'-5'4902'0,"21"5"-258"16,0 0 129-1,12-12-3612-15,16 12 0 16,-1 0-387-16,17 1 258 15,-2-1-258-15,13 9 0 0,-6-4-258 16,4 6-129-16,-8-2-129 16,-7 4-129-16,-9 1 129 15,-10 4-129-15,-14 4-258 16,-10 5 258-16,-18 9-129 15,-10 0 0-15,-12 13 0 16,-9-2 0-16,-6 9-129 16,0-1 129-16,6-3-129 15,8-3 129-15,12-7 0 16,13 1 129-16,19-12-129 15,10-3 129-15,22-6-129 16,10-4 129-16,5-4-129 16,4-6-258-16,5 7-645 0,-15-13-3096 15,-3 1-645-15,-7-3-645 16,-16 0 0-16</inkml:trace>
  <inkml:trace contextRef="#ctx0" brushRef="#br0" timeOffset="1983.1132">8068 4957 5547 0,'25'22'4773'15,"8"-2"-258"-15,4-3-129 0,7 2-4257 16,7 3 129-16,0-2-258 15,-2-3-258-15,4 3-645 16,-10-14-645-16,4 6-129 16,-12-12-645-1,-1-2-1548-15,-2-5-774 0,-11-11 259 16</inkml:trace>
  <inkml:trace contextRef="#ctx0" brushRef="#br0" timeOffset="2238.1279">8738 5059 1548 0,'16'54'4257'0,"-10"-24"0"15,-3 6-1548-15,-8-5-774 0,-3 18-129 16,-11-11-645-16,6 12-258 16,-12-9-129-1,7 3-258-15,-5-11 129 16,10-1-129-16,-3-14 387 0,16-1-387 15,0-17 0-15,17 0 129 16,7-5-258-16,8-7-129 16,5 0-258-16,3-3-258 15,8 10-645-15,-13-7-2709 16,2 8-1419-16,-2 2-129 15,-7 2-645-15</inkml:trace>
  <inkml:trace contextRef="#ctx0" brushRef="#br0" timeOffset="2497.1427">9119 5164 2709 0,'12'-3'5418'0,"14"-9"-645"15,-7 2 0-15,7-5-2709 16,8 11-1161-16,-2-2-774 15,-4 1-3483-15,2-5-1032 16,2 7-387-16,-8-6-387 16</inkml:trace>
  <inkml:trace contextRef="#ctx0" brushRef="#br0" timeOffset="3752.2146">9610 4758 3354 0,'31'3'4386'0,"-3"-1"-2064"15,1-2-129-15,16 0-129 16,-7-3-387-16,8 3-516 16,-8 0-516-16,3 1 0 15,-11 4-387-15,-4 5-129 16,-10-1 129-16,-6 6 0 15,-10-1 0-15,-3 6 0 0,-11 0 0 16,-8 4 0-16,-5 4-129 16,-6 4 0-16,-2 7 0 15,-1 4-129-15,0-3 0 16,3 5 0-16,11-3 0 15,5-3 0-15,13-1 0 16,5-9 129-16,15-5-129 16,13-5 129-16,5-5-129 15,10-3 129-15,-3-3-129 16,0-2-258-16,-3-1-258 15,-10-5-1161-15,-2-1-2193 16,-9-2-903-16,-17 3-129 16,-1-20 0-16</inkml:trace>
  <inkml:trace contextRef="#ctx0" brushRef="#br0" timeOffset="4003.2287">9576 4960 1806 0,'35'39'4128'16,"-1"-15"387"-16,6 0-2967 16,-3-6-129-16,10 5-129 15,-3-8-129-15,3 3-387 16,-6-3-1161-16,0-2-387 0,-4-1-258 15,-8-7-129-15,1 3-387 16,-10-7-774-16,-2 1-129 16,-4-2-129-16,-1 0 645 15,-4-2 258-15</inkml:trace>
  <inkml:trace contextRef="#ctx0" brushRef="#br0" timeOffset="4258.2433">10170 5268 516 0,'16'71'516'15,"-9"-33"0"-15,3-2-129 16,-1-1 258-16,3-9 774 15,5-1 387-15,-4-18 516 0,11-3-129 16,-6-13 258 0,12-4 0-16,-13-20-258 15,8 9-129-15,-13-19-903 16,2 6-258-16,-11-8-129 15,-3 9-258-15,-9 3-258 0,-10 7-129 16,-6 11-129-16,-6 8-258 16,-5 9-258-16,-9 8-1161 15,4 15-2838-15,-1 10-516 16,-2 1-258-16,5 5-129 15</inkml:trace>
  <inkml:trace contextRef="#ctx0" brushRef="#br0" timeOffset="4710.2694">8340 5721 3483 0,'46'7'4644'0,"1"-7"-387"15,6-11 129-15,10 3-4128 0,23 2 129 16,9-3 129-16,8 6 0 15,9-4-129-15,9 7 129 16,3 0-129 0,8 0 0-16,-7 0-129 0,-1 4 0 15,-9 1-129-15,-3 0 0 16,-14-1 0-16,-10 3 0 15,-18-3 0-15,-8 2-129 16,-10 3-258-16,-17-7-645 16,2 3-3483-16,-18 6-258 15,-19-11-645-15,13 17 258 16</inkml:trace>
  <inkml:trace contextRef="#ctx0" brushRef="#br0" timeOffset="5298.303">8373 5951 1806 0,'0'0'4902'15,"0"6"-258"-15,9-6-129 16,12 0-3483-16,15 6-129 16,-2 0-129-16,11 7-129 15,-3-4-387-15,1 4 0 16,-4-1-258-16,-6 2 129 15,-12 2-129-15,-9-1 129 16,-12 3-129-16,-9 2 129 16,-18 2 0-16,-6 6 0 15,-9 2 129-15,-3 2-387 0,-1 0 258 16,1 2-129-16,8 2 129 15,9-1-129-15,10-2 0 16,14-1 129-16,5-3 0 16,14-3 0-16,11-3-129 15,5-5-129-15,7-2-516 16,-4-12-645-16,7 2-2193 15,-7-6-1290-15,-9-7-387 16,-1-4 129-16</inkml:trace>
  <inkml:trace contextRef="#ctx0" brushRef="#br0" timeOffset="5531.3163">8364 6145 3354 0,'-24'-2'4644'0,"24"2"-129"16,12 21 0-16,10-7-3741 15,7-1-129-15,15 5 0 16,-1-5-258-16,3 3-258 16,3-4-258-16,-7-5-387 15,3 5-645-15,-15-11-645 16,4 7-774-16,-12-3-1806 15,-5-5-387-15,0 0 517 16</inkml:trace>
  <inkml:trace contextRef="#ctx0" brushRef="#br0" timeOffset="5850.3346">8913 6359 3483 0,'-1'36'5031'15,"-9"-21"-258"-15,0 8-258 16,1 4-3612-16,-9-6-129 16,8 9 0-16,-7-8-258 15,8 1 0-15,1-7-129 0,8 2 129 16,0-18-387-1,5 16 129-15,7-16-129 16,5 0 129-16,4-5-258 16,5-1 0-16,2 4 129 0,3-4-258 15,-2 6 129-15,1 0-129 16,-1 3-387-16,-9-1-774 15,7 10-2064-15,-8-6-1419 16,-8-6-516-16,-1 0 0 16</inkml:trace>
  <inkml:trace contextRef="#ctx0" brushRef="#br0" timeOffset="6129.3505">9226 6245 3612 0,'20'5'5289'0,"2"-5"-645"15,2-10-258-15,2 1-3483 16,11 3-258-16,0-1-645 16,0-4-774-16,8 7-1419 15,-9-1-2322-15,-6-9-258 16,-1 8-129-16</inkml:trace>
  <inkml:trace contextRef="#ctx0" brushRef="#br0" timeOffset="6340.3626">9483 6064 2322 0,'-32'10'4386'0,"23"-1"258"16,4 5-2193-16,2 18-774 15,-9-2-129-15,10 14-387 16,-9-6-129-16,6 10-516 15,-4-6 0-15,2 1-645 16,1-4-258-16,-4-15-1161 16,10-9-3096-16,0 0 0 15,0-15-387-15</inkml:trace>
  <inkml:trace contextRef="#ctx0" brushRef="#br0" timeOffset="7278.4163">9804 5959 3354 0,'21'-13'4128'16,"-21"13"-1677"-16,14-8-903 0,1 8 129 15,-15 0-129 1,22 0-129-16,-9 0-387 15,7 7-129-15,-5-5-129 16,9 9-129-16,-5-6-129 0,6 7-258 16,-1-5 0-16,2 3 0 15,-9-3-129-15,0 3 0 16,-5-2-129-16,-5 3 129 15,-4 3-129-15,-6 5 129 16,-9 6-129-16,-9 2 129 16,-5 3-129-16,-3 6 0 15,-6 0 0-15,1 2-129 16,2 2 129-16,6-4-129 15,2-2 129-15,10-4-129 16,7-1 129-16,7-5 0 16,4-3 0-16,13-4 129 15,4-3-129-15,10-2 129 0,2-4-129 16,1-1 129-16,0 0-258 15,-1-6 0-15,-1 4-258 16,-11-5-516-16,0 0-903 16,-21 0-1806-16,8-9-1419 15,-8 9-129-15</inkml:trace>
  <inkml:trace contextRef="#ctx0" brushRef="#br0" timeOffset="7559.4323">9796 6179 3870 0,'-16'2'4644'16,"16"12"0"-16,6-5-258 0,6-3-3870 15,8-1 129-15,8 5-258 16,1-2 0-16,6 2-258 16,2 1-129-16,0 0-387 15,1 2-258-15,-4-3-645 16,4 4-1419-16,-5 0-1806 15,-10-9-516-15,5 8 516 16</inkml:trace>
  <inkml:trace contextRef="#ctx0" brushRef="#br0" timeOffset="7859.4495">10228 6572 1935 0,'4'48'3999'0,"4"-31"-1548"16,0 5-516-16,-8-22 129 16,20 20-387-16,-20-20-129 15,30 0-129-15,-15-18-258 16,11 6 129-16,-9-19-258 15,7 3-258-15,-11-11 129 16,3 6-516-16,-14-3 129 16,0 10-258-16,-6-1 0 15,-8 12-129-15,-12 7 0 16,-1 8 0-16,-5 19-258 0,-4 6-129 15,4 20-516-15,-8-11-2064 16,9 11-2064-16,8-1-387 16,9-13-516-16</inkml:trace>
  <inkml:trace contextRef="#ctx0" brushRef="#br0" timeOffset="11336.6484">8104 6030 903 0,'-6'-34'4386'0,"6"34"129"15,-17-14-258-15,17 14-3741 0,-21 10 258 16,3 11-387-16,1 15-129 16,-2 17-258-16,5 14-129 15,3 20-258-15,4 6-1548 16,7 3-2064-16,15 11-516 15,9-18 258-15</inkml:trace>
  <inkml:trace contextRef="#ctx0" brushRef="#br0" timeOffset="11738.6714">10368 6259 3354 0,'54'-56'4128'15,"-34"32"-258"-15,14 15-3483 0,-8 9 0 16,-6 12 258-16,0 16-129 15,-7 3 387 1,-1 15 0-16,-8-2-129 16,0 14 0-16,-4-1-129 15,-7 8-129-15,-11-6-129 0,-3 1 0 16,-11-2-387-16,-6-13-1161 15,-10 0-3225-15,0-1-258 16,-14-19-387-16</inkml:trace>
  <inkml:trace contextRef="#ctx0" brushRef="#br0" timeOffset="12994.7432">8075 6688 3483 0,'0'16'2322'0,"0"1"-129"0,-8-6-258 16,1 7-129-16,-10-9-258 15,4 7-129 1,-11-10-258-16,6 6-258 16,-13-6-258-16,1-1-258 0,-8-2-129 15,-6 5 258-15,-11-5-258 16,-5 1-129-16,-12 2 0 15,-5 0 0-15,-7-1-129 16,-3-2 129-16,-7-3 0 16,-2-1-129-16,-7-8 129 15,2-5-129-15,-5-5 129 16,-2-8-129-16,-4-9 129 15,-1-5 0-15,-6-8 0 16,4-4 0-16,2-8 129 16,7-1 129-16,-1-4-258 15,11 7 258-15,2-2-129 16,13 10 129-16,6-1-258 0,13 10 258 15,5 0-258-15,13 4-129 16,6 6 258-16,9 4-258 16,6 4 129-16,6 6 0 15,7 2-129-15,10 16 0 16,-13-14-129-16,13 14 129 15,0 0 0-15,0 0 0 16,-3 9 0-16,3-9 0 16,0 15 0-16,0-15 0 15,0 0 0-15,0 0 129 16,0 10-129-16,0-10 0 15,0 0 0-15,0 0 129 16,0 0-129-16,0 17 0 0,0-2 0 16,3 5 0-16,3 4 0 15,2 3 0-15,1 5 129 16,2 1-258-16,1 2 258 15,1-4-129-15,-2-5 129 16,-2-5-258-16,-2-5 258 16,1 0-129-16,-8-16 0 15,0 0 258-15,3-7-387 16,-3-10 258-16,-5-10-258 15,-4-9 258-15,-3-8-258 16,-1-15 129-16,-4-4 0 16,-1-1-258-16,1 4 387 0,2 1-258 15,1 9 129-15,5 7 0 16,3 11 0-16,6 17 0 15,6 13 0 1,11 8 129-16,8 11-129 0,7 10 0 16,5 2 0-16,5 0 129 15,4 0-129-15,-1-2 0 16,-3-3-387-16,-6-15-1290 15,-2 3-2709-15,-2-7-645 16,-8-2-258-16,-3 0-258 16</inkml:trace>
  <inkml:trace contextRef="#ctx0" brushRef="#br0" timeOffset="15058.8613">5640 7706 2451 0,'-9'-11'4773'0,"1"-1"129"0,8 12-387 16,0 0-3741-16,0-14 0 16,0 14 0-16,11-8-129 15,5 8-129-15,2-4 0 16,7 3-258-16,5-4 129 15,7 5-129-15,4 0 129 16,2 0-258-16,0 0 129 16,6 5-129-16,-8-3 0 15,-1 1 0-15,-4 0 0 0,-6 3 0 16,-9-3 0-1,-3 3 129-15,-8 0-129 16,-6 7 129-16,-4 3-129 16,-8 5 0-16,-6 1 129 0,-3 7-129 15,-5-1 129-15,0 6-258 16,-3 1 129-16,-2-7-129 15,4-1 0-15,2-7-516 16,5 2-129-16,-1-14-516 16,14 8-903-16,-10-16-1419 15,13 0-1677-15,-4-17-258 16,1-3 0-16</inkml:trace>
  <inkml:trace contextRef="#ctx0" brushRef="#br0" timeOffset="15466.8846">5567 7799 2322 0,'-15'-4'4644'0,"15"4"-129"16,0 0 0-16,-9-6-3741 16,9 6-129-16,0 0 129 15,2 18 0-15,-2-3-129 16,4 15 0-16,-4 4-129 15,3 18 129-15,-3 8 0 0,0 13-129 16,0 4-258-16,0 6 129 16,-4 6-129-16,1-1 0 15,-2-6-129-15,2-4 0 16,2-12-129-16,0-8 129 15,1-11-129-15,0-11 0 16,0-9 0-16,1-11 0 16,-1-16-258-16,0 0-387 15,15 3-1032-15,-15-3-2838 16,4-24-645-16,5 10-258 15,-1-6-129-15</inkml:trace>
  <inkml:trace contextRef="#ctx0" brushRef="#br0" timeOffset="17571.005">6337 7901 1 0,'0'0'4127'15,"0"0"-773"-15,0 0-645 16,0 0-129-16,0 0-774 0,0 0-258 15,11-2-387-15,-1 0-258 16,8 2-129-16,-2 0-258 16,9 3-129-16,-1 1 0 15,2 5-129-15,-1-2-129 16,3 2 129-16,-8-2 0 15,3 3 0-15,-5-3-129 16,-4 1 0-16,-2-6 258 16,-12-2-258-16,13 6 129 15,-13-6-129-15,0 14-129 16,-4 2 129-16,-9 1-129 15,-3 5 129-15,-5 9-129 16,-5 4 0-16,-3 4-129 0,-2 3 129 16,1 4 0-16,1-1 0 15,1-1 0-15,5-3 0 16,3-5 0-1,7-2 0-15,6-2 0 0,3-3 0 16,4-1 129-16,4-6-258 16,4-3 258-16,6-4-129 15,6-3 129-15,0-1 0 16,4-7 0-16,-2 1-258 15,-1-5 258-15,0 0-129 16,-2-3 0-16,-3-1 0 16,-6 3-258-16,-10 1-516 0,13-5-1161 15,-13 5-2580-15,-5-10-516 16,5 10-516-1,-20-9 388-15</inkml:trace>
  <inkml:trace contextRef="#ctx0" brushRef="#br0" timeOffset="17851.021">6186 8201 4644 0,'0'0'4773'0,"1"9"129"15,11-4-258-15,7 1-4128 16,10 8 0-16,-4-7 129 16,9 6 0-16,-4-6 0 15,6 5-258-15,-7-4-129 0,2 1 0 16,-5-4-258-16,0-2-129 15,-2 7-516-15,-10-10-774 16,10 8-1935-16,-8-1-1548 16,-3 0 0-16,2 3-645 15</inkml:trace>
  <inkml:trace contextRef="#ctx0" brushRef="#br0" timeOffset="18238.0431">6831 8375 3483 0,'20'17'4644'0,"-15"1"-387"16,-9 2-2193-16,-5-7-903 16,5 10 258-16,-12-5-258 15,10 8-129-15,-9-8-258 16,7 7-258-16,-5-6 129 15,9 2-387-15,-4-9 258 16,4 6-387-16,4-18 0 16,-3 19-129-16,3-19 129 15,5 12 0-15,5-7 0 16,7-1 0-16,0 1 0 15,6-3 0-15,3 2 0 16,3-1-129-16,0 2 0 16,0 0 129-16,-3 0-129 0,1-1 129 15,-6-1-129-15,-4-2 0 16,-5 3-129-1,-12-4 0-15,17 2-387 16,-17-2-516-16,9-5-2064 0,-9 5-1935 16,4-18-129-16,0 7-129 15</inkml:trace>
  <inkml:trace contextRef="#ctx0" brushRef="#br0" timeOffset="18751.0724">7397 8239 2709 0,'0'0'4773'16,"0"0"-129"-16,9 0 0 15,4-3-3870-15,11 3-129 16,0-1 258-16,7 1-387 15,-2 0 129-15,7 3-129 16,-6-3-387-16,3 0 0 16,-4 0-258-16,-5 0-258 15,-2 0-387-15,-8-7-258 16,3 5-903-16,-13-9-1419 15,-3-7-1419-15,3 4 0 16</inkml:trace>
  <inkml:trace contextRef="#ctx0" brushRef="#br0" timeOffset="18959.0844">7636 8010 1161 0,'-12'17'4128'0,"12"7"645"16,-3 7-2064-16,-4-3-774 15,7 17 258-15,-10-7-903 16,9 15 0-16,-11-9-516 15,5 4-129-15,-4-8-387 16,1 0 0-16,3-8-645 16,-2-14-1032-16,6-7-2967 15,3-11-516-15,6 0-258 0,11-11 129 16</inkml:trace>
  <inkml:trace contextRef="#ctx0" brushRef="#br0" timeOffset="19522.1164">8349 7743 4257 0,'0'0'4773'16,"0"0"0"-16,0 0-3354 16,25 4-129-16,-8-5 0 15,19 1-129-15,-6 0-258 16,14 0-258-16,-5 0-129 15,3 1-129-15,-3-1-258 16,-2 0 258-16,-6 2-129 0,-7 0 0 16,-7 0 0-16,-5 4 0 15,-12-6 129-15,0 27-258 16,-12-10 129-1,-5 8-129-15,-7 3 129 0,-2 6-258 16,-6 1 129-16,3-2-129 16,0 0-258-16,0-6-129 15,9 4-774-15,-5-19-1806 16,12 1-2193-16,13-13 0 15,-10 1-645-15</inkml:trace>
  <inkml:trace contextRef="#ctx0" brushRef="#br0" timeOffset="19824.1338">8367 7855 1 0,'-23'0'4643'0,"23"0"130"16,-20 4 0-16,8-4-3096 15,10 14-129-15,-12-2 0 16,14 22-129-16,-13 0-387 16,9 20 0-16,-8 3-387 15,2 14 0-15,-4 1-258 16,3 6 129-16,0-3-387 15,3-3 0-15,-1-11 0 16,5-7-129-16,4-11-129 16,0-16-645-16,8 3-1806 15,4-19-2193-15,0-11-516 0,6-8-387 16,2-14 129-16</inkml:trace>
  <inkml:trace contextRef="#ctx0" brushRef="#br0" timeOffset="20295.1608">8709 8269 1806 0,'-7'27'4644'0,"7"-27"0"15,-6 20-387-15,-1-4-3483 16,7-16-387-1,-1 18 0-15,1-18 0 16,0 11-129-16,0-11 0 0,0 0-258 16,6 0-258-16,-3-12-645 15,-3 12-1677-15,16-18-1935 16,-16 0-258-16,5 4 129 15</inkml:trace>
  <inkml:trace contextRef="#ctx0" brushRef="#br0" timeOffset="20738.1861">9090 7841 3096 0,'29'-12'5160'16,"-12"7"-258"-16,11 5-129 15,0 0-3741-15,3 0-258 16,13 6 0-16,-9-3-129 15,10 10 129-15,-9-4-387 16,1 4-258-16,-8 3 129 16,-10 2-129-16,-8 6-129 15,-11 5 129-15,-11 6-129 16,-12 4 129-16,-9 8-258 15,-9 6 258-15,-4 2-129 0,2-1 0 16,2-2 0-16,8-2 129 16,8-7-129-16,13-3 129 15,11-13 0-15,10-3-129 16,12-5 129-16,11-5-129 15,5-2-129-15,1-9-129 16,4 7-516-16,-10-10-2838 16,-3-1-1161-16,-7 1-774 15,-9-7 129-15</inkml:trace>
  <inkml:trace contextRef="#ctx0" brushRef="#br0" timeOffset="20911.196">9087 8115 3354 0,'0'0'4644'0,"12"2"-387"16,3 9 0-16,6 12-4515 16,6 1-387-16,7 9-1161 15,0 4-2193-15,-6-14-645 16,7 12 258-16</inkml:trace>
  <inkml:trace contextRef="#ctx0" brushRef="#br0" timeOffset="21258.2159">9521 8338 1419 0,'29'27'3612'0,"-9"4"-129"16,-9 2-2580-16,-3 4-258 0,3 5-387 15,0-3 129-15,2 0-258 16,0-9 258-16,6-1 258 15,-6-18 387-15,8 0 129 16,-6-17 258-16,8-4 129 16,-11-19 0-16,11 5 0 15,-15-17-387-15,6 6 0 16,-10-9-387-16,-1 3-258 15,-3-1-258-15,-3 11 0 0,-9 3-129 16,0 10-129 0,-1 10 0-16,-3 8-129 15,-2 11 0-15,-3 11-129 16,6 13-387-16,-7-5-645 0,13 10-2967 15,-5-2-1032-15,5-5-258 16,6-8-129-16</inkml:trace>
  <inkml:trace contextRef="#ctx0" brushRef="#br0" timeOffset="21526.2311">10051 8203 3225 0,'61'-18'5031'16,"-23"10"-258"-16,-2-6-258 15,2-4-3612-15,-5 9-903 16,0 5-1419-16,-8 4-3096 16,-10-4-387-16,-2 4-129 15</inkml:trace>
  <inkml:trace contextRef="#ctx0" brushRef="#br0" timeOffset="21708.2416">10199 8238 645 0,'29'34'4644'0,"-13"-23"258"16,14 6-387-16,-6-3-3483 0,4-10-258 15,3 2-516-15,-2-2-1419 16,3 0-3096-16,-15-9-258 15,10 1-387-15</inkml:trace>
  <inkml:trace contextRef="#ctx0" brushRef="#br0" timeOffset="22363.2791">10994 7759 2967 0,'41'-5'5160'16,"-16"-3"-129"-16,11 8-387 15,5 0-3999-15,-4 0-129 16,6 1 0-16,-7 3 0 15,-2 5-258-15,-7 1-129 16,-5 5 0-16,-9 3 129 16,-9 7-258-16,-4 1 129 0,-16 9 0 15,-9 7 0-15,-8 6-129 16,-9 7 129-16,-5 3 0 15,-4 1-258-15,5 4 258 16,4-6-129-16,7 0 0 16,9-11 0-16,12-5 0 15,11-5 258-15,9-4 0 16,16-11-516-16,4-3 129 15,7-2-129-15,0-15-1290 16,4 4-2967-16,0-4-645 16,-8-4-258-16</inkml:trace>
  <inkml:trace contextRef="#ctx0" brushRef="#br0" timeOffset="22589.292">10948 8132 2451 0,'11'38'4902'16,"-3"-12"-129"-16,14 3-129 15,8 0-4128-15,-3-4-129 16,3 0 0-16,-4-6-258 15,2-7-903-15,0-6-3483 16,1 3-387-16,-11-9-387 16</inkml:trace>
  <inkml:trace contextRef="#ctx0" brushRef="#br0" timeOffset="22878.3085">11481 8335 3354 0,'-3'69'4386'0,"-9"-35"0"16,-2 2-3225-16,2 8-129 16,-5-15 129-16,5 9 0 15,-4-14 0-15,11 2 0 16,5-26-258-16,-3 19-129 15,3-19 0-15,15-3 129 16,2-7-387-16,8 0-129 16,3-5-258-16,2 3 0 0,3 4-387 15,-3-8-516-15,9 10-3483 16,-14 5-774-16,-7-1-516 15,-1 2-258-15</inkml:trace>
  <inkml:trace contextRef="#ctx0" brushRef="#br0" timeOffset="23138.3234">11871 8217 4902 0,'45'0'5160'0,"-16"-7"-129"16,8-2-903-16,-1-2-4515 15,5 2-3225-15,-2 5-1161 16,-10-8-387-16,3 5 0 16</inkml:trace>
  <inkml:trace contextRef="#ctx0" brushRef="#br0" timeOffset="23706.3559">12537 7754 3096 0,'74'16'5031'0,"-34"-14"-258"15,10 4-387-15,-3 3-4257 16,-6-1 129-16,-1 5-258 16,-10-1 129-16,-8 6-129 15,-15 7 0-15,-11 2 0 16,-12 7 0-16,-13 6 0 15,-9 6 0-15,-7 2 258 16,-3 2-129-16,3 2 258 16,1-4-129-16,11-1 129 15,8-9-258-15,12-2 258 0,9-9-129 16,8-1 0-16,13-5-129 15,8-3 0-15,7-4-387 16,-1-4-258 0,6 4-1032-16,-8-6-3096 0,0-8-258 15,-4 3-516-15</inkml:trace>
  <inkml:trace contextRef="#ctx0" brushRef="#br0" timeOffset="23931.3688">12627 8046 4386 0,'-5'26'5031'0,"6"5"-258"15,3-6-258-15,6 6-4515 16,6 2 0-16,2-1 0 0,2-5 0 15,3 1-258-15,-1-9-774 16,7 0-1677-16,-5-3-1548 16,-3-11-516-16,4 3-129 15</inkml:trace>
  <inkml:trace contextRef="#ctx0" brushRef="#br0" timeOffset="24246.3868">13095 8599 1161 0,'29'12'3870'0,"-16"-14"129"15,3-12-258-15,-8-17-1032 16,8 11-516-16,-15-18-387 15,11 9-645-15,-12-11-258 16,0 6-258-16,-4-2-258 16,-5 8-258-16,-3 6 0 15,-2 5-129-15,-4 12-129 16,1 5 129-16,-1 4-129 15,-1 13 0-15,2 7-258 16,-3-3-258-16,12 12-1290 16,-3-4-2967-16,1-9-258 15,5 2-387-15</inkml:trace>
  <inkml:trace contextRef="#ctx0" brushRef="#br0" timeOffset="24468.3993">13433 8677 5676 0,'9'23'1677'0,"-9"-10"-1548"16,0-13-258 0,-17 0-5418-16</inkml:trace>
  <inkml:trace contextRef="#ctx0" brushRef="#br0" timeOffset="28010.6021">12693 4403 1548 0,'27'24'1548'15,"-4"-8"0"-15,5 2-129 16,3 4 129-16,7 0-516 16,6 2 258-16,6-4-387 15,6 3-258-15,3-11 129 16,7 0 258-16,1-12 0 0,10 0 129 15,-8-21 0 1,9 0-258-16,-10-22 129 16,4-8-258-16,-14-13-129 15,-1-8-387-15,-11-17 0 0,-8-7-129 16,-7-15 0-16,-12-12-129 15,-12-13 129-15,-6-4 0 16,-9-4-129-16,-13-5 129 16,-14 1 129-16,-13 6-258 15,-18 8 258-15,-11 25-258 16,-16 18 258-16,-6 23-258 15,-12 20 258-15,-1 31-258 16,-6 25-129-16,-1 39 129 16,3 28 0-16,4 23 0 15,5 35-129-15,8 24 129 16,13 22 0-16,15 5 0 15,21-5 0-15,21-3 0 0,25-12-258 16,17-16 258-16,29-26-258 16,15-29-774-16,14-17-3354 15,6-12-516-15,5-15-258 16,1-8 0-16</inkml:trace>
  <inkml:trace contextRef="#ctx0" brushRef="#br0" timeOffset="32154.8391">5875 9691 258 0,'-11'-25'4128'15,"2"9"-516"-15,9 16-1290 0,-10-13-258 16,10 13-258-16,0 0-258 15,0 0-258 1,0 0-258-16,0 0-129 16,23 12-258-16,1-11 0 0,13 8-129 15,7-9-129-15,8 5-129 16,4-5 0-16,1 0 0 15,2-2-129-15,-4-2-129 16,-7-3 129-16,-9 3 129 16,-6 0-129-16,-8-3 0 15,-12 4 129-15,-13 3-129 16,0 0 129-16,2 11-129 15,-10 3-129-15,-7 4 129 16,-7 3-129-16,-1 2-129 16,1 4-129-16,-4-2-258 15,6 8-1032-15,-10-9-2580 16,7-4-774-16,3-1-387 0,-2-9-129 15</inkml:trace>
  <inkml:trace contextRef="#ctx0" brushRef="#br0" timeOffset="32477.8576">5834 9818 1 0,'-17'-2'4772'16,"17"2"-257"-16,0 0 258 16,0 0-2838-16,0 0-258 15,-1 11-516-15,3 16-387 16,1 5-258-16,6 13 0 15,-6 5 0-15,2 8-129 16,-4 2 0-16,2 1-258 16,-3 0 0-16,0-9-258 15,-1-1-387-15,-6-20-774 16,7-6-3354-16,0-5-129 15,0-20-516-15,0 0 258 16</inkml:trace>
  <inkml:trace contextRef="#ctx0" brushRef="#br0" timeOffset="33121.8944">6557 9816 2580 0,'-3'-20'4644'0,"8"3"-129"15,11 16-129-15,-4 1-3741 16,8-5-258-16,10 3 129 16,0-5 0-16,6 7 129 15,-3-1-258-15,4 1 0 16,-5 0-258-16,-5 2 0 15,-6 2 129-15,-5 5-129 0,-16-9 0 16,0 27-129-16,-16-5 129 16,-10 5 0-16,-7 7 0 15,-8 7-129-15,-2 9 129 16,-1 4-129-16,2 3 129 15,8-3 0-15,6-1 0 16,7 0 0-16,13-8 129 16,8-2 0-16,3-10-129 15,14-8 0-15,8-6-129 16,7-6 129-16,2-6-387 15,4-7-387-15,7 0-1290 16,-8-3-2838-16,-3-15-129 16,-2-2-258-16</inkml:trace>
  <inkml:trace contextRef="#ctx0" brushRef="#br0" timeOffset="33346.9073">6492 10042 3483 0,'-8'5'4902'15,"16"8"0"-15,7-10-387 16,5 1-3612-16,12 2-516 16,4-3 0-16,5-1-258 15,1-2-258-15,-2 0-516 16,6 0-1032-16,-9-4-1419 0,-4-7-1548 15,5 10-387 1,-10-11 646-16</inkml:trace>
  <inkml:trace contextRef="#ctx0" brushRef="#br0" timeOffset="33634.9236">7100 10032 903 0,'21'37'4128'16,"-18"-13"-258"-16,2 5-1419 15,0 7-387-15,-5-2-645 16,-2 7-387-16,-11 2-387 15,3 3-129-15,-11-6 129 16,8 1 129-16,-5-14-129 16,7 3 258-16,-2-15 0 15,13-1 258-15,0-14-258 16,6-3-129-16,10-16-387 0,8 4 129 15,1-3-258-15,4-1-129 16,3 2-258-16,-2 4-387 16,2 11-129-16,-10-5-774 15,7 14-1548-15,-12 6-2064 16,-6 0-129-16,-3 4-516 15</inkml:trace>
  <inkml:trace contextRef="#ctx0" brushRef="#br0" timeOffset="33950.9419">7629 10156 6321 0,'5'0'5160'0,"14"0"0"16,-1-11-645-16,9-7-3999 16,3 8 0-16,0 3-516 15,3-3-516-15,4 10-1935 0,-4 3-2322 16,-8-3-258-16,4 5-258 15</inkml:trace>
  <inkml:trace contextRef="#ctx0" brushRef="#br0" timeOffset="34567.977">8432 9707 903 0,'5'7'4386'0,"19"8"387"16,-4-11-258-16,4 0-3483 16,14 8 129-16,-4-6-258 15,10 3 258-15,-9-5-387 16,3 6-129-16,-8-10-129 15,-5 11-129-15,-10-7-129 16,-15-4 0-16,3 21 0 0,-10-4 0 16,-17-1-129-16,-3 8 129 15,-13 4-129-15,-1 4 0 16,-2 3 0-1,5 3 0-15,1-2 129 0,12 2-129 16,5-1 129-16,11-2-258 16,9-2 258-16,13-3-258 15,5-2 129-15,10-7-129 16,5-3 129-16,0-3-129 15,2-7-129-15,-1 0 129 16,-3-1-516-16,-10-7 0 16,6 0-387-16,-19-9-903 15,5 4-1677-15,-9-5-1548 0,-8-8-129 16,-5 1 0-1</inkml:trace>
  <inkml:trace contextRef="#ctx0" brushRef="#br0" timeOffset="34764.9884">8445 9942 1032 0,'2'29'4644'16,"4"-16"387"-16,11 6-387 15,11-1-3225-15,-7-8-387 16,10 4 129-16,-4-8-516 15,2-2-903-15,4-1-2193 16,4 2-2193-16,-12-5 0 16,4 0-516-16</inkml:trace>
  <inkml:trace contextRef="#ctx0" brushRef="#br0" timeOffset="35078.0063">9035 10105 1 0,'18'49'3998'15,"-10"-13"-257"-15,-13-15 387 16,-4 5-2967-16,-2 9 0 16,-7-6 0-16,4 6 129 15,-8-14-129-15,10 9 387 16,-6-18-258-16,15 11 258 15,-9-18-645-15,12-5-129 0,8 7 0 16,8-7-258-16,1 0-129 16,9 0-129-16,2-1 0 15,6-2-129-15,-1 2-129 16,3 1 0-16,-2 1-516 15,-7-1-774-15,6 10-2580 16,-10-10-1161-16,-4 4-387 16,-3-1-387-16</inkml:trace>
  <inkml:trace contextRef="#ctx0" brushRef="#br0" timeOffset="35342.0212">9552 10058 3354 0,'22'3'5031'15,"3"-4"-387"-15,-2-9-129 16,11-5-3096-16,0 6-1161 16,-1 0-903-16,-4-2-2064 15,-5 1-1677-15,6 9-645 16,-14-9 258-16</inkml:trace>
  <inkml:trace contextRef="#ctx0" brushRef="#br0" timeOffset="35561.0338">9620 10188 6966 0,'32'23'5289'0,"-2"-15"0"16,3-8-516-16,-1 0-3870 15,11 0-387-15,-3-1-387 16,-6-6-1161-16,6 1-3612 16,-9 2-258-16,-6-4-387 15,-1 4-258-15</inkml:trace>
  <inkml:trace contextRef="#ctx0" brushRef="#br0" timeOffset="35995.0588">10613 10043 6321 0,'31'21'5031'16,"-8"-18"129"-16,5 2-774 15,1-9-3354-15,9-1-1548 0,2-5-645 16,9 3-1806-16,-1 1-2064 15,0-8 258-15,3 5-774 16</inkml:trace>
  <inkml:trace contextRef="#ctx0" brushRef="#br0" timeOffset="36440.0842">11365 9667 4128 0,'-3'18'5418'16,"12"-1"-129"-16,11-12-387 15,0-5-3612-15,25 7 0 16,-5-7-258-16,15 3-258 0,-5-3-129 15,4 5-258-15,-8-1-129 16,-5 3-129-16,-9 4-129 16,-14 5 0-16,-10 2 0 15,-8 7 0-15,-18 5-129 16,-10 6 129-16,-8 5-129 15,-6 3 258-15,-5 5 0 16,2 1 0-16,1-2 0 16,6 1-129-16,8-4 129 15,11-4 0-15,10-6 0 16,9-4-129-16,10-7 0 15,13-5 129-15,8-4-129 16,6-7-129-16,6-1-129 0,-4-7-645 16,10 3-1677-16,-13-5-2451 15,-6-10-258-15,-5 1-387 16,-10-5-129-16</inkml:trace>
  <inkml:trace contextRef="#ctx0" brushRef="#br0" timeOffset="36663.0968">11449 10042 1548 0,'-10'34'4902'0,"11"-20"387"0,12-3-516 16,12 4-3483-16,-4-9-129 15,10 6-387-15,-1-6-645 16,2-5-774-16,9 8-774 16,-9-9-1032-16,9 2-1419 15,-2 5-774-15,-8-7-387 16</inkml:trace>
  <inkml:trace contextRef="#ctx0" brushRef="#br0" timeOffset="37022.1175">11939 10340 2709 0,'-18'45'5031'0,"17"-26"-258"16,1-4-1161-16,0-15-903 0,13 0-903 15,-5-11-387-15,20-3-387 16,-7-12-129-16,12 3-258 16,-7-8-258-16,6 1 0 15,-8 0-129-15,-2 4-129 16,-9-1 0-16,-5 5 0 15,-8 3-129-15,-9 5 129 16,-10 5-258-16,-6 5 129 0,-5 4 0 16,-7 3 129-1,2 10-129-15,-4 2 0 16,4 4-258-16,2-5-129 15,14 11-903-15,-7-12-3612 0,26-13-387 16,0 0-258-16,0 0-387 16</inkml:trace>
  <inkml:trace contextRef="#ctx0" brushRef="#br0" timeOffset="37707.1567">12432 9984 3612 0,'10'8'5418'16,"14"-1"-387"-16,1-7-129 16,7-3-4386-16,10 3 129 15,3-2-387-15,4-2-516 16,2 0-3096-16,-1 4-1419 15,-12-5-258-15,3 1-258 16</inkml:trace>
  <inkml:trace contextRef="#ctx0" brushRef="#br0" timeOffset="38306.1908">13211 9596 1677 0,'-10'-17'4644'15,"10"17"129"-15,0 0-258 16,23-15-2838-16,2 15-1032 15,7 0 0-15,9 4-129 0,-1-2 129 16,8 7-129 0,-4-1-129-16,-2 4 0 15,-7 0-258-15,-6 0 0 16,-11-2 0-16,-9 4 0 0,-9-2-129 15,-3 1 129-15,-10 0 129 16,-8-3-258-16,-4 4-516 16,-5-12-516-16,6 14-2322 15,0-10-1548-15,-7-2-258 16,4 1-258-16</inkml:trace>
  <inkml:trace contextRef="#ctx0" brushRef="#br0" timeOffset="38546.2046">13227 9701 2580 0,'-12'49'4902'16,"11"-14"-129"-16,-14-5-129 15,5 4-3483-15,-5 17-516 16,-5-1 0-16,5 13 0 15,-7-7 0-15,7 7 0 16,-2-9 0-16,9-1-387 16,1-8-258-16,3-15-1032 15,9-2-2064-15,7-16-1677 16,0-12-387-16,9-5-258 15</inkml:trace>
  <inkml:trace contextRef="#ctx0" brushRef="#br0" timeOffset="39086.2354">13827 9647 258 0,'-8'-25'4386'0,"8"9"258"16,12 16-129 0,10 0-3225-16,-7 0-129 15,14 9 129-15,-4-6-129 16,13 12-129-16,-2-4-258 0,6 6 0 16,-12-4-129-16,6 3-258 15,-15 1-258-15,-4 3-129 16,-12 3 129-16,-5 2-129 15,-17 3 129-15,-9 4-129 16,-12 5 129-16,-8 6 0 16,-6 0 0-16,-1 1 0 15,2-2 0-15,2 3-129 16,11-7 129-16,9 0 0 15,14-7 0-15,13-1-129 16,6-7 0-16,15-5 0 16,10-1-129-16,3-9 0 15,7 2-129-15,-5-10-258 0,3 6-258 16,-14-11-645-16,9 5-1677 15,-14-1-1806-15,-18 1-258 16,16-16-258-16</inkml:trace>
  <inkml:trace contextRef="#ctx0" brushRef="#br0" timeOffset="39650.2676">13776 9947 1032 0,'-28'1'3999'16,"16"6"774"-16,12 10-1677 0,10 10-1677 15,-2-11-258-15,16 12 129 16,0-11-258-16,11 5 0 16,-4-7-387-16,8-3-516 15,1-2-774 1,-10-8-516-16,9 5 258 0,-13-7-258 15,6 0 0-15,-13-6 0 16,5 6 516-16,-11-3 0 16,2 3 516-16,-3 2 258 15,-12-2 0-15,12 23 0 16,-7-4-387-16,-2 6-1032 15,-1 2-1032-15,6 4-129 16,-3 2 645-16,5-3 516 0,0 3 774 16,1-10 645-16,-1-5 774 15,6-3 1548 1,-16-15 1161-16,24 9 0 15,-17-18-258-15,10 7-774 0,-12-23-645 16,12 14-387-16,-16-17-516 16,12 11-258-16,-10-11-129 15,2 6-258-15,-5-3-129 16,0 3-258-16,-5 3 129 15,-4 3-258-15,-4 4 129 16,-4 8 0-16,-1 4 0 16,-4 4 0-16,-2 12-129 15,2 1 129-15,1 2-129 16,2-1 129-16,3 3-129 15,6-6-129-15,8 4-774 16,2-19-2709-16,0 11-1290 16,7-9-258-16,5-2-645 0</inkml:trace>
  <inkml:trace contextRef="#ctx0" brushRef="#br0" timeOffset="43902.511">5868 11203 3225 0,'0'0'4257'0,"0"0"-516"15,0 0-2064-15,-10-8-258 0,10 8-258 16,-20 2-129-16,12 11-258 15,-9-3-129-15,5 9 129 16,-8-1-387-16,5 14 129 16,-4-2-258-16,2 13 129 15,-2 2-129-15,5 10 0 16,1-2 0-16,6 6 0 15,1-5 0-15,6 0-129 16,4-6 129-16,8-5-258 16,2-9 0-16,2-10-387 15,2 2-645-15,-3-14-2838 16,-1-10-903-16,5-2-258 15,-10-13-129-15</inkml:trace>
  <inkml:trace contextRef="#ctx0" brushRef="#br0" timeOffset="44371.5378">6157 11250 903 0,'15'5'4128'0,"-3"-5"387"16,9-2-2838-16,14 3 0 16,-3-2-129-16,14 1-258 15,-8-8 0-15,10 6-516 16,-10-6-129-16,3 0-387 15,-9 1-129-15,-6-1-258 16,-5 1 0-16,-9 3-258 16,-12 4 0-16,0 0-258 0,0 0-645 15,-10-3-1548-15,-8 2-1677 16,5 7-129-16</inkml:trace>
  <inkml:trace contextRef="#ctx0" brushRef="#br0" timeOffset="44755.5598">6624 11257 1161 0,'0'0'4386'16,"0"0"0"-16,0 0-1419 15,0 0-1419-15,0 0 0 16,-1 12-387-16,-2 1-516 15,3-13 129-15,-10 26-258 16,-1-11-129-16,2 7-129 0,-5-4-129 16,1-1-645-16,2 4-1419 15,0-3-2580 1,-5-9 0-16,16-9-516 15</inkml:trace>
  <inkml:trace contextRef="#ctx0" brushRef="#br0" timeOffset="45030.5755">6240 11271 3483 0,'-23'16'4773'0,"21"0"-129"15,-8-4-258-15,3 5-3741 16,7 10 0-16,-4 2 0 16,4 14 0-16,-4 2 0 0,4 10-258 15,0-1 0-15,-1 2-258 16,-2-1 129-16,1-4-516 15,-1 2-516-15,-5-15-2193 16,3-8-1677-16,5-6-129 16,-4-13-387-16</inkml:trace>
  <inkml:trace contextRef="#ctx0" brushRef="#br0" timeOffset="45332.5928">6594 11661 5676 0,'0'0'5289'16,"6"0"-387"-16,9-3-387 16,9 3-3741-16,-1-7-387 15,10 6 129-15,4-3-516 16,0-6-516-16,9 10-1161 15,-8-2-2451-15,1-5-645 0,3 5-516 16,-10-8 387-16</inkml:trace>
  <inkml:trace contextRef="#ctx0" brushRef="#br0" timeOffset="45612.6089">7282 11513 3225 0,'11'0'3096'16,"-11"0"129"-16,14 7 258 16,-14-7-387-16,4 17-387 0,-4-17-903 15,0 32-258 1,-4-14-516-16,4 12-258 15,-5-4 0-15,4 8-387 16,-5-5-129-16,5-4-258 0,1 4-645 16,-8-18-1806-16,8 2-2451 15,0-13-258-15,0 0-387 16,13 1-129-16</inkml:trace>
  <inkml:trace contextRef="#ctx0" brushRef="#br0" timeOffset="45970.6291">7626 11300 6708 0,'27'-14'5031'0,"-13"14"0"16,9 4-516-16,-1 13-3612 15,3 2-516-15,7 13 0 16,-6 3-129-16,3 8 129 15,-4 3-129-15,0 2-129 16,-6 0 0-16,-5 1 0 16,-11-1 258-16,-3 0-258 15,-15 1 129-15,-7-6-129 16,-4-1-129-16,-5-2-129 15,1-3-516-15,-10-16-1419 0,10 0-2838 16,12-10-258-16,6-13-258 16,12-12-258-1</inkml:trace>
  <inkml:trace contextRef="#ctx0" brushRef="#br0" timeOffset="46758.6743">8344 11239 774 0,'-10'-4'4257'0,"10"4"516"16,0 0-129-16,7-14-3096 15,15 16-129-15,-8-2 0 16,16 7-129-16,-4-7-129 16,15 5-129-16,-8-5-258 15,8 1-387-15,-7-1 0 16,0 2-258-16,-7-1 0 0,-2 5-129 15,-12 3 129-15,-10 5-129 16,-3 10 0-16,-12 9 129 16,-9 6-129-1,-8 8 0-15,-4 6 258 0,-6 3-258 16,2 2 0-16,5-6 0 15,4-1 129-15,7-8-129 16,9-6 129-16,12-5-129 16,4-10 0-16,15-7 129 15,7-7-129-15,6-2 0 16,3-6-129-16,2 0 129 15,-1-7-516-15,-5-8-129 16,4 8-774-16,-20-13-1548 0,0 4-1935 16,-7 1-258-1,-8-5-258-15</inkml:trace>
  <inkml:trace contextRef="#ctx0" brushRef="#br0" timeOffset="46938.6847">8341 11565 4644 0,'0'8'4773'0,"21"11"-258"16,-5-14-258-16,9 3-3870 16,3 3-387-16,2 2-387 15,-2-6-1677-15,-1-4-1935 16,6 9-516-16,-8-12-129 15</inkml:trace>
  <inkml:trace contextRef="#ctx0" brushRef="#br0" timeOffset="47214.7005">8808 11586 2709 0,'41'-4'4257'15,"-19"12"-129"-15,-6 9-2064 16,-4-2-774-16,0 13-387 16,-10-1-129-16,0 10-129 15,-5 6 0-15,-2 3-258 16,-10-6 387-16,5 7-129 15,-10-12 129-15,12 4 258 16,-8-16 129-16,15 3-129 16,1-26 129-16,0 12-129 15,0-12-387-15,29-3-129 16,-8-9-129-16,7 3-129 0,2-3-387 15,0-5-645-15,11 16-2838 16,-10-4-1419-16,-2 1-387 16,-4 0-387-1</inkml:trace>
  <inkml:trace contextRef="#ctx0" brushRef="#br0" timeOffset="47512.7175">9379 11479 2967 0,'30'11'5289'16,"-7"-11"-387"-16,1 0 0 16,7-12-1935-16,3 9-2451 15,-1-1-387-15,1-3-774 16,3 3-3354-16,-2 4-903 15,-11 0 0-15,-1 0-516 16</inkml:trace>
  <inkml:trace contextRef="#ctx0" brushRef="#br0" timeOffset="47744.7308">9484 11640 4386 0,'0'37'5418'0,"12"-22"-516"16,0-10-129-16,9-5-3354 16,4 4-387-16,-2-4-258 15,7 3-258-15,-6-3-387 16,-1-3-903-16,7-1-3612 15,-7 1-258-15,-3-5-516 16,4-3-129-16</inkml:trace>
  <inkml:trace contextRef="#ctx0" brushRef="#br0" timeOffset="48394.7678">10223 11477 5805 0,'9'-5'5160'0,"1"0"-129"16,13 0-516-16,8 5-3999 15,-1-1-129-15,8 1-387 16,4 3-1419-16,3 4-2967 16,-5-7-258-16,6 0-774 15,-8-7 387-15</inkml:trace>
  <inkml:trace contextRef="#ctx0" brushRef="#br0" timeOffset="48809.7915">11010 11054 3096 0,'17'-10'4515'16,"-17"10"0"-16,12 14 129 16,-3 6-3612-16,6-9-129 15,15 10 0-15,-5-8 0 16,16 7-129-16,-4-10 129 15,9 3-258-15,-6-8-129 0,2 1-129 16,-9-6 0-16,-3 2 129 16,-14-2-258-1,-4 5 0-15,-12-5 0 16,-8 19 0-16,-12 0-129 0,-7 10-129 15,-8 7 0-15,-3 6 0 16,-4 5-129-16,0 3 258 16,4 2-129-16,7-2 129 15,6-2-129-15,10-6 0 16,9-8 129-16,9-4-129 15,12-9 129-15,9-7-129 16,6-7-129-16,3-7 0 0,6 0-387 16,-6-14-774-1,7 3-2451-15,-10-6-1290 16,-5-3-258-16,-8-2-387 15</inkml:trace>
  <inkml:trace contextRef="#ctx0" brushRef="#br0" timeOffset="49026.8041">11073 11363 3483 0,'-1'36'4515'15,"8"-21"-258"-15,11 3-516 0,5 5-3225 16,-2-3-774-16,0-4 0 15,2 0-1290 1,0-3-1419-16,-3-5-129 16,1 1-387-16,0-7 903 0,-3-2 774 15</inkml:trace>
  <inkml:trace contextRef="#ctx0" brushRef="#br0" timeOffset="49317.8208">11329 11537 516 0,'37'-11'2580'15,"-16"11"258"-15,-6 0 387 16,-2 7-645-16,4 10-903 16,-9 2-645-16,6 9-387 15,-3 0-129-15,1 4-258 16,0 1-129-16,1-2-129 15,4-8-129-15,-2-2 387 16,3-11 258-16,4-3 129 16,-4-12 258-16,7-5 258 15,-9-14 0-15,7 3 258 16,-12-15-258-16,6 5-129 0,-14-7-129 15,2 6-258-15,-6 0-387 16,-8 2 0-16,-9 10-129 16,-4 10-258-1,-5 8 129-15,-2 5-129 0,-2 13 0 16,-3 7-258-16,8 12-516 15,-10-9-2451-15,13 3-1419 16,6-1-516-16,6-6-258 16,10-5 0-16</inkml:trace>
  <inkml:trace contextRef="#ctx0" brushRef="#br0" timeOffset="49556.8345">11886 11510 7224 0,'30'11'5031'0,"-10"-10"0"15,8 3-387-15,9-2-3999 16,-7-2-258-16,5 0-258 15,0-1-645-15,-9-5-2967 16,1-2-1161-16,3 4-387 16,-9-5-258-16</inkml:trace>
  <inkml:trace contextRef="#ctx0" brushRef="#br0" timeOffset="50174.8698">12681 11131 5289 0,'-18'-7'4902'0,"18"7"-387"0,0 0-129 16,18 0-3870-16,2 0 0 16,10 5 129-16,3-2-129 15,8 8 258-15,1-8-387 16,4 2 0-16,-8 1-258 15,-2-3 0-15,-7-2 129 16,-5 4 0-16,-7-5 0 16,-5 6 0-16,-12-6 0 15,0 0 129-15,-11 14-129 16,-6-3-129-16,-2 5-387 15,-11-8-903-15,6 10-3225 16,-11 0-645-16,-2-1-387 16,2 1-258-16</inkml:trace>
  <inkml:trace contextRef="#ctx0" brushRef="#br0" timeOffset="50420.8839">12607 11243 4773 0,'-9'54'4644'16,"9"-21"0"-16,-4-1-129 16,-2 2-3999-16,3 13-129 15,-6-3 129-15,3 9-129 16,-4-3 0-16,2-4-258 15,1 0-516-15,-3-14-1161 16,8-7-2838-16,2 0-258 16,0-25-516-16,15 8 388 15</inkml:trace>
  <inkml:trace contextRef="#ctx0" brushRef="#br0" timeOffset="50870.9096">13227 11159 7224 0,'54'-1'5160'0,"-21"1"-129"15,-1-5-258-15,2-9-3999 0,3 14-516 16,-4 2 129-16,-2 6-258 16,-4 2 0-1,-1 6 129-15,-10-1-258 16,-4 9 129-16,-7-1 0 0,-5 1 129 15,-7 2-258-15,-10 4 129 16,-9 4-129-16,-3 2 0 16,-8 3 0-16,-6 3 129 15,-2 4-129-15,1 3 129 16,1-4 0-16,7-2-129 15,7-4 129-15,9-3 0 16,11-5 0-16,12-9 0 16,11-7-129-16,11-5 129 15,7-3-129-15,6-6 0 16,5-1-258-16,-5-7-645 15,9 5-2838-15,-12-8-1161 16,-8-3-387-16,-4-1-258 0</inkml:trace>
  <inkml:trace contextRef="#ctx0" brushRef="#br0" timeOffset="51046.9197">13277 11459 4257 0,'-16'-11'4386'0,"10"20"129"16,11 9-387-1,11-3-3870-15,-2 5-387 16,1-2-645-16,8 1-2451 16,3 9-1032-16,-6-17-258 0,10 10 0 15</inkml:trace>
  <inkml:trace contextRef="#ctx0" brushRef="#br0" timeOffset="51167.9266">13579 11622 1161 0,'23'19'3870'0,"-23"-19"0"16,13 41-1419-16,-13-6-4644 15,-2-9-1419-15,6 17-129 16</inkml:trace>
  <inkml:trace contextRef="#ctx0" brushRef="#br0" timeOffset="51354.9373">13721 11908 3483 0,'51'-36'5547'15,"-32"7"-516"-15,2-3-129 16,-3 8-2193-16,-18-15-903 16,2 15-645-16,-7-4-516 15,-4 8-258-15,-12 6-129 16,-2 9-258-16,-8 5 0 15,-2 8-258-15,2 19-1161 16,-8-1-3354-16,3 3-258 16,4 2-258-16,5-6-645 15</inkml:trace>
  <inkml:trace contextRef="#ctx0" brushRef="#br0" timeOffset="52535.0048">6501 13129 6321 0,'14'14'4773'0,"3"-14"0"16,10 2-516-1,9-1-3741-15,4-1 0 16,7 0-129-16,-2-3 258 0,5 1-258 16,-4-3 0-16,0 5-129 15,-11 0 129-15,-4 3-129 16,-11-1-129-16,-8 9 129 15,-9 1 129-15,-6 8-258 16,-14 3 129-16,-11 10-129 16,-9 4 0-16,-5 9 0 15,-11 8-129-15,-1 4 129 16,-1 5-129-16,3-1 0 15,1-2 0-15,10-1 129 16,8-9 0-16,13-3 0 16,8-12 0-16,12-6 0 15,6-8 0-15,14-7 0 0,7-9-129 16,12-1 0-16,1-4 0 15,0-6-129-15,7 0-516 16,-11-15-903-16,9 13-2580 16,-16-8-1032-16,-11 6 129 15,-7-2-774-15</inkml:trace>
  <inkml:trace contextRef="#ctx0" brushRef="#br0" timeOffset="52739.0165">6511 13580 6966 0,'21'0'5031'16,"-3"13"-387"-16,-1-4-387 15,8-3-3612-15,0 5-645 16,5 7-903-16,-5 0-3225 15,0-7-387-15,5 5-516 16,-5-7 0-16</inkml:trace>
  <inkml:trace contextRef="#ctx0" brushRef="#br0" timeOffset="53046.034">7075 13758 6708 0,'-2'37'4644'0,"-13"-21"-129"16,7 7-258-16,-3 2-3483 0,-4-2-258 16,0 6 0-16,1-9 129 15,8 5 0-15,-5-8 129 16,11 2 0-16,0-19 0 15,18 20-258-15,-1-18 0 16,9 1-258-16,3-3 0 16,4 0 0-16,3 0-258 15,1 0-258-15,0 0-387 16,-9-3-1935-16,2 3-2451 15,-9 1-258-15,-3 2-129 16,-7 0-387-16</inkml:trace>
  <inkml:trace contextRef="#ctx0" brushRef="#br0" timeOffset="53382.0532">7559 13597 8127 0,'0'-13'5160'16,"0"13"-258"-16,19-13 0 16,8 11-4128-16,-2-6-258 15,8 7 0-15,0-1-387 16,1-3-516-16,9 9-2322 15,-12-4-2064-15,-3 0-258 16,-6 0-387-16,-6 0-258 16</inkml:trace>
  <inkml:trace contextRef="#ctx0" brushRef="#br0" timeOffset="53648.0685">7602 13728 4773 0,'-24'40'5289'0,"19"-26"-129"16,5-14-387-16,17 22-3096 15,-3-22-129-15,21 0 0 16,-7-6-516-16,15 3-258 15,-3-9-258-15,3 4-129 16,-5-3-129-16,0 0-129 16,-5 6-645-16,-13-9-2838 15,-1 12-1419-15,-8-1-645 0,-11 3-258 16,0 0-516-1</inkml:trace>
  <inkml:trace contextRef="#ctx0" brushRef="#br0" timeOffset="56123.21">8668 13016 2709 0,'-18'0'5289'0,"18"0"-258"16,0 0-129-16,0 0-2580 0,25-4-1290 15,-4-4 129-15,18 8-387 16,1-8-129-16,11 3-258 15,2-2-387-15,1-5-516 16,6 9-2193-16,-8-6-2064 16,-7-1-258-16,-4 0-516 15,-10-4 129-15</inkml:trace>
  <inkml:trace contextRef="#ctx0" brushRef="#br0" timeOffset="56641.2395">9424 12606 8514 0,'30'-5'5418'16,"-14"4"-516"-16,10-4-129 16,11 5-4128-16,-1-5 129 15,11 5-258-15,-3 0-129 16,6 0 0-16,-4 3-129 15,2 8 0-15,-8 0-129 16,-2 3 0-16,-11 1-129 0,-7 5 0 16,-13 3-129-16,-7 5 129 15,-12 6-129-15,-13 4 129 16,-12 5-129-1,-11 3 129-15,-5 3-129 0,-2 2 258 16,0-5-129-16,2 1 129 16,8-5 0-16,13-5 0 15,7-6 0-15,19-4 0 16,6-5 129-16,15-4-129 15,14-2 0-15,11-2 0 16,5-7-129-16,5-4 0 16,3 0-258-16,-6-3-129 15,0 0-258-15,-13-7-387 0,1 7-1032 16,-23-16-1032-1,7 11-903-15,-19-9-1290 16,-4-3-258-16,-9-1 129 16</inkml:trace>
  <inkml:trace contextRef="#ctx0" brushRef="#br0" timeOffset="56821.25">9656 12944 129 0,'-37'-36'4257'0,"37"36"387"16,-12-4-387-16,12 4-2064 15,8 4-516-15,-8-4-387 16,28 25-129-16,-11-11-516 15,5 5-516-15,1 1-645 16,-5-4-1419-16,6-3-2064 16,0 6-645-16,-6-9-258 15,3 0 517-15</inkml:trace>
  <inkml:trace contextRef="#ctx0" brushRef="#br0" timeOffset="57123.2672">9901 13048 129 0,'41'-17'4128'16,"-17"17"258"-16,-11-5 0 16,0 8-2193-16,3 14-645 15,-9 6-516-15,6 12-258 16,-9 0-258-16,2 3-258 15,1-4 129-15,1-2-387 16,1-8 258-16,0-6-129 16,3-16 258-16,5-2 387 15,-4-20-129-15,7-4 258 16,-11-14-129-16,7 3 258 15,-12-14-258-15,2 11 0 0,-8-7-258 16,-2 12-258-16,-10 6 129 16,-3 10-258-16,-4 10-129 15,-2 7 0-15,2 14-129 16,-1 5-258-16,6 15-387 15,-9-10-2580-15,13 11-1677 16,1-4-258-16,7-8-258 16,4-4-387-16</inkml:trace>
  <inkml:trace contextRef="#ctx0" brushRef="#br0" timeOffset="57422.2843">10468 12950 10320 0,'53'-17'5418'0,"-23"8"-387"16,3-9-129-16,2 11-4386 15,-4-1-258-15,1 6-258 16,-2 2-645-16,-13-1-2967 15,7 1-1419-15,-7 5-258 16,-5 0-645-16</inkml:trace>
  <inkml:trace contextRef="#ctx0" brushRef="#br0" timeOffset="58066.3212">11204 12641 3354 0,'-13'-6'4773'0,"13"6"-129"0,0 0 0 16,13 7-3354-16,4-7-258 15,16 5-129-15,-2-5 0 16,13 3 0-16,-2-3-387 15,7 1 0-15,-4-1-258 16,-1 0-129-16,-9-2-129 16,-5 2 129-16,-11 0 129 15,-7 0-129-15,-12 0 258 16,0 13-129-16,-17-2-129 15,-3 5 0-15,-6 3-258 16,-7-1-903-16,8 6-2967 16,-8-3-903-16,-3-2-258 0,8-1-645 15</inkml:trace>
  <inkml:trace contextRef="#ctx0" brushRef="#br0" timeOffset="58300.3346">11215 12684 5289 0,'-19'16'5031'16,"13"9"-129"-16,-5 1-387 16,3-3-3612-16,2 20-387 15,-6 4 0-15,6 7 258 16,-3-5-258-16,6 5-129 0,-2-4-258 15,5-9-387-15,0 1-1677 16,4-14-2451-16,1-13-387 16,5-8-516-16,1-7 129 15</inkml:trace>
  <inkml:trace contextRef="#ctx0" brushRef="#br0" timeOffset="58768.3613">11851 12613 8256 0,'44'2'5160'15,"-23"-2"-129"-15,3 0-258 0,11 6-3870 16,-11-5-258-16,4 6-258 16,-6-3-129-16,2 6 0 15,-7 1-129-15,0 3 0 16,-9 2 0-16,-3 4 0 15,-5 3-129-15,-6 4 0 16,-10 2 0-16,-5 4 0 16,-8 4 129-16,-1 1-129 15,-2 4 0-15,-3-2 129 16,3 1-129-16,1-4 129 15,10-6-129-15,5 3 129 16,7-5 129-16,9-6-129 16,7-7 129-16,11-1-129 0,5-9 0 15,3-4-129-15,6-1 0 16,-1-1-258-16,1-1-258 15,-7-8 0-15,4 9-1419 16,-17-12-2451-16,2 6-516 16,-14 6-645-16,7-17 0 15</inkml:trace>
  <inkml:trace contextRef="#ctx0" brushRef="#br0" timeOffset="58957.3721">11910 12912 5160 0,'-31'-30'5031'16,"19"21"-129"-16,12 9-387 0,0 14-2967 15,0-14-774-15,16 30-258 16,0-15-129-16,5 6-387 16,4 2-903-16,-5-9-1548 15,4-1-1935-15,2 3-516 16,-5-6-387-16,2-2 388 15</inkml:trace>
  <inkml:trace contextRef="#ctx0" brushRef="#br0" timeOffset="59218.3871">12144 13041 3354 0,'19'8'4902'0,"-19"-8"-258"16,17 23-387-16,-12-2-2064 15,1-2-1419-15,8 10-387 16,-1-6 0-16,6 1-258 0,-1-7 0 16,7-5-129-16,-1-5 129 15,0-7 0 1,-3-6 0-16,1-8 387 15,-7-11 0-15,0 1 129 0,-13-6 0 16,2 4 129-16,-9-2-258 16,-3 8 0-16,-14-1 0 15,0 7-516-15,-7 10-516 16,-8-5-1548-16,1 14-2709 15,-3 6-516-15,-6 6 0 16,3-2-645-16</inkml:trace>
  <inkml:trace contextRef="#ctx0" brushRef="#br0" timeOffset="59786.4196">9243 13591 5934 0,'-33'5'5289'16,"33"-5"-258"-16,0 0-129 15,0 0-3354-15,13-6-516 16,19 5 0-16,-2-8-258 15,19 7-129-15,5-3-129 16,12 4-129-16,5 1-258 16,10 0 0-16,9 0-129 15,6 0 0-15,12-1 129 16,6-3-129-16,8-4 129 15,10-3-129-15,5-1 129 0,11 1 0 16,3 3-129-16,7-1 129 16,2 6-129-16,1 3 129 15,0 4-258 1,-6 9 0-16,0 5 0 0,-12-3-129 15,-4 5 0-15,-10-9-258 16,-5 14-1419-16,-21-17-3096 16,-13-5-129-16,-18-3-387 15,-19-7-258-15</inkml:trace>
  <inkml:trace contextRef="#ctx0" brushRef="#br0" timeOffset="60374.4532">9665 13836 9159 0,'-14'4'5031'0,"19"-4"0"15,12 0-516-15,6-1-3870 16,4-2-258-16,13 3-129 15,1 0 0-15,6 0 0 16,1 0 0-16,1 0-129 16,-1 0 0-16,-2 0 0 15,-6 0-129-15,-10 0 0 16,-6 0 129-16,-10 7-129 0,-10 4 129 15,-5 10-129-15,-16 0 129 16,-4 9 0-16,-11 1 0 16,-1 4-129-16,-4 2-129 15,-1-8-516 1,8 12-1419-16,-5-18-2709 0,8-3-387 15,3-12-258-15,7-3-516 16</inkml:trace>
  <inkml:trace contextRef="#ctx0" brushRef="#br0" timeOffset="60615.467">9756 13945 5805 0,'-20'29'5031'16,"11"-11"-129"-16,1 6-258 15,7 11-3354-15,-14-5-129 0,8 16-258 16,-10-4 0-16,7 11-387 16,-5-1-258-16,3 4 0 15,1 1-258-15,-2-7-516 16,10 8-1935-16,-4-17-2322 15,3-7-129-15,4-9-516 16,0-9-258-16</inkml:trace>
  <inkml:trace contextRef="#ctx0" brushRef="#br0" timeOffset="61009.4895">10531 14180 9030 0,'40'2'5160'16,"-11"-2"-129"-16,4 0-387 16,-4-10-3870-16,17 4-516 15,3-3 0-15,1 2-258 16,-1 4-1032-16,-9-5-2709 15,3 0-1032-15,-1 2-387 16,-8-1-387-16</inkml:trace>
  <inkml:trace contextRef="#ctx0" brushRef="#br0" timeOffset="61258.5038">11333 13969 1677 0,'40'-7'3483'16,"-20"7"774"-16,-11 12-1806 15,-9-12-387-15,17 16 0 0,-17-16 516 16,0 29-387-16,-5-15 258 16,5 22-516-16,-12-11-645 15,9 13-516-15,-6-3-129 16,5 5-258-16,-4-3-258 15,4 4-129-15,1 2-903 16,-10-8-3870-16,9 2-387 16,-1-7-387-16,4 2-387 15</inkml:trace>
  <inkml:trace contextRef="#ctx0" brushRef="#br0" timeOffset="62293.563">7730 15925 3999 0,'-10'1'5031'0,"-3"8"-129"15,13-9-129-15,0 10-3225 16,0-10-645-16,18 0 0 16,2-2-258-16,10 2 0 15,2-3-129-15,10-1-129 16,-1-2 0-16,5-1-387 15,2 1-387-15,-5-10-129 16,2 16-1032-16,-13-7-3225 16,0 6-258-16,-9-2-129 15,-6 3-387-15</inkml:trace>
  <inkml:trace contextRef="#ctx0" brushRef="#br0" timeOffset="62493.5744">7746 16072 8127 0,'-9'15'5031'0,"16"-4"-258"16,13-1-1290-16,7-10-2967 15,13 0 0-15,3-3-258 16,7-1-645-16,12 0-3354 15,-6 1-903-15,-2 0-387 16,-3 3-645-16</inkml:trace>
  <inkml:trace contextRef="#ctx0" brushRef="#br0" timeOffset="65626.7536">8706 15582 8127 0,'-41'8'5031'16,"41"-8"258"-16,0 0-516 15,28 0-4128-15,2-6-129 16,14 2 129-16,6-5-258 16,8 6 0-16,0-2-129 0,-1 5 0 15,-3 0-258-15,-7 0 0 16,-10 2 0-16,-9 6 0 15,-12 7 0-15,-12 3-129 16,-11 9 129-16,-13 6 0 16,-14 6 129-16,-8 6-129 15,-7 10-129-15,-8 2 129 16,1 1 0-16,0 1 0 15,5-5 0-15,11-4 0 16,11-8 0-16,8-5 0 16,16-11 129-16,6-5-129 15,19-7 0-15,5-7-129 16,11-1-129-16,1-6-129 0,5 2-774 15,-8-7-2193-15,6-2-1548 16,-8 3-387-16,-5-5-258 16,-5-2 259-1</inkml:trace>
  <inkml:trace contextRef="#ctx0" brushRef="#br0" timeOffset="65851.7663">8709 15862 7353 0,'-1'8'5031'0,"16"16"-258"0,7-12-258 16,6-7-3999-1,11 4-129-15,0 0-387 16,5-3-258-16,2 7-1935 15,-1-3-2322-15,-8-3-387 0,-1 1-516 16,-6-1 258-16</inkml:trace>
  <inkml:trace contextRef="#ctx0" brushRef="#br0" timeOffset="66186.7856">9339 16158 1677 0,'-1'44'4386'0,"-8"-24"387"16,5 6-258-16,1 2-3225 16,-3-14 0-16,6 4 129 0,0-18-129 15,10 0-258-15,1-13-129 16,7-3-387-16,2-12 129 15,1-3-387-15,-1-5 129 16,-3 0 0-16,-5 0-258 16,-6 9 0-16,-6 4 0 15,-2 11 0-15,-15 5-129 16,-4 7 129-16,-7 9-129 15,-5 11 0-15,1 12-129 16,-2-3-258-16,9 13-1419 16,-5-6-3225-16,11-4 129 15,2-5-774-15,10-2 0 0</inkml:trace>
  <inkml:trace contextRef="#ctx0" brushRef="#br0" timeOffset="67178.8424">9892 15877 8901 0,'0'0'4902'15,"-3"14"-258"-15,3-14-1548 16,0 0-2580-16,8 2-258 15,-8-2-129-15,19 7 129 0,-7-1-129 16,-1-1 0-16,3-4 0 16,-3-1-129-16,0 0 129 15,-11 0-129-15,17-11 0 16,-17 11 0-16,0-17 0 15,-1 6 129-15,1 11 0 16,-17-11 0-16,5 10 0 16,-1-3 129-16,1 5 0 15,1 5 129-15,11-6-258 16,-16 19-129-16,16-19 0 15,-1 24-903-15,1-24-3483 16,-1 15-516-16,1-15-387 0,11 0-387 16</inkml:trace>
  <inkml:trace contextRef="#ctx0" brushRef="#br0" timeOffset="78605.4959">10893 15027 2580 0,'9'-3'4902'16,"-6"-9"-258"-16,-3 12 0 0,-9-12-2709 15,9 12-645 1,-11 6 0-16,11 11-258 16,-9-6-258-16,6 13 0 15,-4-2 0-15,7 14-258 0,-5-2-129 16,5 7-129-16,-1 0-129 15,0 2 0-15,-3 1-129 16,1-3 0-16,-1-1 0 16,-1-6-129-16,1-3 0 15,-3-8 0-15,7-1-387 16,0-22-516-16,0 26-1161 15,0-26-2838-15,0 0 129 16,0 0-774-16,0 0 387 16</inkml:trace>
  <inkml:trace contextRef="#ctx0" brushRef="#br0" timeOffset="79172.5284">11122 15259 5676 0,'12'-11'4644'0,"2"10"129"0,0 1-1419 15,3-4-2322 1,15 4 0-16,-2-10-129 16,14 9 0-16,-5-5-258 15,11 1-258-15,-2 0-129 0,-1-1-258 16,1 0 0-16,-5-3-258 15,-5 5-387-15,-9-10-774 16,0 6-2451-16,-10 2-774 16,-19 6-516-16,0 0 129 15</inkml:trace>
  <inkml:trace contextRef="#ctx0" brushRef="#br0" timeOffset="79570.5511">11416 15008 1935 0,'-13'-8'4386'0,"13"8"258"16,0 0-129-16,0 0-2967 15,0 8-387-15,0-8 387 16,4 23-129-16,-4-23 0 0,8 39-387 16,-8-12-258-16,4 13-129 15,-4 2-387-15,0 6 0 16,0 0-258-16,-4-1 0 15,-1 2-387 1,-6-15-516-16,11 8-1935 0,-4-17-1935 16,-1-9-129-16,5-16-774 15,0 0 387-15</inkml:trace>
  <inkml:trace contextRef="#ctx0" brushRef="#br0" timeOffset="80547.607">11993 14999 2451 0,'0'-19'4515'16,"0"5"0"-16,0 14 0 16,6-2-2967-16,-6 2-258 0,0 0-387 15,12-10-129-15,5 10 0 16,-1-2 0-16,12 1-258 15,1-6-129-15,8 7 0 16,-1-8 0-16,5 2-129 16,-5 4-129-16,0 1 0 15,-7 0-129-15,-7 1 129 16,-6 0 129-16,-5 3-129 15,-11-3 0-15,1 23 0 16,-5-11 0-16,-9 4 0 16,-2 2 0-16,-1 2-129 15,-1 0-258-15,-5-5-516 16,7 11-1161-16,-7-10-2838 0,5-3-387 15,-3-2 0-15,3-9-516 16</inkml:trace>
  <inkml:trace contextRef="#ctx0" brushRef="#br0" timeOffset="80795.6212">11979 15034 6321 0,'-14'2'4644'0,"13"9"-129"16,1-11-258-16,-11 20-3741 15,10 3 0-15,-3 1 0 0,2 12 258 16,-3-1-129-16,4 12 0 16,-5-4-129-16,5 4-129 15,-1-2-258-15,-1-5-258 16,3 2-516-16,-7-18-1935 15,2 2-1806-15,5-3-774 16,-4-8-258-16,2-1 0 16</inkml:trace>
  <inkml:trace contextRef="#ctx0" brushRef="#br0" timeOffset="81326.6516">10688 15827 5547 0,'-15'4'4902'16,"15"-4"258"-16,9-8-516 15,5-13-3354-15,24 10-129 16,2-11-387-16,21 8 0 16,2-7-129-16,15 9-258 15,6 1-129-15,11 4-129 16,7 4 0-16,7-1-129 15,6 4 0-15,1-2 0 16,0 2 0-16,0 0-129 16,-3-1 0-16,-7-4 0 15,-10 3-129-15,-15-2-258 16,-10 4-903-16,-25 0-2967 15,-12 0-903-15,-14 0 129 0,-20 0-516 16</inkml:trace>
  <inkml:trace contextRef="#ctx0" brushRef="#br0" timeOffset="81815.6796">10844 15952 7482 0,'0'0'5031'0,"0"0"-129"0,-7 7-129 16,7 7-3999-16,-1-3-129 15,1 13 0 1,-4-5 0-16,4 11-258 16,-2 0 0-16,0 5-129 15,1 1-129-15,-1 5 0 0,1-5-258 16,-3-5 129-16,4 5-645 15,-5-18-1419-15,5 3-2709 16,0-5-516-16,0-16 129 16,0 0-645-16</inkml:trace>
  <inkml:trace contextRef="#ctx0" brushRef="#br0" timeOffset="82064.6937">10989 16177 6063 0,'39'-7'5418'16,"-12"2"-258"-16,6 4-1032 15,-4-16-2451-15,17 14-516 16,-5-10-387-16,8 10-387 15,-4-2-387-15,-6-6-774 16,9 11-1548-16,-13-2-2322 16,-2 0-387-16,-5 0-516 15,-4 0 129-15</inkml:trace>
  <inkml:trace contextRef="#ctx0" brushRef="#br0" timeOffset="82789.7353">11867 15956 4644 0,'0'0'5289'0,"8"-4"-387"16,3-3-129-16,-1-5-3354 16,19 12-129-16,-3-4-387 15,10 1-129-15,-1-4-129 16,4 6-387-16,1-5 0 15,-2 5-129-15,-2 1-129 16,-5 0 0-16,-4 0 0 16,-5 1 0-16,-6 3 129 15,-3-2-129-15,-13-2 0 16,8 16 129-16,-8-16-129 15,-7 14 129-15,-2-3-129 16,-3 2-129-16,-2-1 0 0,-5 0-258 16,6 6-645-16,-11-16-1548 15,6 12-2193-15,-1-6-516 16,1-1-258-16,-1 0 0 15</inkml:trace>
  <inkml:trace contextRef="#ctx0" brushRef="#br0" timeOffset="83079.7519">11856 16015 5676 0,'-16'8'5031'0,"16"-8"-129"16,-11 18-1290-16,11-18-2193 15,-1 29-129-15,-6-13-258 16,7 15-129-16,0-2-387 16,0 13 0-16,-5 3-129 15,1 5-258-15,-7 1 129 16,2 5-258-16,0-1 129 15,-2-1-258-15,5-4-258 16,-9-19-1419-16,10 4-3096 16,1-11-129-16,1-11-387 15,3-13-258-15</inkml:trace>
  <inkml:trace contextRef="#ctx0" brushRef="#br0" timeOffset="91888.2557">5156 4448 2193 0,'0'0'4257'0,"0"0"129"0,-5 0-516 15,-5 11-3483-15,4 0-258 16,2 4 0-16,-4 2 0 15,4 9 258-15,-4 1 258 16,6 9-258-16,-6 6 129 16,5 16-129-16,-3 14 387 15,3 25-387-15,-2 17 0 16,3 22-258-16,0 18 0 15,-1 14 0-15,3 15-129 16,0 4 0-16,0-1 0 16,0-8 0-16,4-10 129 15,3-15-129-15,1-16 129 16,1-18-129-16,0-20 0 0,3-17-258 15,1-17-774-15,-5-22-2451 16,0-26-1548 0,5-14-129-16,-8-26 130 15</inkml:trace>
  <inkml:trace contextRef="#ctx0" brushRef="#br0" timeOffset="93334.3384">4987 4696 4902 0,'-17'-36'4644'15,"12"15"-129"-15,9 9-516 16,1-2-3999-16,11 8-387 15,5-4 129-15,8 5 0 16,3-2 129-16,7 0 258 16,8 1 129-16,1-1 0 15,13 2 129-15,1-5 258 16,9 6-129-16,3-6-129 15,9 4 0-15,-1-5 0 16,9 3-129-16,0-5-129 0,5-1 129 16,-1-1-258-16,0-2 129 15,1 0-129-15,-2-1 0 16,4 3 129-16,-1-3-129 15,-2 3 0-15,2 1 129 16,0 3-129-16,3-1 129 16,-1 4-129-16,3-2 0 15,-1 2 0-15,3-3 0 16,-1 2 0-16,0 1 0 15,0 2 0-15,1 0 129 16,3 3-129-16,0-1 0 16,0 4 0-16,-2 0 0 15,2 6 258-15,2 0-258 0,1 2 129 16,2 3-129-16,1 1 0 15,2 0 0-15,1-2 0 16,0 0 129 0,3 1-129-16,-2 1 0 0,5-1 0 15,-8 1-129-15,-2-3 129 16,2 4 0-16,-8 0 0 15,0-3-129-15,-6 1 129 16,-1-1 0-16,-9 0 0 16,-6-3 0-16,-6 0 0 15,-9 0 129-15,-10-2-129 16,-5 5 0-16,-13-4 0 15,-7 5 0-15,-9-6 0 0,-5 4 129 16,-4-2-129 0,-3 1 0-16,-13-8 0 15,13 14 0-15,-13-14 129 16,10 11-129-16,-10-11 0 0,6 14 0 15,-6-14 129-15,3 15-129 16,-2-1 129-16,3 1-129 16,0 3 129-16,0 2-258 15,0 2 258-15,6 3-129 16,0 8 0-16,0 2 0 15,6 3 0-15,0 4 129 16,1 3-129-16,4 8 0 16,-1 5 0-16,1 7 258 15,0 3-258-15,0 8 129 16,2 7 0-16,-4 9-129 15,0 10 129-15,-2 7-129 16,-3 4 0-16,-2 6 0 0,-4 1 129 16,0-2-129-16,-6-1 0 15,-2-7 0-15,0-6 129 16,0-11-129-16,-3-7 0 15,-4-10 129-15,2-8-129 16,-2-10 0-16,-1-9 0 16,1-10 129-16,-1-12-129 15,-2-4 129-15,0-10-129 16,1-8 129-16,-6-5-129 15,-1 0 129-15,-5-9-129 16,-5-3 258-16,-8 0-258 16,-9-5 0-16,-11 2 129 15,-11 4-129-15,-15 0 0 0,-17 2 0 16,-14 4 0-16,-20 5 0 15,-18 0 0-15,-15 9 0 16,-16 4 0 0,-18 4 129-16,-10 2 0 0,-11 8-129 15,-10-1 258-15,-5-1-129 16,-5-2 0-16,-2 0 0 15,-8-7 129-15,6-2-258 16,-5-4 129-16,3-4 0 16,5-2-129-16,7 0 129 15,7-3-129-15,15 2 0 16,13 0 129-16,14 1-129 0,17 0 0 15,20 0 129-15,15-2-129 16,19 2 0 0,16 0-129-16,14 3 129 15,13 1-387-15,12-3-516 0,25 15-3483 16,-1-4-774-16,13-2-645 15,5 2-129-15</inkml:trace>
  <inkml:trace contextRef="#ctx0" brushRef="#br0" timeOffset="96943.5447">6272 15344 7224 0,'0'0'4902'16,"0"0"-129"-16,17-3-516 0,6 0-4128 15,-1 0 0-15,8 1 129 16,3-1 129-16,8 3-129 16,1 0 129-16,6 3-129 15,-2 2 0-15,3 5 129 16,-6-3-258-16,-2 4 0 15,-4 1 0-15,-7 3-129 16,-7 0 0-16,-7 4 129 16,-12 6-129-16,-4 6-129 15,-15 4 129-15,-10 10-129 16,-8 4 129-16,-8 11 0 15,-4 1 0-15,-2 5 129 16,-2-3-129-16,4-2 129 0,4-6 0 16,8-2 258-16,7-9-387 15,8-7 258-15,8-6-129 16,10-8 0-16,3-2-129 15,14-3 129-15,6-6-129 16,6-2 129-16,6-2 0 16,2-2-129-16,0 1-129 15,0-6-129-15,-3-1 129 16,-6 0-645-16,1 3-516 15,-29-3-2838-15,13-9-903 16,-13 9-516-16,-13-16 0 16</inkml:trace>
  <inkml:trace contextRef="#ctx0" brushRef="#br0" timeOffset="97175.5581">6302 15828 8127 0,'8'-10'5160'0,"8"19"0"15,8 7-516-15,5 5-4128 16,5-3-387-16,8 7 129 16,2-2-258-16,4 3 129 15,4-4-129-15,-3-3 0 16,-1-2-258-16,-6-13-645 0,6 7-3354 15,-15-8-645 1,-5-1-387-16,-6-2-129 0</inkml:trace>
  <inkml:trace contextRef="#ctx0" brushRef="#br0" timeOffset="97701.5882">7057 16072 6966 0,'1'13'5418'16,"-1"-13"-387"-16,0 0-258 15,0 0-3741-15,-7 6-645 0,7-6-258 16,0 0 0-16,0 17-129 16,0-5 0-16,0 3 129 15,2 4-129-15,0 11 0 16,-2 2 129-16,0 1-129 15,0-1 0-15,0 2-129 16,-2-2 387-16,0-6-258 16,1-4 387-16,1 0-258 15,0-9 129-15,0-13-258 16,3 15 387-16,-3-15-129 15,11 3-129-15,-11-3 0 16,15 0 0-16,-6-3 0 16,3-7-129-16,1 5 129 0,3-1 0 15,-1 1-129-15,3 1-129 16,-2 2 129-16,4 1-129 15,-2 1 129 1,-1 1 129-16,2 3-129 0,-4 1 0 16,0 2 0-16,-2-2 0 15,-2-3-516-15,6 10-2709 16,-17-12-1677-16,15-2-516 15,-15 2-387-15,6-25-129 16</inkml:trace>
  <inkml:trace contextRef="#ctx0" brushRef="#br0" timeOffset="100174.7296">7758 14672 2322 0,'25'1'3999'0,"-25"-1"-129"16,-19 0 0-16,-16 0-3354 0,-7 3 0 16,-15 0 129-16,-6 7 129 15,-16-4 258-15,-5 10-129 16,-14-5 129-16,-5 9-129 15,-14-8 0-15,2 7-258 16,-10-3-129-16,6 3-129 16,-1-4 0-16,9 3-129 15,4-4 0-15,15 0-129 16,11-2 129-16,14 0-129 15,13-1-129-15,9-3 0 16,12-3 0-16,8 0 0 16,10 0-129-16,4-3 129 15,11-2 0-15,0 16 0 0,0-16 0 16,12 26 129-16,0-4-129 15,2 8 129 1,0 6 129-16,3 9-129 16,0 8-129-16,0 8 129 0,-3 11-129 15,-2 10 0-15,0 7 0 16,-1 16 0-16,-5 9 0 15,1 4 0-15,-5 8 0 16,1 5-129-16,-3 0 0 16,0-5 129-16,0 1 0 15,0-13-258-15,0-11 258 16,0-6 0-16,0-14-129 15,4-13 258-15,5-11-129 16,-2-5 258-16,5-14-258 16,1-8 129-16,4-3-129 15,0-7 0-15,-1-6 0 16,4-3 129-16,0-4-129 0,5-4 0 15,-2-3 129-15,8-2-129 16,3-4 129-16,8-1-129 16,6-3 0-16,7-3 0 15,11 0 0-15,12 3 0 16,6-1 0-16,10 2 0 15,10 1 129-15,11-1-258 16,8 1 258-16,7 2-129 16,7 2 129-16,10-3-129 0,7 0 129 15,0-1 0 1,6-1 0-16,2 3 0 15,0 2 0-15,3 1 0 16,-4-4 0-16,-3 4 129 0,0 1-258 16,-1 2 129-16,-4 3-129 15,0-3 129-15,-6 3 0 16,0-2 0-16,-2 0-129 15,3 2 129-15,-4-5 129 16,-4 0-129-16,-2 0 0 16,-2 0-129-16,-3-2 129 15,0 2-129-15,-10-3 129 16,-6 2-129-16,-2 1-129 15,-7 2 258-15,-2 2 0 16,-6-3-129-16,-8 5 129 16,-5-1-258-16,-4 0 129 15,-4-2 0-15,-5 2 0 0,-1-5-129 16,-6 6 129-16,-1-2-129 15,-1-1 129-15,-1-2 129 16,-2-1-129-16,-2 0 0 16,-1 0 129-16,-1-4-258 15,-4-4 258-15,-4-5-129 16,-2 5-129-16,-2 0 0 15,-7 1 129-15,2-2 0 16,-8 4 0-16,0 1 0 16,-4-1 0-16,-1 3 0 15,-5-3 129-15,0-1-129 16,-2 1-129-16,1-2 129 0,-3 3 129 15,-1 1-129-15,-1-2 0 16,-1 1 0-16,-4-1 0 16,0 4 129-16,-12 1 0 15,13-5 0 1,-13 5-258-16,0 0 129 0,0 0 129 15,0 0 0-15,0 0-129 16,0 0-129-16,0 0 129 16,3-13 0-16,-3 13 0 15,-4-14 129-15,4 14-258 16,-8-14 0-16,3-1 258 15,0-4-129-15,2-16 0 16,-1-5 0-16,1-10 129 0,1-11-258 16,0-19 129-16,2-13 129 15,0-12-129 1,0-21 0-16,0-6 0 15,0-10 129-15,0-7-129 0,0-4 258 16,0-4-129-16,-4 5-129 16,0 4 129-16,-1 17-129 15,0 14 129-15,-6 9 0 16,-2 15-129-16,1 15 0 15,-2 19 0-15,-4 12 0 16,0 14 0-16,-6 10 129 16,2 9-129-16,-4 5 0 15,1 7 0-15,-3 2 0 16,1 0-129-16,-3 3 129 15,-3 6 129-15,0-4-258 16,-4 2 258-16,-1-1-129 16,-4 0 0-16,-6 0 0 0,-2 0 0 15,-9 1 0-15,1 1 0 16,-7 0 0-16,-2 0 0 15,-9 3 0-15,-1-3 0 16,-5 6 0-16,-4-7 0 16,-4 4 0-16,-5-6 0 15,-6 3 0-15,-3 0 0 16,-4-3 0-16,-4 1 0 15,-1-2 0-15,-2 0 0 16,-1 1-129-16,4-3 129 16,-3 2 0-16,1 0 129 15,2-2-258-15,3 1 129 16,1-2 0-16,4 2-129 0,2-3 129 15,0 7 0-15,1-4-129 16,5 1 0-16,1 0 0 16,1 4 129-16,2-4 0 15,1 3 0-15,1 2-129 16,3-2 0-16,0 2 129 15,3-2-129-15,1-3 129 16,0-1-129-16,0-2 129 16,2 1 0-16,1-2 0 15,-2-3 0-15,0 0 0 16,0-1 0-16,3-2 0 15,-1 2 0-15,0-1-129 16,0 1 129-16,4 1 0 0,1 0 0 16,1-2 0-16,5 0-129 15,0 4 129 1,5 1 0-16,-1 0 0 15,5 0 0-15,2 0 0 0,4 0 0 16,5 0 0-16,3 0 0 16,7-3 0-16,9 1 129 15,2 0-129-15,9-3 0 16,5 3 0-16,5 0 129 15,9 2-258-15,0 0 129 16,-9-5-129-16,9 5-258 16,0 0-1677-16,0 0-3225 15,0 0 0-15,-24 0-774 16,0 0 0-16</inkml:trace>
  <inkml:trace contextRef="#ctx0" brushRef="#br0" timeOffset="106707.1033">15243 12714 1548 0,'33'-39'3483'0,"-21"25"0"16,-12 14-645-16,8-18-645 15,-8 18-387-15,0 0-516 16,-9 15-258-16,-15 0-129 15,0 12-387-15,-14 9-258 0,-3 10 129 16,-11 9-129-16,-8 12 0 16,-14 6 0-16,-5 12 0 15,-9 10 0-15,-8 13 0 16,-9 2 0-16,-1 10 258 15,-8 5-258-15,-2 7 0 16,-4 0 0-16,7 3 0 16,-2-7-129-16,11-2 129 15,1-9 129-15,8 0-387 16,9-14 258-16,12-8-129 15,8-11 0-15,11-6 129 16,7-13-129-16,10-6-129 16,8-13-129-16,5-12 258 0,7-8-516 15,3-9 258-15,15-17-387 16,-13 2-129-1,13-2-129-15,-1-23-516 16,6 6-129-16,-5-21-258 0,14 5 0 16,-7-21 0-16,10 0 129 15,-3-12 387-15,8-4 387 16,-3-4 645-16,3-2 387 15,1 8 645-15,-7 4 129 16,6 17 0-16,-8 6 129 16,2 22 129-16,-10 6-258 15,-6 13 0-15,8 18-129 16,-8 16-129-16,-4-1-129 15,-5 18 387-15,-10 2-387 16,2 11 0-16,-8 0-129 16,0 10 0-16,-8-8 0 15,7 6 0-15,-2-9-258 0,11-6 129 16,2-13-129-16,14-11 129 15,2-11-129-15,18-11-129 16,10-11 0-16,9-6-129 16,8-10-258-16,3-9-645 15,12 7-3096-15,-10-6-1161 16,-2 1-516-16,-4-1-387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20:20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19714 2060 2709 0,'30'-74'4515'16,"-25"56"-645"-16,-10 5 129 15,-9 13-3483-15,-14 25-516 16,-10 18 129-16,-15 9-258 16,-13 24 129-16,-13 14-387 0,-16 31 387 15,-12 8-129-15,-12 20 258 16,-2-1-258-1,-4 4 387-15,9-5-258 16,5-12 387-16,15-15 129 0,13-32 0 16,19-16-387-16,18-27 0 15,13-11 0-15,15-13-387 16,5-16-516-16,13-5 129 15,0-23-258-15,10-3 129 16,-7-17-129-16,13-6 258 16,-6-15 129-16,6-7 129 15,1-2 516-15,-4-1 129 16,3 5 0-16,-8 10-129 15,4 10 129-15,-4 13-129 16,-1 14 129-16,-7 22-129 16,0 0 387-16,-10 35-387 15,-9 20-129-15,-8 15 0 0,-6 10 258 16,-1 6-129-16,-3 0 129 15,5-9-129-15,3-6-129 16,7-20 387-16,11-8 258 16,11-22-129-16,17-11-258 15,15-10-258-15,8-7-1290 16,6-13-2580-16,16 8-645 15,-2-14-129-15</inkml:trace>
  <inkml:trace contextRef="#ctx0" brushRef="#br0" timeOffset="609.0349">19592 3835 5160 0,'-21'-5'5547'16,"-5"26"-774"-16,-3 23-774 0,-18 2-2967 16,-5 43-1677-16,-14 16-129 15,-14 34 129-15,-22 18 0 16,-17 15 258-1,-12 5 387-15,-8 0 258 16,-6 2 129-16,-4-20 258 0,11-11 0 16,8-30-129-16,22-18 129 15,16-27-129-15,25-15-258 16,14-24-129-16,19-19-129 15,18-18-129-15,11-16 0 16,5-15 129-16,6-10-129 16,7-8 0-16,3-13 0 15,3 1 129-15,0 0 0 0,0 6 0 16,1 12 0-1,-2 10 0-15,-2 8 0 16,1 14 0-16,-5 13 129 16,-5 11-129-16,-6 18-129 0,-1 10 129 15,-8 7 0-15,-8 7 129 16,-1 5-129-16,0-2 129 15,4 0-129-15,6-13 129 16,7-6 0-16,24-13-258 16,15-12-129-16,25-8-3225 15,12-10-1419-15,7-23-258 16,15-6-387-16</inkml:trace>
  <inkml:trace contextRef="#ctx0" brushRef="#br0" timeOffset="16123.9223">1677 3262 258 0,'0'0'1290'0,"0"-13"-129"15,0 13 0-15,0-11-258 16,0 11-129-16,0-14 0 15,0 14 129-15,0-14-129 16,0 14-129-16,0-14 129 16,0 14-129-16,-1-14 129 15,1 14-258-15,0 0 129 16,0-12-258-16,0 12 129 15,0 0-258-15,0 0 0 16,0 0 129-16,0 0-129 0,0 0 0 16,0 0-129-16,0 0 129 15,-4 8-129-15,4-8 258 16,0 19-258-16,0-6 0 15,-3 4 0-15,2 4 129 16,-1 2-129-16,-1 4 0 16,2 5-129-16,-2 1 129 15,0 3-129-15,2 8 258 16,-2 1-258-16,2 2 0 15,1 2 0-15,-1 3 0 16,-3 1 129-16,4 4-258 16,0-4 129-16,0 1-258 15,0-1 516-15,0-3-516 0,0 1 258 16,0-5 0-16,0-3 0 15,0-7 0-15,-2-3 0 16,1-4 0 0,-2-5 0-16,2-6 0 0,0-5 0 15,1-13 258-15,-4 14-129 16,4-14 0-16,0 0 0 15,0 0 0-15,-2-7 129 16,2 7-129-16,-3-27 0 16,1 8 0-16,0-11 0 15,-1-7-129-15,2-6 258 16,0-8-258-16,-1-8 0 15,1-3 129-15,-2-7 129 0,3-1 0 16,-1 1-258 0,-3 3 258-16,1 3-129 15,-1 6 0-15,-1 8 129 16,4 5-258-16,-3 4 258 0,1 8-129 15,-1 0 0-15,3 11 0 16,0 0-129-16,-1 4 0 16,0 3 129-16,2 3-129 15,0 11 0-15,-1-13 0 16,1 13-129-16,0 0 129 15,0 0-129-15,0 0 129 16,0 0-129-16,0 0 0 16,0 0 0-16,0 0-258 15,0 0-387-15,0 0-903 16,3 13-2838-16,4 4 0 15,-6-3-516-15</inkml:trace>
  <inkml:trace contextRef="#ctx0" brushRef="#br0" timeOffset="17588.006">3507 3220 645 0,'0'0'3225'16,"0"0"-1806"-16,0 0 0 15,0 0 129-15,0 0-387 16,0 0-129-16,0 0 0 15,0 0 0-15,-8 8 0 16,8-8-129-16,-2 14 0 16,2-14-258-16,-1 24 129 15,-3-12-387-15,4 8 0 16,0 0-129-16,0 7 0 15,0 3-129-15,0 4 129 16,3 3-129-16,-1 8 0 16,0 2-129-16,0 0 129 0,1 3-129 15,0 3 0-15,-1-4 0 16,1 3 0-16,-2-2 0 15,1-4-129-15,0-1 129 16,1-2 0-16,-2-1 0 16,0-2 0-16,2 0-129 15,-3-3 258-15,1-2-258 16,1-1 129-16,-2-4-129 15,0-6 129-15,0-2 0 16,0-6 0-16,0-3 129 16,0-13-129-16,0 0 0 15,0 0 129-15,-3-6 0 16,-1-8-129-16,0-5 129 0,-1-5-129 15,2-3 129-15,-2-7-129 16,1-2 129 0,1-3-129-16,-1-2 129 15,3-4-129-15,0-5 129 0,1 2 0 16,0-4-129-16,0-2 129 15,2-3 0-15,2-5 0 16,-2-1 0-16,0 1 129 16,-2 2-129-16,3 4 0 15,-3 5 0-15,0 10 0 16,0 6 0-16,0 11 0 15,0 5 0-15,0 19 0 0,-3-16 0 16,3 16-129 0,0 0 0-16,0 0 0 15,0 0 0-15,0 0 0 16,0 0 0-16,0 0 0 15,0 0-129-15,0 7 129 0,0-7-129 16,0 18 129-16,0-3 0 16,0-1-129-16,0 6 129 15,2 0 0-15,-1 3-129 16,0 1 129-16,1 2 0 15,-1 2 0-15,0 4-129 16,-1 5 129-16,3 8 0 16,-3-1-129-16,0 9 129 15,0 2-129-15,0 2 0 16,0 1 0-16,0-3-129 15,-5-5 0-15,2-6 129 16,-2-8-258-16,3-5 0 0,-4-13-129 16,6 1-387-16,0-19-129 15,-4 18-1419-15,4-18-2193 16,0 0 0-16,-8 13 0 15</inkml:trace>
  <inkml:trace contextRef="#ctx0" brushRef="#br0" timeOffset="18852.0783">1604 5421 516 0,'-6'15'1806'16,"2"2"129"0,2-4-129-16,2-2 129 0,0 7-645 15,0-2 129-15,0 10-258 16,0 0-129-16,2 11-387 15,-2 3 258-15,3 11-129 16,-3 1-129-16,4 11 129 16,-4 0-258-16,1 8 0 15,-1-1 0-15,0 5 0 16,0-5-258-16,0 4-129 0,0-2 129 15,0 0-129-15,-1 0 0 16,-2 1 0 0,2-6-129-16,1-6 129 15,0-8-129-15,-1-8 0 0,1-11 0 16,0-9 129-16,0-13 0 15,0-12 0-15,0-16 0 16,0-13 0-16,0-10-129 16,0-10 129-16,0-8 0 15,0-9-129-15,0-5 0 16,0 0 129-16,0-4-258 15,0-2 129-15,0 1 0 16,0-2 0-16,0 1 0 16,-2 2 0-16,1 3 0 15,0 6-129-15,-1 9 258 16,1 9-129-16,-3 7 129 15,3 11-129-15,-3 7 129 0,3 8 0 16,1 15-129-16,0 0 0 16,0 0-129-16,-10 0 0 15,10 15-258-15,-4-2-774 16,4 17-2193-16,2 3-1548 15,-2-2-387-15,4 5 258 16</inkml:trace>
  <inkml:trace contextRef="#ctx0" brushRef="#br0" timeOffset="20264.1589">3238 5593 2967 0,'0'0'1935'15,"0"0"387"-15,0 0-516 16,0 0 0-16,0 0-387 15,0 0-258-15,0 0-258 16,0 0 129-16,0 7-258 16,-3 6-129-16,3 6 0 15,0 6-258-15,0 6-129 0,0 6 129 16,0 10-129-16,0 5-258 15,0 4 129-15,0 2 0 16,3 1-129 0,-2 3 129-16,0-2-129 0,2-5 0 15,-1-5 0-15,-1-4 129 16,0-6-129-16,0-5-129 15,0-7 258-15,-1-9-258 16,0-4 129-16,0-15 0 16,0 0 129-16,0 0-129 15,0 0 0-15,3-26 0 16,0-3 0-16,-3-6 0 15,0-8 129-15,0-9-129 0,-3-3 0 16,-3-9 0 0,-1-2 129-16,-4-4-129 15,1 0 129-15,1 0 0 16,2 6-258-16,0 2 258 0,3 12-129 15,3 4 129-15,1 12-129 16,0 7 129-16,0 10-129 16,0 5 129-16,0 12-129 15,1-11 129-15,-1 11 0 16,0 0-129-16,4 20 0 15,-1 1 129-15,-2 11-129 16,3 6 0-16,-1 12 129 16,2 6-258-16,-1 7 129 15,0 4 0-15,0 2-129 16,-1 4 129-16,1-5 0 15,-2-3 0-15,1-10 0 16,0-4 0-16,-2-8 0 0,0-9 0 16,-1-9 0-16,1-9-129 15,-1-16-129-15,3 20-258 16,-3-20-516-16,0 0-2967 15,0 0-903-15,0 0-258 16</inkml:trace>
  <inkml:trace contextRef="#ctx0" brushRef="#br0" timeOffset="32966.8856">11784 4143 2580 0,'-1'-6'3354'0,"9"6"-2451"15,-8 0-387-15,10 2 129 16,-10-2-129-16,14 8 258 16,-14-8 0-16,14 16 129 15,-14-16-129-15,19 28 0 16,-13-10 0-16,6 4-129 15,-5 3-258-15,3 7 0 16,-2-6-258-16,1 2 258 16,-1-4-129-16,-1-4-129 15,-1-6 129-15,4-1 0 16,-10-13 258-16,18-2-258 15,-3-12 0-15,3-9 129 0,1-8-258 16,5-4 0-16,0-3 0 16,1-4 0-1,-2 3-129-15,-1 5 0 16,-6 6 129-16,-3 11-129 0,-2 11 0 15,-11 6 258-15,13 20-258 16,-9 11 0-16,1 7 0 16,2 1 0-16,-1 4 0 15,1-1 0-15,6-4 0 16,-2-9 129-16,2-11 0 15,3-10 129-15,1-8-129 16,5-14 0-16,2-11 129 16,4-3-129-16,-2-5 0 15,5-4 0-15,-1 3-129 16,-4 4 0-16,1 2 129 15,-5 11-258-15,-5 11 258 16,-4 8-129-16,-2 16 0 0,-5 13 0 16,0 2 0-16,-2 6 129 15,2 0-258-15,-2-4 258 16,1-4-129-16,4-7 0 15,1-11 129-15,2-9-129 16,4-4 129-16,-1-11 0 16,3-6 0-16,4-1-129 15,-1-6 0-15,2 2 129 16,-4 3-129-16,1 1 0 15,-3 8 0-15,-1 3 0 16,-3 7 0-16,-1 3 129 16,0 5-129-16,-1 5 0 0,2-3 0 15,1 0 0-15,3-3 129 16,5-5-129-16,1-2 129 15,5-3-129-15,4-7 129 16,1-3-129-16,5-2 0 16,0 1 0-16,2 5-387 15,-9-8-1161-15,5 6-3096 16,-6 6-129-16,-10-5-516 15</inkml:trace>
  <inkml:trace contextRef="#ctx0" brushRef="#br0" timeOffset="39419.2547">1840 4428 2451 0,'50'-4'774'0,"-20"4"-774"16,3 0 0-16,5 0 129 16,-1 0-129-16,0 0 129 15,0 0 0-15,4-3 129 16,-3-3-129-16,4-7 129 15,4 0 258-15,2-2-258 0,6 1 258 16,4-2-258-16,4 3 258 16,3 2-387-16,-1 1 129 15,2 5-129 1,2 3-129-16,-2 2-129 0,-5 0 129 15,-1 0 0-15,-6 2-258 16,-4-2 258-16,-3 0 0 16,-7 0 258-16,-6-2-258 15,-8 0 258-15,-3-2 129 16,-10-1-129-16,-13 5 129 15,11-8-129-15,-11 8-129 16,-16-9 129-16,-9 9-258 0,-7 0-129 16,-9 0-129-16,-9 0 0 15,-10 0-129 1,-13 0 258-16,-2 0 0 15,-8 0 0-15,-1-2 258 0,3-4-129 16,3 0 258-16,8 0 129 16,5 3-258-16,13 3 129 15,8 0-258-15,12 4 0 16,8 5 0-16,7 0 0 15,10 5-129-15,4 0 129 16,3 0-129-16,12 2 129 16,7-3 0-16,3 3 129 15,12-3-129-15,6 0 129 16,12-1 0-16,7-1-129 15,4-4 129-15,7 0 129 16,4-3-258-16,-2-4 129 16,-1 0-129-16,-3-1 0 0,-10-4 0 15,-8 0 129-15,-12-1-129 16,-9-1 0-16,-14 5-129 15,-15 2-1161-15,-8 0-2064 16,-12 12-129-16</inkml:trace>
  <inkml:trace contextRef="#ctx0" brushRef="#br0" timeOffset="67965.8875">22375 6305 1548 0,'-4'-13'3225'0,"4"13"-2451"16,-4-13-516-16,4 13-129 16,0 0 0-16,-11-10 258 15,11 10-129-15,-13-6 258 0,4 4-129 16,-4 0 0-16,1 2 0 15,-2 0-129-15,-1 2 129 16,-3 2-258-16,-1 6 0 16,0-4-129-16,0 6 0 15,-1-3 0-15,3 3-129 16,-1-1 0-16,0-1 129 15,2 3 0-15,1-1-129 16,0 2-129-16,-1 0 258 16,2 2 0-16,-1 1 0 15,-2 3 0-15,1-2-129 16,-2 4 129-16,1-4 0 15,-2 4 0-15,0-2 0 0,0 4 0 16,-1-3 0-16,2 2 0 16,1-1 0-16,-2 0 0 15,2 2 0-15,2-2 0 16,-2 3 129-16,0-4-129 15,-1 4 258-15,4-3-258 16,-4 2 129-16,1-2-129 16,0-2 129-16,1 3-129 15,-1-2 129-15,1 2 0 16,0-1-129-16,3 1 387 15,0 0-258-15,1 3 0 16,4-3 0-16,-2-2 0 16,3 1 0-16,3-1-129 0,2 2 0 15,1-2 258-15,1-2-258 16,0 1 0-1,2 1 0-15,3 0 0 16,1 1 0-16,1 0 129 0,3 0-129 16,0 0 0-16,0 1 0 15,2-2 0-15,4-1 0 16,-4-1 0-16,4 0 0 15,-2-4 129-15,1 1-129 16,0-5 0-16,-1-2 129 16,-1-2-129-16,3 1 129 15,-2-2-129-15,2-2 129 16,2 0 0-16,-1-1-129 15,1-1 258-15,2 2-258 16,-2-3 129-16,2 0 0 16,1-1 0-16,-1 0 0 15,0 0-129-15,-2-4 129 0,2 0 0 16,1 0 129-16,0-1-258 15,-1 0 0-15,4 1 0 16,-2 1 0-16,2 2-258 16,1 0 258-16,1 1 0 15,2 0 0-15,1 0 0 16,0 2 0-16,4 1 0 15,-1-1 0-15,-1 2 258 16,-2-2-258-16,2-1 0 16,-1 1 0-16,-2 0 0 15,-1 0 0-15,1 1 0 16,-2-2 129-16,-1 2-129 15,2 2 129-15,-1 0-129 0,1 1 0 16,-4 0 0-16,2-1 0 16,1 5 0-16,-2-5 0 15,0 2 129-15,0 0-129 16,0-4 0-16,0 4 0 15,2-3 129-15,-2 0-129 16,2-3 0-16,0 0 129 16,1 1-129-16,-1-2 0 15,-4 0 0-15,1 0 129 16,-1-2-129-16,-2-1 258 15,0-5 0-15,-2 0-129 16,1-7 129-16,-1 0-129 16,1-6 129-16,0-3 0 0,0-3 0 15,-2-2-129-15,0-2 129 16,-2 0-129-1,-1-2 129-15,-1 2-129 16,-6 0 258-16,4 1-258 0,-5-3 129 16,1 0-129-16,-2-3 129 15,0 1 0-15,-1-2-258 16,1 2 129-16,-2-3-129 15,0 2 258-15,-3-1-258 16,0 2 129-16,0 0-129 16,-1 0 258-16,-6 0 0 15,-4-2-258-15,-1-2 129 0,-1 2 0 16,-6 0 0-1,-1-3-129-15,-1 3 0 16,-2 2 0-16,1-1 129 16,1 7-129-16,-3 0 0 0,0 1 129 15,2 2-129-15,-2 3 129 16,-1 1 0-16,-3 1-129 15,-1 2 0-15,0-1 129 16,0 0-258-16,-4 3 129 16,1 2-129-16,1 1 0 15,-3 4 0-15,6-1 129 16,-1 3 0-16,0 2 0 15,1 5 0-15,-1 0-129 16,2 1 129-16,-1 1 0 16,3 7-129-16,-4-1 129 15,4 5 0-15,-3 1-129 16,4 1 258-16,3 2-258 0,-2 0 258 16,3 3-258-16,-1-2 258 15,2 1-129-15,1-1-129 16,2-2 129-16,1 2 0 15,2-4-129-15,0 3 129 16,1-5 0-16,3-2 0 16,9-9 0-16,-17 19-129 15,17-19 129-15,-16 15 0 16,16-15-129-16,-8 13 129 15,8-13-258-15,-8 15 129 16,8-15-129-16,-12 26-645 16,-4-9-2967-16,-6-1-903 15,1 5-258-15</inkml:trace>
  <inkml:trace contextRef="#ctx0" brushRef="#br0" timeOffset="85692.9014">14307 1924 3096 0,'17'-39'3354'0,"-9"27"-387"16,-8 12-2580-16,0 0-129 15,0 0-258-15,0 0 129 16,-5-7 129-16,5 7 258 15,0 0-129-15,0 0 129 16,0 0 0-16,0 0-129 16,-11 10-129-16,2 11-129 15,-4 6 0-15,-2 15 0 16,-7 4 0-16,-7 22 129 15,0 4-774-15,-8 19 774 0,-3 1-645 16,0 11 516-16,-2-4-387 16,0 1 129-16,4-10 0 15,0-8 129-15,4-10 129 16,2-12-129-16,10-12 129 15,2-16 129-15,5-7 0 16,2-10 387-16,7-3-258 16,6-12 258-16,0 0-129 15,-15 0 0-15,15 0 129 16,-4-21-387-16,3 5 129 15,-6-7-258-15,2-5 0 16,2-2-129-16,-2-5 0 16,0-5-129-16,1 1 129 0,1-1 129 15,-1 4 0-15,3 3-129 16,0 4 0-16,1 11 0 15,0 18 0-15,0 0-129 16,-7 25 129-16,-2 15 0 16,-3 13 258-16,-3 11-258 15,2 7 0-15,-3-6 129 16,3 3 129-16,2-19 0 15,5-6 129-15,6-21 0 16,9-8-387-16,16-14 516 16,13-12-129-16,11-8-516 15,7-6-3483-15,11-13-1032 16,6-9-645-16,-10-33-387 0</inkml:trace>
  <inkml:trace contextRef="#ctx0" brushRef="#br0" timeOffset="126374.2282">22073 8197 645 0,'0'0'2064'16,"0"0"387"-16,0 0 0 16,0 0-258-16,0 0-258 15,0 0-258-15,-11-8 0 16,11 8-774-16,-10-7 129 0,10 7-387 15,-17-14 129-15,17 14-258 16,-25-8-129-16,10 7 0 16,-6 0 0-16,0 2-258 15,-3 7 0-15,-1 7 0 16,0 2-129-16,3 4 0 15,2 2-129-15,2 5 129 16,4-1 0-16,8 3 0 16,5-5-129-16,1-1 258 15,12-4-129-15,7-2 0 16,2-5 129-16,8-8-129 15,3-2 129-15,2-4 0 0,3-9 129 16,-4-4-129-16,-3-5 0 16,-2-4 0-16,-8-5 0 15,-7-2 0 1,-5-5 129-16,-8 2-129 0,-4 1 0 15,-8 3 0-15,-5 5 0 16,-3 8 0-16,-3 7 0 16,0 9 0-16,-2 17-129 15,1 7 0-15,2 9-129 16,5 5 129-16,5 2-129 15,3-1 129-15,7-3 0 16,2-4 0-16,4-11 0 16,9-5 0-16,2-10 129 0,2-6 0 15,-4-4-129 1,3-10 0-16,-4-8 129 15,-3-3-129-15,-1-4 0 16,-5-2-129-16,-3 2 0 0,-3-5-645 16,-2 20-1548-16,-15-1-2580 15,-6 1-387-15,-1 13-258 16</inkml:trace>
  <inkml:trace contextRef="#ctx0" brushRef="#br0" timeOffset="127494.2921">18355 8189 1419 0,'3'-8'1548'16,"-3"-7"-129"-16,-9 3 129 15,9 12 129-15,-17-21-129 0,5 18-258 16,-3-5 129-16,4 8-258 15,-8 0-258 1,7 4-129-16,-5 5-258 16,5 4-258-16,-1 5-129 15,2 2 0-15,2 5-129 0,5 3 129 16,3-2-129-16,1 2 0 15,4-4 0-15,8-1 0 16,2-5 0-16,6-2 0 16,5-11 129-16,5-2 0 15,1-4 0-15,3-11 129 16,-2-5 0-16,-2-6-129 15,-6-7 129-15,-1-1 0 16,-12-4 129-16,-7 3 0 16,-4-2 129-16,-9 5-129 15,-7 5 0-15,-4 14-129 16,-4 5 0-16,1 7 0 0,-1 15-129 15,4 10-129-15,2 7 0 16,5 5 0-16,5-2-129 16,5-1 129-16,3-4-129 15,5-8 129-15,10-12 129 16,2-10-129-16,1-9 129 15,5-13 0-15,-3-10 0 16,-2-7 0-16,-5-5 0 16,1 0-129-16,-8 2 0 15,-6 9-129-15,-1 12 0 16,-14 12-516-16,-1 15-1290 15,-7 17-2709-15,-5 7-387 16,5 17-387-16</inkml:trace>
  <inkml:trace contextRef="#ctx0" brushRef="#br0" timeOffset="129084.3832">18457 12154 2451 0,'0'0'3354'0,"0"0"-1935"15,0 0-645-15,-4-11-258 16,4 11 129-16,0-15 129 15,0 15 129-15,0-15 0 16,0 15-129-16,-1-12 129 16,1 12-129-16,0 0-258 15,0 0 129-15,0 0-387 16,-4-12 0-16,4 12-129 0,0 0 0 15,0 0-129 1,13-3 0-16,-4 3 129 16,6 0-129-16,3 0 258 15,5 5-258-15,3 1 129 0,7 0 0 16,3 2-129-16,4-1 129 15,8 1 129-15,3-3-129 16,9 2 129-16,4-4 0 16,10 5 0-16,7-4 129 15,12 3-129-15,7-4-129 16,7 3 0-16,6 0-129 15,5 1 0-15,1 2 0 16,2-4 0-16,-1 3 0 16,-6-3 0-16,0-2 0 15,-4 0 0-15,-1-2 0 16,1-1 0-16,-4 0 0 15,-3 0 0-15,-4-2 0 0,-8 0 0 16,-4 2-129-16,-5 0 129 16,-7 0 0-16,-7 0 0 15,-5 0 0 1,-6 0 0-16,-2 0 0 0,-4 0 0 15,-5 2 0-15,-1-2 0 16,-4 0 0-16,-4 0 0 16,-7 0 0-16,-3 0 0 15,-5 0 0-15,-5 0 0 16,-6 0 0-16,-2 0 0 15,-9 0 129-15,11 0-129 16,-11 0 129-16,0 0-129 16,10 0 0-16,-10 0 0 0,0 0 0 15,12 0 0-15,-12 0 0 16,9 0-129-16,-9 0 129 15,11 0 0 1,-11 0 0-16,9 1 0 0,-9-1 129 16,0 0-129-16,15 2 0 15,-15-2 0-15,0 0 0 16,10 5-129-16,-10-5 0 15,0 0-129-15,0 0-645 16,0 0-774-16,11-11-1935 16,-11 11-774-16,5-17-516 15</inkml:trace>
  <inkml:trace contextRef="#ctx0" brushRef="#br0" timeOffset="129398.4012">21782 12012 3354 0,'0'7'3612'16,"0"-7"-1935"-16,-2 16-387 16,2-16-258-16,16 16 0 15,-3-8 129-15,8 5-129 16,-1-5 129-16,7 5-258 15,-5-8 0-15,6 9-258 16,-7-8 0-16,1 3-258 16,-8-4-129-16,0 3 129 15,-14-8 0-15,8 23 0 16,-12-10-129-16,-11 7 0 15,-7 0-129-15,-4 3 0 0,-7 2-774 16,-10-6-2064-16,-3-1-1935 16,-1-1-258-16,-9-10-258 15</inkml:trace>
  <inkml:trace contextRef="#ctx0" brushRef="#br0" timeOffset="129965.4336">18640 12153 3096 0,'24'0'4386'0,"-24"0"-387"15,0 0-2451-15,0 0-1032 16,-12 3 258-16,-6-3-258 15,-1 0 258-15,-6-3-387 16,-1 1 129-16,-6 0-129 16,3 2 129-16,-5 0-129 15,9 0 0-15,1 0-129 16,3 0-129-16,8 0-129 15,5 1 0-15,8-1 0 16,3 13 0-16,14-1 129 16,9 4-129-16,12 1-258 15,11-2-1032-15,12 3-2838 16,19 7-645-16,-6-8 0 0</inkml:trace>
  <inkml:trace contextRef="#ctx0" brushRef="#br0" timeOffset="141954.1194">21850 6654 1032 0,'0'0'903'16,"0"0"-258"0,0 0-129-16,0 0-258 0,0 0-129 15,0 7 0-15,0-7 129 16,8 21-129-16,-4-4 129 15,1 8 129-15,1 0 0 16,-1 7-129-16,0 5 387 16,2 8 129-16,-3 2-258 15,1 7 0-15,-1 4-129 16,-3 2 0-16,3 5 0 15,-1 2-129-15,-2 2-129 0,2 1 0 16,-2-5 0 0,0 2 387-16,-1-9-387 15,3 2 387-15,-3-8-129 16,1 0-129-16,1-7 258 0,-1-2-258 15,4-3-129-15,-1-4 0 16,2 0 258-16,-1-5-258 16,0-1-129-16,2-5 129 15,-3 0-129-15,2-4 129 16,-2-4 0-16,-1-3 129 15,-3-14 0-15,5 17 129 16,-5-17 0-16,0 0 129 16,0 0-129-16,0 0 0 15,-6-11 0-15,0 0 0 16,-3-5-129-16,1-1-258 15,-1-2 129-15,-3-4-258 16,0-5 258-16,-4 2-129 0,3-1 0 16,-1 4 0-16,-2 1 0 15,4 0 0-15,-3 4-129 16,6 1 129-16,-1 7-258 15,10 10 258-15,-11-14-387 16,11 14 387-16,0 0-258 16,0 0 129-16,0 0 129 15,0 0-129-15,1 6 129 16,7 6 0-16,0 2 0 15,-1 4 0-15,6 1 258 16,-4 2-258-16,2-1 0 16,-2-3 0-16,0 0 0 15,-2-4 0-15,-1 0 0 0,1-3 258 16,-7-10 0-16,0 0 129 15,13 11-129-15,-3-11 129 16,-10 0 0 0,23-16-129-16,-8 2-258 0,3-5-387 15,6 4-903-15,-4-2-2322 16,-5 1-1161-16,5 9-129 15</inkml:trace>
  <inkml:trace contextRef="#ctx0" brushRef="#br0" timeOffset="144797.282">21726 9117 645 0,'0'0'1161'0,"-13"3"-645"0,13-3 387 16,0 0 0-16,-9 0 129 16,9 0 258-16,0 0 0 15,-12 0 0-15,12 0-258 16,-12 1-129-16,12-1-387 15,-20 8 0-15,3 2-258 16,-8-3 0-16,-4 3 258 16,-10-1-258-16,-5 6 258 15,-10-3-129-15,0 6 0 16,-7-2-129-16,0 3 258 15,1-4-258-15,5 2 129 16,3-4-129-16,7 1 129 16,8-5-129-16,7-3 0 0,10 0-129 15,3-2-129-15,7-4-129 16,10 0-258-16,-11 1-387 15,11-1 129-15,0 0-129 16,0 0 0-16,2-9-129 16,3-2 129-16,4 0 0 15,1-3 387-15,2-4 129 16,4-2 0-16,-2 0 129 15,2 2 0-15,-4 1 258 16,0 1-129-16,-3 5 387 16,-9 11 0-16,11-10-129 15,-11 10 258-15,0 0-129 16,-13 17 129-16,-4-3-129 0,-5 5 0 15,-1 2 258-15,-6 4-258 16,1-4 258-16,-1 3-258 16,5-6-129-1,6 0 129-15,3-3-129 0,5 1-129 16,6-5-258-16,4-11-129 15,9 22-258-15,4-17-903 16,8-3-2967-16,12 10-387 16,-8-9 258-16</inkml:trace>
  <inkml:trace contextRef="#ctx0" brushRef="#br0" timeOffset="163550.3544">10021 2371 1677 0,'-8'30'3612'16,"8"-4"645"-16,-9-12-387 15,4 18-3999-15,-2 5 129 16,2 14 0-16,-3 5 129 16,-3 5 0-16,2 2 129 15,-2-3 0-15,1 2 0 16,1-6 0-16,-2-5 0 15,3-14 258-15,3-5-387 16,0-14 258-16,1-5-258 16,4-13 0-16,0 0-258 15,-11-21 0-15,8-8 0 0,-3-2-129 16,-2-7 129-16,-4-3 129 15,3 0-129 1,-3 6 129-16,3 3 0 16,1 13 129-16,8 19-129 0,-10-5 0 15,10 19 129-15,0 17-129 16,6 9 129-16,2 7-129 15,1 8 0-15,2-4 258 16,1 2 0-16,-2-13 258 16,2-3-129-16,-3-10-129 15,2-4 129-15,-11-23 129 16,16 15 0-16,-16-15 0 15,19-7-258-15,-7-15 0 16,7-3-129-16,3-12-129 16,6-6-129-16,2 0-129 15,-1-9-387-15,7 16-387 16,-14-4-258-16,8 30-1032 0,-15 7-1935 15,-8 13-645-15,-1 28 774 16</inkml:trace>
  <inkml:trace contextRef="#ctx0" brushRef="#br0" timeOffset="164461.4067">9719 4770 2193 0,'-16'-7'4257'0,"-6"10"0"15,14 13-258-15,-8-2-4128 0,3 8 0 16,0 5-129-16,-2 9 129 15,-1 6 0-15,-2 9 0 16,2 6 258-16,-1 0-129 16,1 5 129-16,-1-3 129 15,3 3-129-15,-2-10 0 16,4-5 0-16,1-12 0 15,3-8-129-15,-1-6 0 16,5-7-129-16,4-14 129 16,-13 0-129-16,13 0 129 15,-10-26-129-15,4 4 0 16,2-3 258-16,-1-1-258 15,2 0 258-15,-2 4 0 0,5 5 0 16,0 5-129-16,0 12 387 16,3 8-258-16,0 17-129 15,2 8 129-15,1 8-129 16,-2-1 258-16,4 6-129 15,-4-5 129-15,0-3 0 16,-1-10 258-16,3-9-129 16,-6-19-129-16,20 3-129 15,1-12-1161-15,1-9-3354 16,1-24-129-16,11 6-516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41:48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13969 7856 1032 0,'-4'11'1677'16,"4"-11"258"-16,0 0-258 15,0 0 129-15,3-6-516 16,-3 6 0-16,6-20-516 15,-4 8 0-15,6 0-258 16,-3-2-258-16,4-2-129 16,1-3 0-16,0-3 0 15,5 0 0-15,3 3 129 16,-2-6-129-16,6 1 0 0,2-8-129 15,5-1 129 1,1-3 0-16,2-1-129 16,4-6 0-16,-1-1 0 15,2-5 129-15,4 0-258 0,0-1 258 16,1-2-258-16,-1 2 258 15,3 0-129-15,-1-4 0 16,1 1-129-16,2-1 129 16,-3-3 0-16,2 3 129 15,0-1-129-15,-1-2 0 16,0 2 0-16,1 4 129 15,0 0-129-15,0 4 129 16,1 6-129-16,4 2 0 16,-2 9 0-16,2 3 129 15,0 6-129-15,0 1 0 16,-3 7 258-16,2 2-258 15,-1 4 0-15,-3 3 129 0,-1 3-129 16,0 1 0-16,-1 0 0 16,2 7 0-16,0 3 0 15,1 3 0-15,-1 1 0 16,1 5 0-16,-1 2 129 15,4 2-129-15,-3 0 129 16,-1 4 0-16,1 2 0 16,0 1-129-16,3 0 0 15,0 1 0-15,1 2 129 16,-3 2-129-16,5 2 129 15,-2-1 129-15,-1 5 129 16,-3 2 0-16,4 3 0 0,-4 0 129 16,3 4 0-16,-3-2-129 15,1 6-129-15,1 2-129 16,2 2 0-16,-4 2-129 15,1 4 0-15,-3 2 0 16,2-2 129-16,-2 7-129 16,5 1 0-16,-6-1 129 15,6-1-129-15,0-1 129 16,1 1-129-16,3 1 129 15,0 2-129-15,1-5 0 16,1 3 129-16,-5-1-129 16,3-3 129-16,-6 4 0 15,3 0 0-15,-1-7 0 0,1 6 0 16,0-1-129-16,3-3 0 15,-1 4 129 1,-1 2-129-16,3-6 0 16,-2 0 0-16,-1-2-129 0,1-2 258 15,-3-2-129-15,0-2 0 16,0-4 0-16,1-2-129 15,0-2 258-15,-1 1-258 16,1-1 258-16,0 0-258 16,-1-2 129-16,3-5 0 15,-2 2 0-15,0-9 0 16,0 2 0-16,1-7 0 15,-2-1-129-15,2-7 129 16,-2-3 0-16,0 0 0 16,1-5-129-16,-1 0 129 15,1-6 0-15,-1 0 0 16,2-3 0-16,-2-4 0 0,3-1 0 15,-1-1 0-15,2 0 0 16,2-1 0-16,-3-5-129 16,2 0 129-16,0-2 0 15,1-3 0-15,3 0-129 16,-2-5 129-16,-1 1 0 15,2-3 0-15,-2-2 129 16,-1-2-129-16,0-1 0 16,-4-4 0-16,3-1 0 15,0-2 0-15,-3-1 129 16,1-2-129-16,-1-3 0 15,-1-1 0-15,1-3 129 16,-1 0 0-16,0-3-258 0,-3 4 258 16,-1-5-258-16,-2-2 258 15,-1 0-129-15,1-1 0 16,-4-4 0-16,1-1-129 15,-3-2 258-15,-2-3-258 16,-2-2 258-16,-1 3-129 16,-3-3 129-16,0-1 0 15,-4 1-258-15,4 4 258 16,-4-3-258-16,2 3 258 15,-1 0-258-15,0 0 129 16,1 2-129-16,-2 1 0 16,-1 7 129-16,-2 2-258 15,0 5-129-15,-8-5-1290 0,5 3-3225 16,-3 9-129-16,-7-10-516 15</inkml:trace>
  <inkml:trace contextRef="#ctx0" brushRef="#br0" timeOffset="5004.2862">17461 6799 774 0,'4'-90'1419'16,"-3"53"258"-16,5 10 129 15,-6 7 258-15,0 20 0 16,0 0-129-16,-9 34-516 15,-11-1-516-15,3 20-258 16,-15 11-258-16,-1 17-129 16,-5 8-129-16,-3 4-129 15,0 0 0-15,3-3 0 16,6-3-258-16,5-13-129 15,8-11 129-15,6-15-129 16,6-12 0-16,2-16-258 0,5-20 0 16,0 0 129-16,0-28-129 15,0-15 387-15,0-11-129 16,0-12 129-16,-4-11 516 15,2 1 129-15,-4 4 258 16,6 11-129-16,-5 11 516 16,5 27-129-16,0 23 258 15,0 0-258-15,13 40 0 16,-2 16-387-16,-1 4 0 15,5 10 129-15,-1-3-516 16,-2-2 0-16,1-11-129 16,-2-7 129-16,-2-15-258 0,-1-7 129 15,5-13-129-15,3-12-774 16,22-12-2838-16,10-15-1161 15,12-25-129 1</inkml:trace>
  <inkml:trace contextRef="#ctx0" brushRef="#br0" timeOffset="5884.3365">22140 6674 2580 0,'-37'19'5160'0,"20"21"-129"16,-8 6-516-16,3 24-4386 15,3 12 0-15,-3 12-129 16,0 4 129-16,-1-2-258 15,-3-8 129-15,-1-9-129 16,1-14 0-16,1-17-129 16,-4-17 0-16,5-13-258 15,-2-18 258-15,6-21 129 16,-1-19-129-16,4-16 387 15,4-5 0-15,-2-5 645 16,8 9-387-16,-3-1 387 16,7 21-129-16,-2 17 129 15,5 26-129-15,-3 32-258 0,7 22 0 16,7 10-516-16,5 3 129 15,9 4-258-15,2-16-774 16,18-14-3741-16,8-20-387 16,0-30-258-16</inkml:trace>
  <inkml:trace contextRef="#ctx0" brushRef="#br0" timeOffset="6688.3825">14001 6304 3225 0,'-37'-62'5418'16,"37"62"-258"-16,-16-4-387 16,14 23-4515-16,3 31 0 0,7 21-129 15,4 19-129-15,-2 14 258 16,2 9-387-16,-3 5-129 15,-5-9-129-15,0-1-258 16,-5-24 129-16,-3-10-387 16,-11-23-387-16,6-8-903 15,-16-27-129-15,7-5-129 16,-11-20 129-16,2-16 387 15,-9-22 774-15,4-12 1161 0,-1-2 1032 16,-3-12 1032-16,15 19 774 16,-8-5-258-1,18 29 129-15,-3 11-258 16,15 32-516-16,3 23-645 0,19 23-774 15,7 9-258-15,12 9-129 16,11 2-258-16,2-10-387 16,18-5-1806-16,2-28-2451 15,3-32-516-15,9-17-129 16</inkml:trace>
  <inkml:trace contextRef="#ctx0" brushRef="#br0" timeOffset="7630.4364">15225 5875 1 0,'-69'3'2579'15,"35"3"1"-15,0 3 258 16,3 8-516-16,-3 1-387 0,10 15-258 16,-9 0-774-1,12 14 0-15,-1 0-387 16,7 10-258-16,6-2 0 15,9 1-129-15,3-5-129 0,11-5 0 16,10-8 0-16,10-5-129 16,6-13 129-16,7-8 0 15,3-8 0-15,3-4-129 16,-1-4 129-16,-1-8 0 15,-7-4 0-15,-6-2 0 16,-9-4 129-16,-7-2 0 16,-11-5 0-16,-11-4 0 15,-7-9 0-15,-11-4 0 16,-14-6 129-16,-4 0 258 15,-8 3 0-15,-2 11-129 16,-5 6-129-16,7 12 129 16,-1 13-258-16,6 10-903 0,4 21-3612 15,14 16-387-15,-7-1-774 16</inkml:trace>
  <inkml:trace contextRef="#ctx0" brushRef="#br0" timeOffset="39220.2432">13703 3079 1419 0,'8'-6'3483'16,"-8"0"-387"-16,8 3-2580 16,-8 3-516-16,14-5 129 15,-6 1 129-15,4 3-258 16,0 0-258-16,6 0 258 15,-3 1 0-15,2 0 0 16,3 0-129-16,1-2 129 16,4 2 0-16,1-2 0 15,4-1 0-15,6-5 0 0,5 2-129 16,3-6 129-16,5 3 0 15,5-3-129 1,1-2 129-16,7 1 0 16,-3 0-129-16,6 3 129 0,-1-3 129 15,3 3 0-15,0 2 0 16,-1-2 0-16,2 2 258 15,1 0-258-15,6 2 258 16,-5-2 0-16,6 1 0 16,-3-1 0-16,2 2 0 15,-1-1-258-15,0 2 129 16,-3 0 0-16,1 0-129 0,-3-1-129 15,1 4 129 1,3-1-129-16,-2-4 0 16,0 6 0-16,4-1 0 15,0-1-129-15,-1 2 258 16,3 0-258-16,0-6 129 0,1 4-129 15,1 1 129-15,4-2 0 16,-1 0 0-16,0 0 0 16,-2-1 0-16,0 0 129 15,0 4-129-15,-1 0 0 16,-4-4 0-16,3 4 0 15,1-3 0-15,3 2 0 16,1 1 0-16,2-2 0 16,0 0 0-16,2 0 0 15,-2 3 0-15,-1-1 0 16,-1 1 0-16,-4 0 0 15,3 3-129-15,-4 1 258 0,1 1-129 16,-1 0 0-16,2 0 0 16,-2-1 0-16,1 1 0 15,2 0 0-15,-1 1 0 16,-1-1 0-16,0 2-129 15,0-2 258-15,1 1-129 16,-3 3 0-16,1-2 129 16,-1 0-129-16,2 1 129 15,2-1-129-15,2 2 129 16,2-2-129-16,3 2 0 15,1-4 129-15,0 2-129 16,1 2 0-16,2-1 0 16,-1 2 129-16,-2-2-129 0,2 2 258 15,0 1-258-15,2-3 0 16,0 3 0-16,0-2 0 15,1 0 0 1,2 3 0-16,-2-1 0 0,2 1 0 16,0-2 0-16,3 0 129 15,0 0-129-15,0 0 0 16,-4 3-129-16,3-6-129 15,0 3 129-15,-3 0 129 16,-1 2-129-16,1-2 0 16,-1 2 0-16,-2 0 129 15,2 0-129-15,-2-1 129 16,0 2-129-16,0-4 129 0,-1 3 0 15,0-2 0 1,-1 3-258-16,-3-1 258 16,-1-3 0-16,1 3 0 15,-4-3 0-15,3 3 0 0,-2-2 0 16,2 2 0-16,1-1 0 15,3-1 0-15,-1 2 0 16,4 1 0-16,-2-3 0 16,2 7-129-16,-1-4 258 15,2 5-258-15,-6-2 129 16,2 6 0-16,0-3 0 15,2 1 0-15,0 2 0 16,4-1 0-16,1 3 129 16,1-1-258-16,0 3 129 15,4 1 0-15,-4 3-129 16,-1 4-387-16,-2 4-1677 15,-5-3-1677-15,9 19-129 0</inkml:trace>
  <inkml:trace contextRef="#ctx0" brushRef="#br0" timeOffset="41525.3751">14143 2465 4386 0,'14'59'5160'0,"1"-16"-258"16,13 24-258-16,0 27-4128 15,9 16-387-15,5 28 258 16,0 18-387-16,2 10-258 16,3 11-1032-16,-10 0-3096 15,-3-16-516-15,3-13-774 16</inkml:trace>
  <inkml:trace contextRef="#ctx0" brushRef="#br0" timeOffset="42022.4035">21259 2532 3225 0,'19'45'4902'0,"-15"16"0"16,-3 30-387-16,-3 24-3999 15,-8 26-129-15,2 25-129 16,-3 18-2967-16,-3 15-1419 15,-8-14-774-15,3-4-129 16</inkml:trace>
  <inkml:trace contextRef="#ctx0" brushRef="#br0" timeOffset="109334.2535">4652 8610 3225 0,'-80'-31'1419'16,"31"20"-129"-16,-2 8 129 15,-5 3-129-15,5 15-387 16,-10 6-129-16,2 13-129 16,0 9-258-16,1 11-258 15,-3 6 129-15,3 10-258 16,0 2 0-16,1 2 129 15,2 2-129-15,3 3 129 16,2-3 0-16,4-1 129 16,3-1 129-16,4-2 0 15,4 2 0-15,3-3 258 0,7-2-387 16,8 0 129-16,4-4 129 15,10 1-258 1,3-5 129-16,9 0-258 16,13-7 258-16,9 1-258 0,7-3 0 15,11-2-129-15,13-3 129 16,9-1 0-16,12-6-258 15,10-2 258-15,9-1-129 16,8-6 0-16,13-5 0 16,6 2 0-16,4-4 0 15,3-5 0-15,5-2 0 16,5-1 129-16,-1-6-129 0,3 1 0 15,-4-5 0 1,0-4 0-16,2-2 129 16,-2-2-129-16,-2-6 0 15,-1-8-129-15,-2-2 129 0,-2-6 0 16,-5-5 0-16,-6-4-129 15,-6-6 258-15,-6-1-129 16,-10-6 129-16,-10-1 0 16,-10-7 0-16,-9 0 129 15,-9-8-129-15,-8-3 129 16,-8-6 0-16,-8-3-129 15,-10-7 0-15,-8 1 0 16,-12-3 129-16,-11-2-129 16,-9-2-129-16,-17 0 0 15,-17-2 0-15,-17 3 129 16,-17-3-129-16,-15 1 0 15,-18 2 129-15,-14 8-258 0,-12 6 387 16,-8 9-129-16,-10 13 0 16,-8 13-258-16,-1 19-645 15,-7 18-3612-15,-5 12-645 16,1 25-129-16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23:27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4T00:34:37.743"/>
    </inkml:context>
  </inkml:definitions>
  <inkml:trace contextRef="#ctx0" brushRef="#br0">13733 2873 129 0,'-33'-2'774'0,"18"2"0"16,-3 3 129-16,1 3-129 0,-5 2 0 15,2 6-258-15,-1-4-129 16,1 8 129-16,-1-1-258 15,-1 3 258-15,1 2-129 16,-1 3 129-16,0-3-258 16,1 4 0-16,-1 2 129 15,-1 2-258-15,3 1 129 16,-2 3 129-16,-1 2-258 15,4 1 0-15,3 7 0 16,1 2 129-16,4 2 0 16,4 1 0-16,2 1-129 15,4-2 0-15,1 1 0 16,3-3 258-16,5-4-258 0,-1 1 129 15,1-3-129-15,2 3 0 16,-2-4 129-16,4 5-129 16,0-3 0-16,3 1-129 15,0 0 129-15,5-1 0 16,1-1 129-16,2-4 129 15,2-1-129-15,5-3 0 16,0 0 129-16,6-5-129 16,1 0-129-16,5-4 0 15,4-4 0-15,4-1-129 16,4-3 129-16,6-1-129 15,2-3 129-15,4-3 0 16,2 0 129-16,4-1-129 0,1-1 0 16,6-1 0-16,4 0 0 15,3-1 0-15,2-2-129 16,2 2 129-1,4-2-129-15,1 3 0 0,2-2 129 16,0 2-129-16,-1-3 0 16,-2 0 129-16,-2 1-129 15,-2-1-129-15,-5-1 129 16,1-1 0-16,-8 0 0 15,-3 0 0-15,-1 0 0 16,-3 0 0-16,-4 0 0 16,-1 0 129-16,-5 0-129 15,-6 0 129-15,-1 0-129 0,-1 0 0 16,-11 0 0-1,-1 0 0-15,-4 0 0 16,-4-1 0-16,0-4 0 16,-3-2 258-16,-1-2-258 0,0-3 129 15,0-2-129-15,1-7 129 16,2-1-129-16,1-3 129 15,2-4 0-15,-1-3-129 16,3-3 129-16,-3 0-129 16,2-6 129-16,-3 5-129 15,-3-3 129-15,-2-4-129 16,-9 1 129-16,1 2-129 15,-8-3 0-15,-3 0 0 16,-5 0 0-16,-1 0 129 16,-3-3-129-16,-3 2 0 15,-6 1-129-15,1-5 258 16,-5 1-129-16,-3-2 0 0,-2 1 0 15,-6-1 0-15,-2 0 129 16,-7 6-258-16,-3-2 129 16,-6 2 0-16,-3 2 0 15,-4 1 0-15,-5 3 0 16,-1 2 0-16,-5 3-129 15,5 1 258-15,-4-1-258 16,-2 6 129-16,2 2-129 16,-5 0 129-16,-2 0-129 15,-1-1 129-15,-4 2 0 16,-7 0 0-16,-1 4 0 15,-5-4 0-15,-2 7 0 16,-5-1 0-16,1 3 129 0,2 6-129 16,-2 2 0-16,-2 0 0 15,4 5 129-15,0 1-129 16,1 2-129-1,3 10 129-15,-3 3 0 0,1 3 0 16,3 1 0-16,4 7 0 16,1-2 0-16,1 7 129 15,6-2-129-15,4 5 516 16,4 2-387-16,6 2-129 15,2 6-129-15,1-1-774 16,1 2-3354-16,3 10-258 16,-7-21-516-16</inkml:trace>
  <inkml:trace contextRef="#ctx0" brushRef="#br0" timeOffset="2940.1681">6310 12600 2322 0,'-13'5'3741'0,"13"-5"258"0,0 0-2064 15,0 0-1806-15,0 0-129 16,0 0 129-16,9 0 0 15,3 0 0-15,4 0 258 16,5-1 129-16,8 1 129 16,3-3 0-16,10 3 0 15,4-5 129-15,14 5 0 16,5-5-129-16,9 5-129 15,4 0 0-15,10 0-258 16,2 4 0-16,6 5-129 0,3-2-129 16,3 5 0-1,-5 5-258-15,-3-6-645 16,7 13-1548-16,-4-1-2064 0,-13-8-516 15,5 5 129-15</inkml:trace>
  <inkml:trace contextRef="#ctx0" brushRef="#br0" timeOffset="12798.7321">8228 12066 1935 0,'2'-13'4902'16,"-2"13"-258"-16,0 0-2064 0,0-22-645 0,0 22-258 15,0-13-387-15,0 13-516 16,0 0-129-16,3-12-258 15,-3 12-129-15,0 0 0 16,0 0 0-16,12-12 129 16,-12 12-129-16,0 0-129 15,0 0 129-15,13-1 0 16,-13 1-129-16,0 0 0 15,0 0 0-15,12 7 0 16,-12-7 0-16,6 11 0 0,-6-11-129 16,8 13 0-16,-8-13 129 15,8 15-129-15,-8-15 0 16,6 15 0-16,-6-15 0 15,6 17 0-15,-6-17 0 16,7 14 0-16,-7-14 0 16,5 17 0-16,-5-17 129 15,8 18-129-15,-8-18 0 16,6 21 0-16,0-8 0 15,-1-2 0-15,-1 4 0 16,3-1 129-16,-1 4-258 16,-1 0 129-16,-1 0 0 15,4 0 0-15,-5 4 0 0,4 1 0 16,-2 3 0-16,0 4 0 15,2 4 129-15,-2 3-129 16,4 6 0-16,-2 6 0 16,1 4 129-16,1 5-129 15,0 4 0-15,-1 6 129 16,0 1-258-16,0-1 258 15,-3 2 0-15,0-3-129 16,1-7 258-16,-1-2-258 16,-1-13 129-16,0-9-129 15,0-7 129-15,-3-8-129 16,-1-21-129-16,0 0 129 15,0 0-129-15,-4-12 129 0,-5-10-387 16,-4-9 258-16,-3-3-129 16,-2-4 129-1,-2-2 0-15,0 1 129 16,0 0-129-16,0 7 0 0,3 2 258 15,3 4-129-15,2 7 0 16,4 6 0-16,8 13 129 16,-11-14-258-16,11 14 129 15,0 6 129-15,6 12-258 16,2 7 129-16,2 4 0 15,5 9 129-15,-1 7 0 16,2 3 0-16,-2-3 129 16,1 0-129-16,-3-7 258 15,0-4-258-15,-6-9 258 16,5-10-129-16,1-13 0 15,5-15 0-15,5-24-129 16,6-19-129-16,11-16-645 0,3-31-2451 16,18-9-2064-16,2-2-129 15,1-8-774-15,-5 10 259 16</inkml:trace>
  <inkml:trace contextRef="#ctx0" brushRef="#br0" timeOffset="296047.933">15234 11086 258 0,'0'0'3870'0,"11"2"-2193"0,-11-2 516 15,0 0-258-15,0 0-129 16,13-2-258-16,-13 2-129 16,0 0-258-16,0-19 0 15,0 19-516-15,-4-15-129 16,4 15-129-16,-11-16-129 15,11 16-129-15,-13-14 0 16,13 14-129-16,-14-8 129 16,14 8 0-16,-16 0-129 15,16 0 0-15,-15 8-129 16,15-8 129-16,-18 21 0 15,11-10 0-15,-1 6 0 16,3 2 0-16,0 1 0 0,2-1 0 16,3-1 0-16,0-1 0 15,0-3 0-15,1-3 0 16,-1-11 0-1,16 8 0-15,-5-8 129 0,1-7-129 16,2-6 0-16,1 0 129 16,-1-5-129-16,1-2 129 15,-3 2-129-15,-6-3 0 16,1 4 129-16,-6 0-129 15,-1 5 129-15,0 12-129 16,-17-12 0-16,5 12 0 16,-1 0 129-16,1 10 0 15,-3 3-258-15,5 3 129 0,-1 2 0 16,5 0 0-1,2 1 0-15,4-5 0 16,0-2-129-16,0-12 129 16,13 10 0-16,-13-10 0 0,21-6 0 15,-10-6 0-15,-2-3 0 16,-1-3-129-16,-3 3 0 15,-5-2 0-15,0 5-129 16,0 1-129-16,0 11-516 16,-16-8-258-16,16 8-903 15,-14 3-1290-15,-1-3-1548 16,14 14 129-16</inkml:trace>
  <inkml:trace contextRef="#ctx0" brushRef="#br0" timeOffset="301616.2515">15304 11058 903 0,'-15'-10'1290'16,"14"-6"-129"-16,1 2 387 16,0-1 258-16,0-1-129 15,0 0-129-15,0-6-258 16,0 2-258-16,0-6-258 15,0 1 0-15,0-6-387 16,0 5 129-16,0-14 129 16,0 3 0-16,-4-18 258 15,4 2-129-15,-5-16 129 0,5 8-258 16,-8-12 0-16,5 1-258 15,-2-6-129-15,4 5-129 16,-2-1 0-16,2 3-129 16,0 2 0-16,1-3 129 15,0 1-129-15,0 1 0 16,0-2 129-16,0 5 0 15,-3-1 0-15,0 4 0 16,-2 5-129-16,1-1 0 16,0 3 0-16,-3 3 0 15,3 3 0-15,-1-2 0 16,3 2-129-16,-2 0 0 15,1-1 258-15,3 0-129 0,0 7 0 16,0-2 0-16,0 5 0 16,0 3 0-16,0 3 0 15,0 8 0-15,1 3 0 16,2 5 0-16,-2 2 0 15,1 6 0-15,-2 12 0 16,2-14-129-16,-2 14 129 16,0 0-129-16,0 0 129 15,8 11 0-15,-4 2-129 16,0 2 129-16,-2 5 0 15,3-1 0-15,0 4 0 16,-1-2 0-16,1 7 0 16,3 0 0-16,-4 8 0 0,1 5 0 15,1 10 0-15,-1 7 129 16,-3 5-129-1,1 11 0-15,-3 6 0 16,0 6 129-16,0 3-129 0,0-1 0 16,-4 1 0-16,-1 0 129 15,2-1-258-15,-2-3 129 16,0-1 129-16,-1 2-129 15,2 0 0-15,-2 6 0 16,-2 3 0-16,1-1 0 16,-2 5 129-16,1 3-129 15,0 2 0-15,2 0 0 16,-2-2 0-16,2-5 129 15,0-5-129-15,3-1 129 16,-2-5-258-16,1-6 258 16,3-4-129-16,1-3 0 15,0-2 0-15,0-1 258 0,0 1-258 16,0-1 0-16,4 1 0 15,-2-4 0-15,2-1-258 16,-4-4 516-16,3-1-516 16,-3-8 129-16,1-2 129 15,-1-5 0-15,0-1-129 16,0-2 0-16,4-1 0 15,-3-3-258-15,5-3 258 16,-2-4-129-16,4-2 0 16,-6-7 0-16,6-5 0 15,-8-18 129-15,9 15 0 16,-9-15 0-16,0 0 129 0,9-15-129 15,-7-2 0-15,-1-5 258 16,-1-7-129-16,0 1 129 16,-1-2-258-16,-2 0 258 15,-2-3-258-15,-2 2 258 16,1 0-258-16,-2 0 129 15,0-1-129-15,3 0 129 16,-4-6 0-16,3-4 0 16,-2-5 129-16,4-7-258 15,-1-11 258-15,3-12-129 16,-1-10 0-16,3-14-129 15,0-12 258-15,0-9-258 16,0-10 258-16,5-4-129 0,-1-2 0 16,0 4 0-16,-3-3 0 15,3 8 0-15,-2 4 129 16,-2 6 0-1,-3 4-258-15,-1-1 129 0,-4 3 129 16,0 5-129-16,-5-2 129 16,3 7 0-16,-2 3-258 15,1 5 129-15,-1 4 0 16,2 9 0-16,-2 6 0 15,0 7 0-15,4 5-129 16,2 1 129-16,1 6 0 16,4 3-129-16,-1 6 129 15,2 1 0-15,0 6 0 0,2 6 0 16,1 8 0-1,-1 10 0-15,1 5 0 16,-3 12 0-16,0 0 0 16,11 7 0-16,-5 13-129 0,-1 8 129 15,2 9 0-15,1 6 0 16,4 9 0-16,-2 6 129 15,2 5 0-15,3 7-129 16,-2 5 129-16,0 12 0 16,-4 7-129-16,1 10 0 15,-5 10 129-15,-3 8-129 16,-2 7 0-16,0 5 129 15,-5 9-129-15,1-2 0 16,-2 1 258-16,2-3-129 16,1-3-129-16,2 1 0 15,-1-2 129-15,1-1-129 16,1-5 129-16,-1 1-129 0,1-3 0 15,0-4 0-15,0-1 0 16,0-6 129-16,0-5-258 16,5-10 0-16,-1-6 129 15,1-4 0-15,2-9 0 16,1-4-129-16,-1-3 0 15,-1-11-129-15,6 3 0 16,-5-13 0-16,7 2-258 16,-5-14-129-16,3 0 0 15,-4-13 129-15,5-7 0 16,-13-22-129-16,16 10 258 15,-11-18 129-15,-2-17 129 16,-2-11-129-16,-1-16 516 0,0-9-129 16,-3-12-129-16,-6-7 258 15,-1-16-129-15,-2-6 258 16,-5-18 129-1,4-7 0-15,-6-18-129 0,6-8-129 16,0-18 258-16,6-10-129 16,2-8-129-16,5-1-258 15,0-1 0-15,6 4 129 16,0 5-258-16,3 11 129 15,-4 6-129-15,-1 13 0 16,-2 5 258-16,-2 15-129 16,-3 5-129-16,-1 5 129 0,-6 8 0 15,1 4-129-15,0 14 129 16,-4 6 0-1,1 10 0-15,-2 13-258 16,-2 11 516-16,1 14-258 16,0 7 129-16,3 13-129 0,-2 9 0 15,14 13 129-15,-17-3-258 16,17 3 129-16,-6 18 0 15,6 4 0-15,0 8-129 16,4 6 129-16,2 8 0 16,1 3 129-16,5 5-258 15,-4 4 258-15,5 4 0 16,-4 6-129-16,3 8 129 15,-2 5-129-15,-3 14 129 16,1 12-129-16,-4 16 129 16,0 12-258-16,-3 15 129 15,-1 12 0-15,0 6 0 0,-1 5 0 16,0 0 129-16,-2-1-129 15,-1-5-129-15,4-7 258 16,-1-4-129-16,-2-9 129 16,3-5-129-16,0-1 0 15,0-9-129-15,0-6 129 16,0-3-129-16,3-6 0 15,2-3-129-15,4-13-129 16,0-4 258-16,1-9-129 16,0-6 129-16,1-9-258 15,1-4-129-15,-8-13-129 16,7-1-258-16,-8-14-1290 15,1-6-2193-15,5 3-258 0</inkml:trace>
  <inkml:trace contextRef="#ctx0" brushRef="#br0" timeOffset="307207.5713">15859 10887 2709 0,'0'0'2580'15,"8"-14"-129"-15,-8 14-645 16,0 0-129-16,0 0-387 15,4-12 0-15,-4 12-516 0,0 0 0 16,0 0-258 0,0 0-129-16,0 0 129 15,0 8-387-15,0-8 0 16,-7 17-129-16,2-1 0 0,0-3 0 15,3 4-129-15,0-4 129 16,1 4 0-16,1-4-129 16,0 2 129-16,0-15 0 15,8 19-129-15,-8-19 129 16,14 10 0-16,-14-10 129 15,18 6-129-15,-18-6 129 16,18 0 0-16,-18 0 0 16,13-11 129-16,-13 11 0 15,9-20-129-15,-9 8 129 16,0 1-129-16,-4 0 258 15,4 11-258-15,-20-11 0 16,10 11 0-16,-5 2-129 0,1 10 129 16,1 4-129-16,1 6-129 15,4 5 129 1,1-5 0-16,6 0-129 15,1-1 129-15,1-3 0 0,7-6 0 16,4-7 0-16,1-5 129 16,3-4-129-16,2-12 0 15,-3-3 129-15,2-5-129 16,-4-5 0-16,-1 1 129 15,-5-1-129-15,-3 4 129 16,-4 3-129-16,-3 4 129 16,-5 6-129-16,-2 4 0 15,-2 5 0-15,1 3-129 16,0 8 0-16,1 2 0 15,2 2 0-15,3 3 0 0,2-2 129 16,3 2-258 0,0 0 258-16,3-3-129 0,5 1-129 15,-8-13 0-15,16 21 129 16,-16-21-129-16,17 11 129 15,-17-11-129-15,13 5 258 16,-13-5-129-16,0 0 129 16,0 0-129-16,4-8 129 15,-4 8 0-15,0 0 0 16,-11-12-129-16,11 12 129 15,-15-5-129-15,15 5 258 0,-15 2-258 16,15-2 129 0,-12 18-129-16,10-4-129 15,2-14 258-15,-3 21-129 16,3-21 129-16,0 15 0 0,0-15 0 15,0 0 129-15,0 0 258 16,0 0-258-16,1-9 129 16,-1-6 0-16,0 0 0 15,0-11 0-15,0-3 0 16,0-7-258-16,0-5 387 15,0-6-258-15,0-2 0 16,0-6-129-16,0-4 129 16,0-2 0-16,2 0-129 15,-2-3 258-15,0 3-129 16,0-1 0-16,0-1 0 15,0 2 0-15,-2 4 0 16,1 1-129-16,0 7 0 0,-1 0 0 16,1 5 129-16,-2 4-258 15,3 4 0-15,-2 5 258 16,0 0-129-16,1 4 0 15,0-1 0-15,-2 4 0 16,2 0 0-16,-2-2 129 16,0 1-129-16,2 1 129 15,1 0-129-15,0 1 0 16,0 0 0-16,0 0 0 15,0 2 129-15,0 2-129 16,0 0 0-16,0 1 129 16,1 2-129-16,2 1 0 0,0 4 129 15,-3 11-129-15,5-20 0 16,-5 20 0-16,4-14 0 15,-4 14 0-15,5-12 0 16,-5 12 0 0,3-11 0-16,-3 11 0 0,8-15 129 15,-8 15-129-15,6-20 129 16,-6 20-129-16,10-19 129 15,-4 8-258-15,-2 0 129 16,-4 11 0-16,11-21-129 16,-11 21 0-16,9-16 129 15,-9 16-258-15,9-14 258 16,-9 14 0-16,7-11 0 0,-7 11 0 15,0 0 0-15,0 0 0 16,0 0 0 0,0 0 0-16,0 0 0 15,0 0 0-15,12 0 129 0,-12 0-129 16,9 12 129-16,-4-1 0 15,-1 3-258-15,0 4 258 16,1 6-129-16,-2 0 129 16,-3 5-129-16,0 5 0 15,0 4 0-15,-4 1-129 16,-1 2 258-16,-2 4-129 15,2 0 0-15,1 5 0 16,-1 0 129-16,2-1-129 16,-1 2 0-16,-1 3 129 15,1 5-129-15,-3-4 129 16,-2 2-129-16,4 0 0 15,-2-2 0-15,2 0 129 0,1-1-258 16,-1 0 258-16,3 0-129 16,-2 0-129-16,4 1 258 15,-1-1-258-15,-3 0 258 16,3 4 0-16,-2 0-258 15,-1-1 258-15,-1-1-129 16,2 1 0-16,-1 1 0 16,-1-1 129-16,0 3-258 15,2-2 129-15,-1-1 129 16,-1 3-258-16,1 0 129 15,0 1 129-15,0 2-129 16,1-2 129-16,-1-1-129 16,3 0 0-16,-3 0 0 0,2 1 258 15,0 1-258-15,-1-3-258 16,-2 0 516-16,1-1-516 15,2 0 516 1,-4-6-516-16,5-1 516 0,-3-4-258 16,3-7 0-16,-2 2 129 15,3-1-258-15,0-5 129 16,0 1 0-16,0 0 0 15,0-1-258-15,0-1 258 16,1-3-129-16,4-4 0 16,-3-4 129-16,3 3-129 15,1-9 129-15,0 0-129 16,0-7 129-16,0 2-129 0,-6-13 0 15,12 18 0 1,-12-18 129-16,12 5-129 16,-12-5-129-16,0 0 129 15,13 2 0-15,-13-2 0 0,0 0 0 16,12 0 0-16,-12 0 0 15,0 0 0-15,12-11 0 16,-12 11-129-16,8-23 129 16,-3 7-129-16,0-6 129 15,0-5 0-15,-3-5 129 16,2-4 0-16,-3-5 0 15,0-7 0-15,1-2 129 16,-2-4-129-16,0-4 258 16,-3-2-258-16,2-4 129 15,-3-4 0-15,1-1 0 16,-5-5 129-16,6 3-258 15,-4-5 129-15,2-2 0 0,0 0 0 16,-1 1-129-16,1 0 129 16,2 1-129-16,0 2 0 15,2-1 0-15,0 1 129 16,0 2 0-16,0-2-129 15,3 2 0-15,-2 0 0 16,4 1 129-16,-2 2-258 16,1 0 258-16,-3 5-129 15,2 1-129-15,-3 2 258 16,0 3-129-16,0 1 129 15,0 1-129-15,0 0 129 16,0-3 0-16,0 4-129 0,0 0 0 16,0 1 0-16,0 4 0 15,1 4 0-15,3-2 0 16,-1 3 0-16,4 7 0 15,-1-3 0-15,6 2 0 16,-3 0 0-16,1 1-258 16,3 2 129-16,-4-1-645 15,9 11-1032-15,-10 0-2193 16,4 2-1161-16,3 10 0 15</inkml:trace>
  <inkml:trace contextRef="#ctx0" brushRef="#br0" timeOffset="309387.696">17356 11035 774 0,'0'-5'3870'16,"4"-3"-516"-16,-4-2-516 16,0 10-516-16,0-14-387 0,0 14-387 15,-9-7-516-15,9 7 0 16,-17-1-516-16,17 1-129 15,-23 6-129-15,10 5-129 16,-3 1 0-16,3 4 0 16,1 3-129-16,1-2 0 15,5 1 0-15,3-3 0 16,3-4 0-16,0-11 0 0,3 14-129 15,-3-14 129 1,21 0 129-16,-10-3-129 16,-1-8 0-16,2 2 0 15,-2-5 129-15,1-1-129 16,-3-2 129-16,-3 3-129 0,-1 1 129 15,0 1 0-15,-4 12-129 16,0 0 129-16,0 0-129 16,0 0 0-16,0 0 0 15,0 11 0-15,-2 1 0 16,0-1 0-16,2 1 0 15,0-12 0-15,0 16 0 16,0-16 0-16,0 0 0 16,0 0 0-16,0 0 129 15,0 0-129-15,0-15 0 16,0-1 0-16,-1-8 0 15,-2-8 129-15,-5-9-258 0,2-9 258 16,-5-9-129-16,-1-10 0 16,-4-10 0-16,2-4 129 15,-4-7 0-15,-1 1 0 16,3-1 0-16,2 4-129 15,-1 2 387-15,5 8-258 16,-1 0 0-16,2 0 0 16,5 4-129-16,1 1 129 15,3 2 0-15,0-1-129 16,4 7 129-16,5 0-129 15,2 9 0-15,1 5 0 16,0 3 0-16,-3 9 0 16,4 5-129-16,-4 4 258 0,-1 8-258 15,0 0 129-15,-4 9-129 16,-4 11 129-16,7-12 0 15,-7 12 0 1,0 0-129-16,0 0 129 0,0 0 0 16,5 11-129-16,-1 4 129 15,-1 3-129-15,-2 4 258 16,4 7-258-16,-2 1 258 15,0 5-129-15,0 6 129 16,-1 6-129-16,-1 2 129 16,-1 9 0-16,0 5-129 15,0 9 0-15,-1 11 0 16,-3 9 0-16,-3 8 0 0,5 5 0 15,-4 7 0 1,1 2 0-16,4 1 0 16,-3 1 0-16,4-5 129 15,0-4-129-15,1-5 0 0,3-6 129 16,1-3-129-16,3-9 0 15,-1 0 0-15,2-8 0 16,-4-1 0-16,-1-4 129 16,-1-7-129-16,-2 1 0 15,-1-8 129-15,0 1-129 16,0-8 129-16,0 1-129 15,0-8 0-15,0-1 0 16,0-2 0-16,2-6 0 16,-2 0 0-16,1-3 0 15,0-4 0-15,-1 2 129 16,3-6-258-16,-3-1 258 15,2-3-258-15,0 0 258 0,2-2-258 16,-2 0 129-16,2-2 0 16,0-4 0-16,0-1 0 15,0 1 0-15,-4-11 0 16,8 15 0-16,-8-15 0 15,0 0 0-15,13 4-129 16,-13-4 129-16,10-11 0 16,-4-3-129-16,-2-8 129 15,0-7 0-15,-1-10 0 16,2-8 0-16,-4-9 0 15,3-5 129-15,-4-7-129 16,0-5 0-16,2 0-129 16,0-4 129-16,-2-4-129 0,2-1 129 15,-2-4 0-15,0-5-129 16,0-4 129-16,0-7 0 15,0-3 0 1,0-2 0-16,0 0-129 0,0 0 129 16,-2 3 0-16,0 9 0 15,0 2-129-15,-4 7 258 16,-1 1-129-16,-2 5-129 15,1 5 129-15,-3-1 0 16,2 2-129-16,1-1 129 16,-1 3 0-16,2 2-129 15,1 7 129-15,2 3 0 0,-4 5 0 16,5 4 129-16,1 6-129 15,-4 3 0 1,2 3-129-16,0 7 129 16,2 3-387-16,-5 2-645 15,7 15-1419-15,0-2-2580 0,0 14-129 16,0 0-645-16</inkml:trace>
  <inkml:trace contextRef="#ctx0" brushRef="#br0" timeOffset="311665.8263">17997 10880 1032 0,'13'0'1935'0,"-2"0"-516"15,-11 0-129-15,0 0 0 16,11 0-258-16,-11 0 0 16,0 0-129-16,0 0 258 15,0 14-129-15,0-14 129 0,-5 20 0 16,-4-13 0-16,5 15-258 15,-8-8-129 1,8 11-129-16,-5-4-129 16,8 6-129-16,-2-6-258 0,3-1 0 15,0-5 0-15,5-4 129 16,-5-11 0-16,21 2-129 15,-9-11 129-15,3-5 0 16,-6-10 0-16,2-3 0 16,-5-5 0-16,1 0 0 15,-7 0-258-15,0 5 258 16,-7 5-258-16,-5 7 258 15,-1 9-129-15,-2 8-258 16,1 9 129-16,-1 10 0 16,4 6 0-16,0 2-258 15,6 2 516-15,1 1-516 16,4-4 129-16,0-5 129 0,1-5 129 15,3-4-129-15,-4-14 0 16,8 13 0-16,-8-13 0 16,0 0 0-16,5-18 0 15,-5-1 0-15,0-4 0 16,0-11 0-16,-2-4 0 15,-5 0 0-15,3-4-129 16,-5 0 258-16,4-2-258 16,-2-1 258-16,-1-3-258 15,0 3 0-15,3-6 129 16,-3-8 0-16,0-3 0 15,0-8 0-15,-1-6 0 16,2-5 0-16,1-2 0 0,-1-4 0 16,-1-2 0-16,3 0 0 15,-1 5 0-15,1 3 0 16,0 3 0-16,1 3 0 15,1 2 0-15,-3 2 0 16,2 0-129-16,-3 1 129 16,1-1 0-16,-2 0 0 15,0 0-129-15,-1-1 129 16,0 5 129-16,0 1-129 15,3 7 0-15,1 3 0 16,2 4 0-16,3 2 129 16,0 2-258-16,0 4 258 0,3-2-258 15,2 1 129-15,0 5-129 16,-2 1 258-16,1 2-258 15,1 3 129 1,-2 4 0-16,1 4-129 0,-2 4 258 16,1 2-258-16,1 3 129 15,1 0 0-15,-1 4 0 16,0 3 0-16,-4 10-129 15,8-13 129-15,-8 13-129 16,0 0 129-16,13-1-129 16,-13 1 129-16,10 12-129 15,-5 2 129-15,-1 6-129 16,1 3 129-16,0 2 0 0,1 9 0 15,-1-4 0 1,-1 8 0-16,-2 2 129 16,1 0-129-16,0 1 129 15,-2 1-129-15,2 1 129 0,-1 6-129 16,-1 5 0-16,-1 7 0 15,0 6 0-15,0 4 129 16,-1 5-129-16,-4 6 0 16,1-3 0-16,0 3 0 15,0-4 129-15,2-1-129 16,-1-5 0-16,2 1 0 15,-1 1 129-15,2 2 0 16,-1 4-129-16,-2 5 0 16,1 5 0-16,-5 4 0 15,3 3 129-15,-4-1-129 16,3 1 0-16,-2-2 0 15,2-4 0-15,1-5 129 0,0 1-129 16,3-6 0-16,0-3 129 16,-1 4-129-16,2 0 0 15,-3 3 0-15,2 1 0 16,1 3 0-16,0 1 258 15,0-4-258-15,0 1 0 16,4-6 0-16,-1-6 129 16,1-3-129-16,1-5 129 15,-2-6-129-15,1-3 0 16,-3-1 0-16,0 1 0 15,2-3 0-15,-3 2 0 16,1-3 0-16,-1 2 129 16,0-2-258-16,0-4 258 0,0-6-258 15,0-4 258-15,1-3-258 16,2-5 258-16,1-5-129 15,0-2-129 1,0-5 258-16,4 4-258 0,-3-1 258 16,3 2-129-16,-2-1-129 15,0 0 129-15,-1 3 129 16,-2-5-129-16,1 2 0 15,1-5 0-15,-4-1 0 16,1-2 0-16,1-5 0 16,-3-11 0-16,3 15-129 15,-3-15 129-15,0 0-129 16,11 10 129-16,-11-10-129 0,0 0 129 15,12-12-258 1,-7-3 258-16,0-10 0 16,1-5 0-16,0-9-129 15,-3-7 258-15,6-8 129 0,-2-7-258 16,1-3 129-16,0-3-129 15,2 0 129-15,-1-2-129 16,1 0 258-16,-1-2-258 16,-1 0 0-16,-3-1 129 15,0-2-129-15,-1-2 129 16,-4-3-258-16,0-3 129 15,0-3 0-15,0 3 0 16,0-3-129-16,-4 5 129 16,0 3 0-16,0 4 0 15,2 7 0-15,-1 5 0 16,-1 4 129-16,3 5-129 15,-2 6 0-15,3-1-129 0,0 6 258 16,0 3-258-16,4 2 129 16,0 5-129-16,-1 6-129 15,3 13-903-15,-6-10-2322 16,0 13-1419-16,0 9-387 15,0 0-387-15</inkml:trace>
  <inkml:trace contextRef="#ctx0" brushRef="#br0" timeOffset="652197.3036">6794 2304 1677 0,'0'0'3483'15,"0"0"258"-15,0 7-2193 16,0 8-1290-16,0 5-516 15,0 9 774-15,0 7-516 16,0 10 258-16,4 3-258 16,-1 8 129-16,-2 0 258 15,3-1-258-15,0-5-129 16,3-5-129-16,-1-10-387 15,3-8-1677-15,9-3-1935 16,-18-25 387-16</inkml:trace>
  <inkml:trace contextRef="#ctx0" brushRef="#br0" timeOffset="652717.3333">7096 2559 645 0,'0'0'3225'16,"0"0"-1935"-16,0 0 0 15,12-13 0-15,5 13 258 16,2-1-387-16,10 1 387 16,-4 0-387-16,9 0-129 15,-1 0-516-15,3 1 0 16,-2-1-258-16,-4 3-129 15,2-3-129-15,-6 0-129 0,2 0 0 16,-10-4-387-16,2 1-258 16,-11-8-516-16,6 3-1032 15,-10-7-645 1,-2-2-387-16,-3-1 258 0</inkml:trace>
  <inkml:trace contextRef="#ctx0" brushRef="#br0" timeOffset="652883.3428">7393 2337 1032 0,'-12'28'2322'0,"8"-1"-516"16,4 0 0-16,-1 10-258 16,1 4-129-16,1 11-516 0,3-5-387 15,1 12-645 1,-1-8-1806-16,-2-8-1677 15,12 10-258-15</inkml:trace>
  <inkml:trace contextRef="#ctx0" brushRef="#br0" timeOffset="653361.3702">8083 2251 3483 0,'-10'-35'3741'0,"5"21"-1419"16,5 14-129-16,-8-13-516 15,8 13-258-15,0 0-258 16,-1 8-129-16,-2 4-516 16,3 9 0-16,0 4 129 15,0 9-387-15,0 10 258 16,0 6-387-16,0 6 129 0,3 8-258 15,-2 2 129-15,0-2-258 16,3-4 129-16,2-4 0 16,-1-8-129-16,0-7 0 15,4-8-387-15,-3-15-129 16,3-2-774-16,-9-16-2193 15,0 0-774-15,17-16-645 16</inkml:trace>
  <inkml:trace contextRef="#ctx0" brushRef="#br0" timeOffset="653747.3922">8280 2355 3225 0,'20'-8'3483'0,"4"1"516"16,-12 7-3612-16,5-7 516 15,13 4 516-15,-10-4-387 16,10 7 258-16,-4-6-258 15,5 6 129-15,-6-1-516 16,4 1 258-16,-9 0-516 16,1 6-129-16,-5 0 0 15,-2 3-387-15,-14-9 387 16,8 23-387-16,-8-9 258 15,-6 3-258-15,-6-3 258 16,-4 1-516-16,0 2 0 16,-8-6-258-16,6 6-387 0,-8-16-129 15,10 12-645-15,-8-13-774 16,12 4-516-16,-6-6-387 15,5-2 258-15</inkml:trace>
  <inkml:trace contextRef="#ctx0" brushRef="#br0" timeOffset="653946.4036">8322 2378 2451 0,'-13'4'2580'16,"8"10"-129"-16,5 9-516 16,-4 9-387-16,4 7-258 15,0 12-258-15,0 7 129 16,0 3-516-16,4 6-129 0,-4-5-387 15,1-5 0-15,2-7-258 16,-2-7-129-16,6-11-903 16,-6-10-2064-16,-1-22-903 15,19 0-387-15</inkml:trace>
  <inkml:trace contextRef="#ctx0" brushRef="#br0" timeOffset="654263.4218">8700 2278 1548 0,'13'-5'3999'0,"-7"17"258"15,-6 2-645-15,3 13-1935 0,-2 11-1677 16,-1 11 387-16,3 7-129 16,-3 8 129-16,4 4 0 15,-1-4 0-15,6 1 0 16,-4-10-258-16,3-7 129 15,1-12-258-15,-1-7 0 16,-1-7-387-16,-7-22-387 16,11 7-1161-16,-11-7-2193 0,0-29-387 15,3 1 0 1</inkml:trace>
  <inkml:trace contextRef="#ctx0" brushRef="#br0" timeOffset="654742.4492">8919 1974 2322 0,'23'-22'3612'15,"-23"22"774"-15,12-7-2709 16,0 7 129-16,-12 0-258 16,21 5-129-16,-21-5-387 15,21 3 0-15,-11-3-387 0,8 3-129 16,-5-3-129-16,3 4-129 15,-3 3-129-15,-1-1 0 16,-12-6 0-16,12 25 0 16,-12-8 129-16,-4 1-258 15,-7 4 258-15,-3-3-258 16,-3-4 387-16,-2 3-516 15,4-2 258-15,1-4-258 16,14-12-129-16,-12 20 516 16,12-20-258-16,8 17 0 15,8-10 129-15,5 4 0 16,-1-3 0-16,5 4 0 15,-2-1 0-15,0-1-129 0,-3 0 0 16,-2 0-129-16,1 2-387 16,-7-8-387-16,5 14-1032 15,-7-6-2967 1,1-2 0-16,5 5-516 0</inkml:trace>
  <inkml:trace contextRef="#ctx0" brushRef="#br0" timeOffset="655407.4872">9412 2533 3870 0,'30'4'4257'0,"-5"-2"-258"0,4-2-3225 15,-4 0-258-15,8 0 258 16,-1 0-258-16,2 0 0 16,0-1-258-16,-2 1-129 15,0-1-129 1,-3 1-129-16,-4 0-129 0,-7 0-387 15,2 1-129-15,-11-1-2064 16,-9 0-1290-16,15-3 0 16</inkml:trace>
  <inkml:trace contextRef="#ctx0" brushRef="#br0" timeOffset="655818.5107">9641 2342 2322 0,'0'0'3225'15,"0"0"-2322"-15,0 0 774 16,8 7-258-16,-8 4 129 16,5 13 129-16,-6 3-387 0,2 17 129 15,-2 7-387-15,1 11-258 16,-8 3-258-16,7 2 129 15,-3-2-516-15,0-6-129 16,4-6-516-16,-3-21-258 16,10-12-3096-16,6-14-645 15,-2-16-258-15</inkml:trace>
  <inkml:trace contextRef="#ctx0" brushRef="#br0" timeOffset="656996.578">10194 2416 258 0,'16'-25'3612'0,"-11"8"0"16,10 5-2580-16,3 6-258 15,2-4 0-15,2 8 0 16,-2 2 129-16,5 1-258 15,-5 9 0-15,0 9-129 0,-6 3 0 16,1 7-129-16,-9 3 0 16,-2 6 129-16,-4 0-258 15,-9 0 0 1,-4 3-129-16,-6-7 0 0,-6-2-129 15,-1-4 129-15,-2-4-129 16,-1-8 258-16,0-5-258 16,5-4 0-16,2-7 129 15,7 0-129-15,6-8 129 16,9 8-129-16,-8-17 0 15,8 17 129-15,8-11 0 16,7 10 0-16,3 1 0 16,10 4 0-16,-1 6 0 0,7 3 129 15,-3 0-129 1,3 0 0-16,-2-2 0 15,-4 1 129-15,-5-5-516 16,-3-7 0-16,0 3-387 0,-8-13-516 16,5 1-1677-16,0-11-1548 15,-2-11-258-15,4 0 388 16</inkml:trace>
  <inkml:trace contextRef="#ctx0" brushRef="#br0" timeOffset="657299.5954">10740 2219 3354 0,'0'0'3999'0,"6"11"0"16,-6 10-2322-16,-1 3-645 15,1 15-516-15,-5 2 516 16,5 9-516-16,-6 4 258 16,5 4-516-16,0 3 0 15,1-4-516-15,0-3 387 16,0-8-129-16,1-6-129 15,0-7 0-15,4-10-258 16,-5-23-516-16,9 19-516 16,-9-19-2064-16,5-20-903 15,4 0-258-15</inkml:trace>
  <inkml:trace contextRef="#ctx0" brushRef="#br0" timeOffset="657633.6144">10910 2280 903 0,'12'-6'3741'0,"-12"6"129"15,17 0 0-15,0 6-3096 16,0-1 0-16,10 2 0 15,-4-1 0-15,9 1 0 16,-7-2 258-16,8 4-387 0,-10-7 129 16,3 4-258-16,-10-3 0 15,-1 4-387 1,-15-7 258-16,0 0 0 15,2 18-129-15,-2-18-516 16,-16 20 129-16,2-10-645 0,0 5-129 16,-9-6-387-16,11 9-645 15,-12-16-903-15,12 7-774 16,-8 1-1161-16,2-6 388 15</inkml:trace>
  <inkml:trace contextRef="#ctx0" brushRef="#br0" timeOffset="657845.6267">10945 2377 1548 0,'0'5'3741'0,"3"19"258"16,-3 6-2967-16,-4 3 0 0,3 13 0 15,-7 8-258-15,5 7-129 16,-6 1-516-16,6 0 129 15,-2-4-258-15,4-7-129 16,1-5-387-16,0-14-258 16,6-13-2064-16,9-6-1419 15,-5-20 387-15</inkml:trace>
  <inkml:trace contextRef="#ctx0" brushRef="#br0" timeOffset="658108.6417">11328 2230 2193 0,'20'-3'3870'0,"-6"25"516"15,-11 4-774-15,-3 13-3225 16,5 6-129-16,-5 12 258 15,0 3-387-15,0 13 129 16,0-1-387-16,-4 0 129 16,3-6 0-16,-2-2-129 15,2-13-516-15,1-1-1032 16,0-5-2451-16,-1-25-387 15,1 4 258-15</inkml:trace>
  <inkml:trace contextRef="#ctx0" brushRef="#br0" timeOffset="660445.7752">11763 2495 3225 0,'-14'0'3999'0,"14"0"-129"0,18 15-3612 16,7-8-129 0,5 1 258-16,9 0-129 15,2 0 0-15,3 0 129 16,0 0-387-16,2-4 0 0,-5-1-516 15,-4-3 0-15,-1 0-903 16,-10 0-1935-16,-11-8-516 16</inkml:trace>
  <inkml:trace contextRef="#ctx0" brushRef="#br0" timeOffset="660587.7834">11928 2662 1161 0,'34'36'2838'0,"4"-28"-3870"16,7 9-1419-16</inkml:trace>
  <inkml:trace contextRef="#ctx0" brushRef="#br0" timeOffset="660953.8044">12911 2253 3612 0,'-3'-15'4515'16,"-17"10"-516"-16,7 6 0 15,-10 14-3354-15,-2 3-387 16,0 3-258-16,-4 11 387 16,4 7-387-16,-4 7 387 15,8 3-387-15,3 6 258 16,6 0-516-16,9 3 387 15,3-4-129-15,15-1 0 16,3-9-129-16,11-5-129 16,3-13-258-16,6 0-516 15,-2-20-1032-15,3-6-2322 16,6-1-258-16,-8-18 258 15</inkml:trace>
  <inkml:trace contextRef="#ctx0" brushRef="#br0" timeOffset="661593.841">13198 2347 3870 0,'0'0'4128'15,"17"16"0"-15,-9 8-3741 16,-5 3 387-16,5 12 129 15,-7 10-258-15,4 6 129 16,-5 7-516-16,0-5 0 16,0 1-387-16,0-11 0 15,3-1-258-15,-1-14 129 16,5-12-516-16,-7-20-258 15,16 8-516-15,-7-20-516 0,5-4 0 16,-3-16 0-16,6 3 645 16,-8-9 387-16,6 6 387 15,-4-1 645-15,-1 2 774 16,0 11 516-16,-1 3-129 15,1 9 387-15,1 0-516 16,7 8 0-16,-2 0 258 16,12 1-129-16,-5-1 0 15,13 5-129-15,-2-5-258 16,7 4 258-16,-8-4-387 15,5 0-258-15,-5-4-387 16,-4-4-129-16,-5 3-129 16,-8-8-129-16,-4 0 258 0,-7-6-258 15,2-6 129-15,-7 0-387 16,-2-5 258-16,-5 0 0 15,1-2-129-15,-3 2 645 16,1 2-387-16,0 7 258 16,-1 6-129-16,9 15 0 15,-12-2 129-15,9 12 258 16,-3 17 0-16,2 9-387 15,0 9 645-15,1 7-645 16,-2 9 387-16,1-2 0 16,0 5-129-16,1-11-129 15,2-2-258-15,1-14-387 16,0-1-903-16,7-11-2322 0,-7-25-258 15,22 0 130-15</inkml:trace>
  <inkml:trace contextRef="#ctx0" brushRef="#br0" timeOffset="662104.8702">14223 2230 1935 0,'-9'-15'3741'16,"9"15"516"-16,0 0-1935 15,-11 6-774-15,11 16-258 16,-3 2-129-16,3 12-645 16,-4 6 129-16,4 8-258 0,-6 6 0 15,6 0-129-15,-3 4-129 16,3-8-645-16,0-4 387 15,-1-6 0-15,1-6-258 16,0-21-516-16,2 2-1032 16,-2-17-1935-16,4-11-774 15,8-3 129-15</inkml:trace>
  <inkml:trace contextRef="#ctx0" brushRef="#br0" timeOffset="662448.8898">14409 2284 3225 0,'50'-6'3999'0,"-21"5"-1419"0,5 1-387 16,-1 0-129-16,8 1-387 15,-10-1-387-15,9 4-258 16,-10-4 0-16,6 3-258 16,-14-3-129-16,1 0-129 15,-10 0 0-15,-1 0 129 16,-12 0-387-16,3 11 0 15,-9-2-129-15,-6 5-387 0,-3 2 387 16,-3 6-645-16,-4 3 258 16,-3-1-774-1,8 7 129-15,-12-13-1032 16,14 11-516-16,-12-12-1290 0,8-5-1290 15,4-1 0-15</inkml:trace>
  <inkml:trace contextRef="#ctx0" brushRef="#br0" timeOffset="662707.9048">14460 2323 1419 0,'0'43'1548'0,"0"-13"645"16,-1-1-129-16,-4 6-258 0,5 3-387 16,-6 6-516-16,5-6-129 15,-4 4-516-15,5-7 129 16,-2 1-258-16,2-10-129 15,0 2-645-15,0-14-1806 16,0-14-1548-16,12 11 0 16</inkml:trace>
  <inkml:trace contextRef="#ctx0" brushRef="#br0" timeOffset="663080.9261">14880 2232 1677 0,'-2'12'3999'0,"2"11"387"16,0 7-3096-16,-7 0 516 16,7 10-645-16,-4 3 129 15,4 6-774-15,0 2 258 16,1 6-516-16,-1-1 129 15,5 2 129-15,-5-4-129 0,2-4-129 16,-2-2-129-16,0-6-129 16,0-8 129-1,-1-5-258-15,1-9-258 16,0-20-774-16,0 17-1290 0,0-17-2193 15,0-9 0-15,7-8-129 16</inkml:trace>
  <inkml:trace contextRef="#ctx0" brushRef="#br0" timeOffset="663492.9497">15103 2205 1 0,'14'-2'3611'0,"3"-7"775"15,-5 9-2322-15,1 0-258 16,5 11-258-16,-1 0-516 16,7 12 0-16,-4 5-516 15,2 9-387-15,-6 5 387 16,4 6-516-16,-8 6 387 15,0 3-387-15,-9 1 258 16,-1 0-258-16,-4-4 129 16,-4-2 258-16,-7-9-129 0,-3-3 129 15,-4-6-258-15,3-7 0 16,-3-7-258-16,2-8-258 15,5-3-258-15,-4-11-774 16,17 2-1677-16,-3-15-1677 16,0-12 0-16</inkml:trace>
  <inkml:trace contextRef="#ctx0" brushRef="#br0" timeOffset="664056.9819">15367 2029 3096 0,'-1'-24'3741'15,"1"-1"258"-15,0 25-2967 16,8-12 0-16,-8 12-129 15,17-5 0-15,-6 2-129 16,3 0-129-16,-2 1 129 0,5 2-129 16,-8 2-129-1,3 4 0-15,-12-6-258 16,14 23 129-16,-13-7-129 15,-1 6 0-15,-1 2 0 0,-4 3-258 16,-4-4 387-16,1 2-387 16,-4-6 258-16,4-2-129 15,-2-4 129-15,3-1-129 16,7-12 129-16,-12 5 0 15,12-5 0-15,0 0 0 16,0 0-129-16,2-11 129 16,-2 11-129-16,17-11-129 15,-5 8 0-15,4 3 0 16,2 0 0-16,3 3 0 15,3 8-129-15,-2 0-129 16,2-1-129-16,-4-2-387 16,4 6-1677-16,-7-8-2193 0,-7-2-387 15,0-2 0-15</inkml:trace>
  <inkml:trace contextRef="#ctx0" brushRef="#br0" timeOffset="669961.3196">17698 2591 258 0,'-12'-12'903'0,"-8"12"-129"16,8 6 258-16,-1 1-129 15,-3 10-387-15,3-3 0 16,-3 11-129-16,0 0 129 16,-2 5-258-16,0 4 129 15,0 3 0-15,-2 5-258 0,3 3 129 16,-3 4 258-16,6 1-516 15,-2 8 0-15,3-2 0 16,0 8-129 0,6 1 0-16,2 3 129 0,5 7-129 15,1-4-774-15,8 3 774 16,4-5 129-16,3 1-258 15,7-7 129-15,-1-8 0 16,2-5-129-16,4-11 0 16,-1-10 0-16,1-6 129 15,-2-9-129-15,2-8 0 16,0-6 129-16,-1-11 129 15,0-10 0-15,-3-8 0 0,-3-8 0 16,1-8 129 0,-2-16 129-16,-3-10-129 15,-4-6 0-15,3-10 0 16,-5-8 0-16,-1-5 0 0,-3-9-129 15,-2 3-129-15,-5 3-258 16,0 10-903-16,-1 20-1290 16</inkml:trace>
  <inkml:trace contextRef="#ctx1" brushRef="#br0">21836 6180 0 0,'0'0'0'0,"0"0"0"0,0 0 0 0,0 0 0 0,0 0 0 0,0 0 0 0,0 0 0 0,0 0 0 0,0 0 0 0,0 0 0 0,0 0 0 0</inkml:trace>
  <inkml:trace contextRef="#ctx0" brushRef="#br0" timeOffset="677471.7492">18292 3611 1419 0,'11'0'3741'0,"3"-5"387"0,13 1-3354 16,12 4 129-1,4 0 129-15,9 3-129 16,2-3 0-16,4 1-129 15,-5-1-258-15,1 0-258 0,-5 0-387 16,-7 0-516-16,-1 0-1032 16,-11 0-2193-16,-10-10-387 15,5 8 0-15</inkml:trace>
  <inkml:trace contextRef="#ctx0" brushRef="#br0" timeOffset="677722.7636">18439 3784 1935 0,'22'26'4902'15,"7"-15"-516"-15,0-11 129 16,12 0-4128-16,5 2 129 15,3-2-387-15,4 0-129 16,-3-5-129-16,-3-6-645 16,0 8-903-16,-9-4-2451 15,-9-8-258-15,2 10-258 16</inkml:trace>
  <inkml:trace contextRef="#ctx0" brushRef="#br0" timeOffset="678372.8007">19260 3181 2709 0,'0'0'4515'15,"13"0"-258"-15,-13 0-258 16,7 15-3870-16,2 10 129 16,-1 6-129-16,1 11 129 15,2 10 129-15,-3 4-129 16,0 4-129-16,1 3 129 15,-2-3-129-15,5-3 129 16,-1-10-129-16,5-6 129 0,-1-16 258 16,7-5-258-16,-2-15 129 15,6-5 0-15,2-14-129 16,2-13 0-16,-2-11 129 15,5-10-258-15,-5-10 0 16,1-4 0-16,-4 0-129 16,-4 4 0-16,-7 5 129 15,-2 7-387-15,-3 13 0 16,-9 8-645-16,0 25-1161 15,0 0-2451-15,-7 15-258 16,0 7-387-16</inkml:trace>
  <inkml:trace contextRef="#ctx0" brushRef="#br0" timeOffset="678688.8188">19838 3689 2580 0,'10'57'3096'15,"-10"-32"-2064"-15,0 6 0 16,0-10 387-16,4 4-129 16,-4-14 258-16,12 4-129 15,-12-15-129-15,25-9 258 16,-12-11-387-16,11 2 0 15,-8-14-645-15,4 0 0 0,-6-7-258 16,2 3 129-16,-9 1-258 16,-2 1 0-1,-5 6 0-15,-5 4-258 16,-6 13-129-16,-5-4-516 0,6 17-1032 15,-9 1-1935-15,2-1-1032 16,9 8-258-16</inkml:trace>
  <inkml:trace contextRef="#ctx0" brushRef="#br0" timeOffset="678947.8336">20066 3061 3999 0,'29'3'4515'0,"-13"-1"-645"16,14 10 258-16,-1-6-4128 15,7 1 0-15,-2-4 0 16,0 1-387-16,-4-4-258 15,0 0-258-15,-11-7-516 16,1-1-903-16,-11-5-387 16,-3-3-516-16,-6-1 0 15</inkml:trace>
  <inkml:trace contextRef="#ctx0" brushRef="#br0" timeOffset="679079.8412">20298 2870 1 0,'-12'15'2450'15,"12"12"130"-15,0 10-1290 16,0 14-129-16,-1 2-645 15,-6 10-903-15,-3-6-1935 16,4 11-645-16</inkml:trace>
  <inkml:trace contextRef="#ctx0" brushRef="#br0" timeOffset="679544.8678">18892 3114 2322 0,'31'52'3225'15,"-18"-14"645"-15,-5 6-3483 0,-7 3 258 16,4 11 0-16,-5 5-258 16,2 10 258-16,-2-2-258 15,0 3 129-15,-2 1-387 16,2-2-129-16,2-4-903 15,3-7-1419-15,0-15-1806 16,14 2 129-16</inkml:trace>
  <inkml:trace contextRef="#ctx0" brushRef="#br0" timeOffset="680120.9007">20472 3244 2193 0,'0'0'3870'0,"-4"21"387"15,2-6-387-15,4 11-3870 0,0 13 129 16,0 12 129-16,-1 12 258 16,-1 1-258-1,2 7 387-15,-2-2-129 16,0-2-129-16,-3-11-129 0,3-2 0 15,0-16-129-15,0-6-129 16,5-7-774-16,-5-25-1677 16,12 4-1677-16,3-4-387 15,-7-14 0-15</inkml:trace>
  <inkml:trace contextRef="#ctx0" brushRef="#br0" timeOffset="680460.9202">20778 3582 645 0,'12'12'3999'0,"-12"10"-129"16,-1-8-1290-16,1-14-1677 15,-7 24 387-15,7-24-258 16,-8 14-129-16,8-14-129 15,0 0 0-15,-4-11-129 16,4 11 0-16,1-23 0 16,6 8-258-16,-7-1-129 15,5 4-129-15,-5-2 0 16,0 14 0-16,1-11 0 15,-1 11-129-15,0 7 129 16,-2 5-129-16,-1 5-129 16,2 1 0-16,1 5-258 15,0-3-258-15,8 4-1419 0,-3-8-2451 16,-5-16-129-16,19 14-258 15</inkml:trace>
  <inkml:trace contextRef="#ctx0" brushRef="#br0" timeOffset="681016.952">21486 3222 2322 0,'-38'-13'4386'16,"5"13"0"-16,-4 13-129 0,1 5-3612 16,-15 7-129-16,1 11 0 15,-1 5-129-15,4 9 129 16,2 2 0-16,11 3-129 15,7-1-129-15,13-2 0 16,10-7-129-16,8-4 0 16,14-7-129-16,7-9-129 15,11-2-258-15,4-12-645 16,10 2-903-16,-5-7-2451 15,1-6-387-15,3-1-258 16</inkml:trace>
  <inkml:trace contextRef="#ctx0" brushRef="#br0" timeOffset="681267.9663">21708 3385 774 0,'0'13'4128'0,"-4"24"258"16,-1-8-387-16,1 6-3483 16,1 8 0-16,-2 0-129 15,2 4 129-15,-1-7-387 16,3 3 0-16,1-10-258 0,-2-8-903 15,4-5-1419-15,8-2-1935 16,-10-18 129-16</inkml:trace>
  <inkml:trace contextRef="#ctx0" brushRef="#br0" timeOffset="681463.9774">21886 3559 129 0,'22'8'3483'0,"-10"-8"516"15,4 3-2967-15,9 7-129 16,0-9-129-16,4 1-387 0,1-2-387 16,1-2-516-1,-1-5-1032-15,-5-7-1419 16,-9-8-903-16</inkml:trace>
  <inkml:trace contextRef="#ctx0" brushRef="#br0" timeOffset="681679.9898">22132 3414 3483 0,'-14'79'3225'15,"9"-29"-774"-15,-9-2-774 16,7 6-258-16,-7-14-516 15,6 5-129-15,0-13-645 16,2-8-1032-16,6-12-2709 16,1 3-774-16,-1-15 258 0</inkml:trace>
  <inkml:trace contextRef="#ctx0" brushRef="#br0" timeOffset="682241.022">22726 3264 2580 0,'-17'-1'4773'0,"17"1"-645"16,25-4 129-1,-3-3-3999-15,15 2-258 16,5-1 129-16,7 3 0 15,4 3 129-15,-2-3 0 0,1 3-129 16,-8 0 0-16,-3 3 129 16,-12-1-129-16,-2 6 129 15,-14 1 0-15,-5 5 0 16,-8 0 129-16,-6 6-129 15,-8 0 0-15,-6 3 0 16,-1 2-258-16,-7-3-258 16,2 6-387-16,-7-17-903 15,13 16-1419-15,-4-11-1806 16,-2-7-129-16</inkml:trace>
  <inkml:trace contextRef="#ctx0" brushRef="#br0" timeOffset="682514.0376">22850 3346 516 0,'-12'8'4257'15,"3"3"129"-15,6 15-258 16,-5 2-2322-16,0 9-1677 15,4 6 0-15,-2 5 129 16,-1 7-129-16,-1-4 0 16,4 4 129-16,-2-8-129 15,0-4-129-15,4-9 0 0,-1-7-129 16,2-4 0-16,1-23-1032 15,0 16-1806-15,0-16-1548 16,1-7 129-16</inkml:trace>
  <inkml:trace contextRef="#ctx0" brushRef="#br0" timeOffset="682784.0531">22569 3247 1419 0,'-29'-3'4257'0,"21"10"129"16,0 0-387-1,7 15-2838-15,-2 8-1161 16,1 14 0-16,1 9 0 0,0 8 0 15,1 5 129-15,0 1-258 16,0-2 258-16,8-4-387 16,-3-8-645-16,9-13-2580 15,4 0-903-15,-6-22 0 16</inkml:trace>
  <inkml:trace contextRef="#ctx0" brushRef="#br0" timeOffset="683167.075">23518 3310 2967 0,'-15'-14'4515'16,"15"14"0"-16,0 0-258 15,-10 14-3741-15,10 11-258 16,0 11 0-16,3 8 129 16,-2 7 0-16,2 7 129 15,-3 0-387-15,0-2 129 0,0-3-387 16,0-3 129-16,0-12 0 15,-1-11-258-15,1-5-258 16,0-22-516-16,0 13-645 16,0-19-1548-16,0-12-1161 15,4 0-258-15</inkml:trace>
  <inkml:trace contextRef="#ctx0" brushRef="#br0" timeOffset="683437.0904">23689 3232 1677 0,'64'7'4386'16,"-26"11"387"-1,-1 1-387-15,-1 10-3612 16,11 16 129-16,-11 4-387 0,-3 11-129 15,-13-1-129-15,-6 6 258 16,-14-3-258-16,-4-1 129 16,-17-8-258-16,-9-2 0 15,-11-9 0-15,-7-6-774 16,4 0-2580-16,-4-5-1290 15,-1-12-387-15,7 7-258 16</inkml:trace>
  <inkml:trace contextRef="#ctx0" brushRef="#br0" timeOffset="694072.6986">9633 1867 258 0,'-14'-5'3741'15,"14"5"258"-15,0 0-129 16,-3-11-2967-16,3 11-129 16,8 0 258-16,0 0-258 15,-8 0 0-15,20 0-129 16,-20 0-387-16,22 0 0 15,-8 3-129-15,4-2 0 16,-2-1 0-16,7 1-129 16,0 3-129-16,3-4-645 0,7-4-1677 15,4-1-1677-15,-8-4 0 16,8 1-129-16</inkml:trace>
  <inkml:trace contextRef="#ctx0" brushRef="#br0" timeOffset="694604.729">10157 1652 903 0,'14'0'3483'0,"8"3"-129"0,-22-3 0 15,17 0-3096 1,-4 4 129-16,0 1-129 16,-1 4 129-16,0-6 258 15,0 7-258-15,0 0 258 0,0 2-258 16,-1 2 0-16,0 2 129 15,-6-3-258-15,3 7-129 16,-7 2 0-16,-1-2-129 16,0 2 129-16,-5-1-129 15,-7 6 0-15,-1-2-129 16,-4 1 129-16,1-8 0 15,-2 4 0-15,3-7 129 16,-1 1 0-16,3-4-129 16,4-6 129-16,9-6-129 15,-11 4 258-15,11-4-258 16,0 0 129-16,0 0 0 15,0 0 0-15,15-5 0 0,-2 4 0 16,4 0 0-16,4 1 129 16,4 2 0-16,0 2 0 15,4 4-129-15,0 0 129 16,-1-2-129-16,-1 1-129 15,-1-2 0-15,-1-3-387 16,-4-2 0-16,0-3-774 16,-5-14-903-16,4 1-1806 15,0 0-387-15,-6-9 129 16</inkml:trace>
  <inkml:trace contextRef="#ctx0" brushRef="#br0" timeOffset="694847.7431">10728 1555 1 0,'0'-14'3224'0,"0"14"259"16,4 29-129-16,-4 4-2580 15,-3 14-516-15,2-3 129 16,0 11 129-16,-1-2-129 15,0-1 0-15,0-10-258 16,2-3-129-16,0-11-387 16,0-5 129-16,0-23-1290 15,0 12-1677-15,0-12-645 0,0 0 387 16</inkml:trace>
  <inkml:trace contextRef="#ctx0" brushRef="#br0" timeOffset="695117.7585">10849 1605 645 0,'48'-21'3225'15,"-26"14"129"-15,11 2-2064 16,0 5 0-16,0 0-129 15,0 13-258-15,-4 0-774 16,-4-2 387-16,-12-4 129 16,3 10 129-16,-16-1-129 15,0 3-129-15,-5-2-129 16,-10 4-387-16,0 1-645 0,-9-1-774 15,1 3-903-15,-1-6-1548 16,-3-2-129-16</inkml:trace>
  <inkml:trace contextRef="#ctx0" brushRef="#br0" timeOffset="695299.7689">10898 1704 2580 0,'-5'25'2064'0,"3"6"-774"15,-1 9 129-15,0-1-645 16,-1 9-387-16,1-10-645 0,-1 4-774 16,4-7-1161-16,-2-10-1032 15</inkml:trace>
  <inkml:trace contextRef="#ctx0" brushRef="#br0" timeOffset="695529.7819">11209 1375 3870 0,'23'18'3612'0,"-18"37"-645"15,-4 10-2064-15,-2 16-258 0,-3-5 258 16,-4 18-516-16,-2-14 129 15,2 3-1161 1,-2-21 0-16,6-7-387 16,-1-16-1161-16,-1-3-1419 0,8-8-129 15</inkml:trace>
  <inkml:trace contextRef="#ctx0" brushRef="#br0" timeOffset="698484.9511">19273 4498 2580 0,'0'0'3741'15,"0"0"-2064"-15,0 0-387 16,0 0-129-16,0 0-129 16,0 0-129-16,0 0 0 0,0 0-258 15,-9 2-258-15,9 14-129 16,0 9-129-1,0 6-129-15,0 10 0 16,0 12 0-16,3 4 0 0,-1 7 0 16,5 2-129-16,-2-9 129 15,5-3-129-15,-3-11 258 16,1-7-129-16,4-10 258 15,-12-26 129-15,23 10-129 16,-10-19 0-16,4-11 0 16,-3-14 258-16,2-5-387 15,3-12 129-15,-2-3-258 16,-3-4 0-16,-2 3 0 15,-1 5-129-15,-6 5-129 16,3 15-1677-16,-5 9-2322 16,-5 4-258-16,2 17 129 15</inkml:trace>
  <inkml:trace contextRef="#ctx0" brushRef="#br0" timeOffset="698820.9702">19665 5002 516 0,'-13'50'3354'0,"13"-18"0"16,-4-10-3354-16,0 0 129 15,4-7 0-15,0-4 516 0,0-11-129 16,9 2 258-16,7-4 0 16,0-18 0-16,5 2 129 15,0-10-258-15,3 0 0 16,-4-7-387-16,-3 5-129 15,-3-2 258-15,-5 7-387 16,-8 3-516-16,-2 5-903 16,-10-3-2451-16,11 20-387 15,-29-11 388-15</inkml:trace>
  <inkml:trace contextRef="#ctx0" brushRef="#br0" timeOffset="699116.9872">19800 4523 903 0,'32'-9'3999'16,"-17"9"387"-16,16 11-645 15,-1-7-3741-15,0-1 0 16,4-1-129-16,4-1-258 15,-7-1 0-15,6-1-258 16,-14-9 129-16,1-2 0 16,-8-5 0-16,-1 2-387 15,-10-8-516-15,-5 1-258 0,-3-3 129 16,-6 3 258-1,-3 3 129-15,-6 10 129 16,3 4 258-16,-5 5 646 16,2 15 128-16,2 12 257 0,2 9-386 15</inkml:trace>
  <inkml:trace contextRef="#ctx0" brushRef="#br0" timeOffset="699437.0055">19049 4512 2322 0,'-23'2'4386'16,"11"7"-129"-16,10 20-129 15,-4 3-4515-15,3 14 258 16,-1 5-129-16,4 20-1032 16,0 4-1677-16,-1-2-1290 15,6 14-129-15</inkml:trace>
  <inkml:trace contextRef="#ctx0" brushRef="#br0" timeOffset="699826.0278">20476 4638 3354 0,'17'80'3870'15,"-12"-35"-258"-15,6 17-3612 16,-2 6 0-16,-5 6 0 15,-2-1 129-15,-2-3-129 16,-6-5 129-16,-3-6-129 16,0-7-1161-16,0-18-2451 15,9 4-387-15</inkml:trace>
  <inkml:trace contextRef="#ctx0" brushRef="#br0" timeOffset="700273.0534">21157 4583 3612 0,'-14'-15'4386'0,"2"20"-387"15,-5 11-3096-15,-13 4 0 16,-2 17-516-16,-6 4 258 15,2 15-129-15,-1 2 0 16,9 8-129-16,1-3 0 16,10 0 0-16,9-5-258 15,8-8 0-15,9-6-129 16,12-11 0-16,6-8-258 15,2-10-645-15,9-5-1419 16,3-6-2322-16,-8-10 129 16,9-2-128-16</inkml:trace>
  <inkml:trace contextRef="#ctx0" brushRef="#br0" timeOffset="700562.0699">21374 4717 3096 0,'0'0'4644'16,"10"4"-129"-16,-10-4-258 15,-6 30-4257-15,6 0-258 16,-1 10 129-16,-1 7 129 16,0 9 0-16,1-1 0 15,-1 4-129-15,2-5 129 0,0 0-774 16,0-12-1419-16,4-12-2193 15,9 2-258-15</inkml:trace>
  <inkml:trace contextRef="#ctx0" brushRef="#br0" timeOffset="700900.089">21644 5047 1935 0,'24'-9'4386'0,"-12"-6"0"15,4 1-3354-15,10 9 129 16,-1-7-129-16,12 8-129 16,-6-3 129-16,8 7-258 15,-3-2-258-15,3 2-129 16,-2 0-129-16,0 3-258 15,-4 1-258-15,-7-4-1032 16,1 0-3096-16,-7 3-258 16,-20-3-387-16</inkml:trace>
  <inkml:trace contextRef="#ctx0" brushRef="#br0" timeOffset="701561.127">22506 4783 1806 0,'-19'-15'3483'0,"14"-2"129"0,5 6-3870 15,0 11 129-15,12-18 258 16,1 11 258-16,0-2 387 16,8 8 129-16,0-2-129 15,12 3 129-15,-1 0 0 16,11 2-129-16,1 1-387 15,5 6-129-15,1-4-129 16,0 2-129-16,-4-1 258 16,-5 1-258-16,-7-2 0 15,-7 0 129-15,-9-4 129 16,-7 5-129-16,-11-6 129 15,-3 12-129-15,-9-4 0 16,-2 2-129-16,-5 2-129 0,-3 1-258 16,-2 5-516-16,-5-7-645 15,4 3-1548-15,4 2-1677 16,-11-11 258-1</inkml:trace>
  <inkml:trace contextRef="#ctx0" brushRef="#br0" timeOffset="701803.1409">22687 4780 3096 0,'3'22'2193'15,"-7"-1"-258"-15,2 6-516 0,-6 8 0 16,1 8-258-1,-2 8-258-15,-2 5-129 16,1 0-258-16,-1 1 0 16,2-8-387-16,1-2 0 0,4-11-387 15,0-9-258-15,4-6-1032 16,0-8-2580-16,0-13-129 15</inkml:trace>
  <inkml:trace contextRef="#ctx0" brushRef="#br0" timeOffset="702094.1575">22423 4651 3483 0,'-13'0'5031'16,"12"18"-516"-16,-4 1-129 15,5 14-4386-15,0 11-258 16,0 15 258-16,4 5-129 15,-2 9-129-15,-2 0 129 16,3 0-387-16,-1-7 0 16,4 4-1161-16,-5-13-2967 15,0-21 129-15,12 1-257 16</inkml:trace>
  <inkml:trace contextRef="#ctx0" brushRef="#br0" timeOffset="702359.1725">23297 4753 4257 0,'22'57'4773'0,"-14"-13"-387"15,-8 10-2064-15,-4 1-2193 16,2 4-129-16,-4 3 0 16,0-1 0-16,-1-9-129 0,1-6 0 15,0-10-258-15,4-12-645 16,2-10-1806-1,9-4-1548-15,-7-17-129 16</inkml:trace>
  <inkml:trace contextRef="#ctx0" brushRef="#br0" timeOffset="702609.1869">23570 4686 3225 0,'57'41'4386'16,"-20"1"-129"-16,2 7-2967 15,-9 1-387-15,6 9-258 16,-8 1 0-16,-2 4-129 16,-14-5 129-16,-7 4-129 15,-13-8 0-15,-14 5-129 0,-16-9 258 16,-9 2-516-16,-7-6-387 15,-8-2-3483-15,-1-11-903 16,9 0-387-16,4-11 1 16</inkml:trace>
  <inkml:trace contextRef="#ctx0" brushRef="#br0" timeOffset="709512.5818">21168 4162 1419 0,'-38'-2'4386'0,"28"2"0"16,-5-4-387-16,15 4-3354 16,-9-5-129-16,9 5-129 0,6 0 129 15,9 0 129-15,12 0 0 16,9 0-129-16,18 5 258 15,16-2-258 1,23 7 0-16,16-2-258 0,22 3-129 16,16-3 129-16,13 3-258 15,13-2 0-15,6-4 129 16,0-2-258-16,-2-3 129 15,-10 0-129-15,-10-7 129 16,-17 1-129-16,-13-5-258 16,-18 7-258-16,-24-5-1548 15,-13 5-2709-15,-14 4 0 0,-17 4-516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23:53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22104 2132 1032 0,'-1'25'3870'0,"1"-25"258"0,-21 8-387 16,12-8-3741-16,-11 0 0 15,-3 1 0 1,-8 3 258-16,-3-4 129 15,-7 1 258-15,-6-1-129 0,-5 0 258 16,-7-5-258-16,-5 4 387 16,-11-4-387-16,0 4 0 15,-13-3-258-15,-2 1 258 16,-10-2-387-16,-6 4 0 15,-7-3 0-15,-4 3-129 16,-7 1 129-16,-6 0 0 16,-7 0 0-16,1 0-129 0,-6 0 0 15,0 5 129 1,-5 1-129-16,-2 1 129 15,-1 0-129-15,1 1 129 16,-2 5-129-16,-3-1 129 16,-1 1-129-16,-4 0 129 0,1 0-258 15,-4-1 258-15,-5 0-258 16,-5 0 387-16,-2 0-258 15,-3 0 0-15,-5 0 0 16,0 0 129-16,-1 4-129 16,-4 1-258-16,2 1 258 15,3 2-387-15,3-1 516 16,7 0-516-16,1 2 387 15,6-3-516-15,5 2 645 16,8-5-129-16,1 1 0 16,3-3 0-16,4 3 0 15,2-2 129-15,5 2-129 0,1-1 0 16,5 1 129-16,5-4-129 15,7 7 0-15,6-5 0 16,5 1 0-16,10 1 0 16,3-1 0-16,8-1 0 15,7 2 0-15,3 1 0 16,8 0 0-16,4 4 129 15,9-1-129-15,5 1 0 16,6-1 0-16,7 5-129 16,5-5 129-16,5 4 0 15,5-1 0-15,1 2 387 16,5 3-387-16,3 0 0 15,2 8 0-15,3 4 129 0,0 9-129 16,2 3 0-16,2 8-129 16,1 2-129-16,1 7 258 15,0 5 0 1,3 3 0-16,-1 2 0 0,1 3 129 15,0 4-129-15,1 2 0 16,2 5 0-16,1 2 0 16,-1-1 0-16,0-1-129 15,0 0 258-15,0-2-258 16,-3-2 129-16,3-6 0 15,-1-3-129-15,-1-2 129 16,2 1 0-16,1 2 129 16,0-1-258-16,3-1 129 0,-1-2 0 15,2 2 129 1,3-3-258-16,-1-3 258 15,-1-2-129-15,2-9 0 16,2 9-129 0,8 0-645-16,-4-5-129 15,7-3 0-15,-24-63 129 16,0 0 774-16,54 108-774 0,-25-63-129 15,8 2 0-15,-4-20 387 16,3-4 516-16,2 1 0 16,1-4 0-16,2 1 129 15,0-3-129-15,0 0 0 16,3-1 129-16,3 0 0 15,-1-2 0-15,3 0 0 16,1-1 0-16,3-1-129 16,4-1 258-16,-1 0-516 15,4-1 258-15,-1 2-129 0,0-1 129 16,2 1 0-16,1-3 0 15,1 2 129-15,23-7 1548 32,16 14-645-17,-14-15-129-15,18 14 129 16,-106-18-129-16,0 0-903 0,204 17 903 15,-108-17 0-15,16 14 129 16,-35-12-1806-16,-1 3 774 16,2 0 129-16,0-3-129 15,1 4 129-15,0-3-129 16,4 4 0-16,-4-4 0 15,3 2 129-15,-3-4-129 0,4 0 0 16,-1 0 0-16,1-1 0 16,-3 0 0-16,0 0 129 15,0-1-258 1,-1 1 129-16,-1 0 129 0,1 0-129 15,-5 0-129-15,4 0 129 16,-3 0 0-16,2 0 0 16,-3 0 129-16,0 1-129 15,-1 1 0-15,-3 1 0 16,1-3 258-16,-1 2-258 15,-1-1 0-15,3 1 0 16,-3 1 0-16,0-2 0 0,1 1 0 16,0-1 0-16,-1 3 0 15,-2-1 0 1,2 1 129-16,-1 1-129 15,2-4-129-15,1 0 258 16,2 2-129-16,0-3 0 0,3 0 0 16,-1 0-129-16,-1 0 129 15,1 1 0-15,-1-1 0 16,0 3 0-16,-2 3 0 15,4-2 0-15,-4 1 0 16,-1 0 0-16,2 1-258 16,-2-3 258-16,1 2 0 15,-4 0 0-15,2-4 0 16,-3 3 0-16,0-2 0 15,-1 3 0-15,-1-2 258 16,-5-3-258-16,-1 2 0 16,-4 2 0-16,-1 0 0 0,-3-1 0 15,-2-2 0-15,0 1 0 16,-3-1 0-16,0 4 0 15,2-3 0-15,-2-1 129 16,4 0-129-16,0 0 0 16,0 1 0-16,-1-2 0 15,0 0 0-15,3 0 0 16,0 0 0-16,-2 0 129 15,2 0-258-15,-1 0 258 16,2-2-129-16,2 2 0 16,4 0 0-16,2-1 0 15,0 0 0-15,-2 1 0 16,3-1 0-16,0 1-129 0,1 0 258 15,-2 0-129-15,1 0 0 16,-3 0 0-16,2 0 0 16,-2 0 129-16,2 0-129 15,0 0 0-15,-2 0 0 16,1-4 129-16,-1 0-129 15,-4-1-129-15,1-2 258 16,-1-1 0-16,-4 0-129 16,-2-1 0-16,-1 0 129 15,-4-4-129-15,0 2 129 16,-2 2-129-16,-5-4 129 15,-3 2-129-15,-2-3 129 16,-2 0-129-16,-3-3 129 0,-2-3-129 16,-3-3 0-16,1-2 129 15,-1-5-129 1,2-6 129-16,0-2-258 15,3-3 129-15,2-7 0 0,1-2 0 16,5-3 0-16,2 0 0 16,-1 0 129-16,3 5-129 15,-3-1 129-15,-1 1-129 16,1 2 129-16,-2 3-129 15,-1-4 129-15,-1 2 0 16,3-4-258-16,-2-2 258 16,4 0-258-16,3-6 258 15,-1 1-129-15,1-3 0 16,0-2 0-16,-3 5 0 15,-1-2 129-15,-3 2-129 16,1-1 258-16,-3-1-258 16,1 0 0-16,-1-1 258 0,0-1-258 15,1-2 129-15,1 4 0 16,3-7 0-16,-3 2-129 15,4 2 129-15,-4 3-129 16,-2 1 129-16,-1 2-129 16,-3 2 0-16,-2 0 0 15,-5 8 0-15,-2 1 129 16,-3-3-258-16,-2 1 129 15,-4-1 0-15,-2 2 0 16,2-3 0-16,-5 0 0 16,0-4 0-16,-4-4 0 15,0 2 0-15,0-5 129 16,-4 0-129-16,-9-1 0 0,0-2 0 15,-3 3 129-15,-2-6-258 16,-8 1 129-16,-2 1-129 16,-4-3 0-16,-2-1 129 15,-3-6-129-15,-3 2 129 16,-6-5-129-16,1 7 0 15,-5 1 129-15,0 4-129 16,-2 8 129-16,-2 3 258 16,-2 9-387-16,-2 2 387 15,-3 4-258-15,4 2 258 16,-5 1-258-16,2-1 387 15,-5-3-387-15,2 2 129 0,-3-1-387 16,-1-4 387-16,-5 0-387 16,-3 3 387-16,-3 3-258 15,-3 2 258 1,-4 7-387-16,-2 1 258 15,-3 6 0-15,-1 4 0 0,-5 5 0 16,0 2 0-16,-2 0-129 16,2 3 129-16,-3-3 129 15,0 2-129-15,-1 1 0 16,1 1 0-16,4-1 0 15,1 2 129-15,4 1-129 16,5-1 0-16,7 1 0 16,5 1 0-16,9 0-129 0,4 2 0 15,8-2 0 1,1 0-129-16,5 2-258 15,-4 0 129-15,7 2-516 16,-12-2-516-16,9 5-1419 0,-15 5-1935 16,-4-2 0-16,-2-1-516 15</inkml:trace>
  <inkml:trace contextRef="#ctx0" brushRef="#br0" timeOffset="33494.9158">22207 3646 516 0,'44'7'3483'15,"-6"-3"0"-15,-6 0-2967 16,15-1-387-16,12 0-129 15,4 0 129-15,9-2 129 16,6-1 258-16,9 0-129 16,-2 0 258-16,7 0 129 15,-4-6-129-15,3 4 129 0,-4-6-129 16,-5 8-258-16,-7 0-258 15,-13-1-1290-15,-9-4-2709 16,-4 9-516-16,-27-9 388 16</inkml:trace>
  <inkml:trace contextRef="#ctx0" brushRef="#br0" timeOffset="110549.323">22709 5259 1 0,'0'0'128'15,"0"0"259"-15,0 0-258 16,0 0 0-16,0 0 0 16,0 0-129-16,0 0 0 0,0 0 0 15,0 0-129-15,0 0 0 16,-6-2 0-16,6 2 129 15,0 0 0-15,0 0 0 16,0 0-258-16,-10-5 129 16,10 5 1-16</inkml:trace>
  <inkml:trace contextRef="#ctx0" brushRef="#br0" timeOffset="153984.8074">2665 2887 774 0,'0'-31'4128'15,"0"31"258"-15,7 7-387 16,-2 21-3225-16,3 11-258 15,4 24 129-15,1 10-129 16,6 21 0-16,0 1-129 16,9 7 0-16,0-8-129 15,3-4 129-15,2-17-129 16,2-14 258-16,-4-23-129 15,1-10 129-15,-4-24-129 0,-1-6 0 16,-3-27 129 0,1-12-258-16,-6-15 0 15,3-10-129-15,-4-13 0 16,2-12-129-16,-1-3 129 0,-1 1-258 15,-5 12 0-15,-1 12-129 16,-1 17-258-16,-5 13-258 16,4 31-1290-16,-9 17-2580 15,-1 22-258-15,0 15-129 16</inkml:trace>
  <inkml:trace contextRef="#ctx0" brushRef="#br0" timeOffset="154295.8252">3558 3055 5934 0,'6'-37'4515'0,"-6"37"-129"16,-14 24-1677-16,-2 4-2580 15,-1 15 0-15,-1 10 0 16,-2 8 0-16,1 11-387 15,4 0 258-15,4-5-129 16,7-7-129-16,4-5-258 16,3-19-1032-16,10-11-2451 15,8-9-387-15,-4-19-129 0</inkml:trace>
  <inkml:trace contextRef="#ctx0" brushRef="#br0" timeOffset="154634.8444">3667 3138 1419 0,'17'-21'3612'15,"-3"29"387"-15,-8 6-2580 16,9-3-387-16,6 9 258 16,1-6-258-16,8 8-387 15,-4-7 0-15,3 4-258 16,-3-7-129-16,-1 1 0 15,-4-3-129-15,-5 0 0 0,-8 1 129 16,-8-11-129-16,0 21 0 16,-8-8 0-16,-9 2 0 15,-3 0-129 1,-1 3 0-16,0 1 0 0,0 4-129 15,5 1-129-15,4 2 129 16,8 0-258-16,4-1 258 16,1-4-129-16,11 0-129 15,-1-7-645-15,6-2-1290 16,0-1-1548-16,-17-11-387 15,23 0 388-15</inkml:trace>
  <inkml:trace contextRef="#ctx0" brushRef="#br0" timeOffset="154822.8553">3660 3371 1161 0,'-24'-22'3741'16,"24"22"258"-16,0 0-2580 15,12 4-387-15,11 8-129 16,2 0-387-16,7 1-387 15,6 3-1548-15,3 5-1935 16,-4-18-516-16,5 8 258 16</inkml:trace>
  <inkml:trace contextRef="#ctx0" brushRef="#br0" timeOffset="155074.8696">4080 3282 1677 0,'15'-95'1677'0,"-10"56"-387"16,-1 5 0-16,3 8 258 0,-2 7 258 15,8 19 0-15,-13 0-129 16,25 26-258-16,-13 3-129 15,9 18-129-15,-8 2-258 16,5 13-258-16,-8-2-129 16,-1 10-129-16,-5-9-129 15,-3-1 129-15,-1-10-258 16,-9-3 0-16,-4-11-129 15,-3-6 129-15,-4-9-387 16,-2-11-258-16,6 2-1161 16,-9-12-1935-16,8-6-1032 15,17 6-387-15,-13-26 646 16</inkml:trace>
  <inkml:trace contextRef="#ctx0" brushRef="#br0" timeOffset="155391.8879">4412 3271 3999 0,'29'-6'4386'16,"-2"0"-516"-16,-1 6-2709 15,-2-3-129-15,9 3 0 0,-4 0-258 16,1 0-258-16,1 1-774 16,-10-1-1419-16,1 0-1677 15,-6 5-774-15,-16-5-258 16</inkml:trace>
  <inkml:trace contextRef="#ctx0" brushRef="#br0" timeOffset="155604.9001">4505 3365 2967 0,'43'27'4515'0,"-14"-10"0"0,-5-1-2967 15,2-9-258-15,5 7-129 16,-5-9-258-16,1 7-387 15,-6-7-516-15,-7-5-1290 16,-1 0-2580-16,-3 2-387 16,-10-2-387-16</inkml:trace>
  <inkml:trace contextRef="#ctx0" brushRef="#br0" timeOffset="156740.9651">5190 2905 2451 0,'0'-27'3999'16,"5"12"387"-16,5 16-2064 16,-1 24-1419-16,2 8-258 15,5 21 0 1,-2 4-129-16,6 17 129 0,2 4-387 15,2 10 0-15,5-9 0 16,-1-4 0-16,2-18 0 16,6-10 129-16,-6-24 0 15,4-16 129-15,-5-22-129 16,4-20 0-16,-6-18 0 15,-1-14-258-15,-2-14-129 16,-3-6-129-16,-4-7 0 16,-2 8 0-16,-2 11-129 0,-4 7-129 15,-1 21-387 1,-8 6-1032-16,0 40-2451 15,8 8-516-15,-8 27-258 16</inkml:trace>
  <inkml:trace contextRef="#ctx0" brushRef="#br0" timeOffset="157100.9854">5913 3442 3354 0,'-2'69'4128'16,"2"-22"-387"-16,-2-3-3483 16,-2-3 258-16,3 9 258 0,1-12-129 15,4 0 258-15,0-20 0 16,14-5 0-16,-3-17 129 15,9-13-129-15,-3-21 129 16,5-5-258-16,-6-18-129 16,1 2-258-16,-8-6 0 15,-2 4-258-15,-10 8 0 16,-1 11-129-16,-12 13 0 15,-8 13 0-15,-2 16-387 16,-3 1-387-16,5 32-2451 16,-4-1-1548-16,2 0-129 15,2 2-258-15</inkml:trace>
  <inkml:trace contextRef="#ctx0" brushRef="#br0" timeOffset="157368.0009">5962 2641 2709 0,'22'-1'4644'0,"-6"-1"-258"15,13 3-516-15,2-1-4128 16,8 0-387-16,2 0 0 0,5 1-387 16,-5-2-258-16,3 1-129 15,-9-6 129 1,-3 3-258-16,-10-6-387 15,-5-7-516-15,-2 6-387 0</inkml:trace>
  <inkml:trace contextRef="#ctx0" brushRef="#br0" timeOffset="157517.0093">6333 2479 1032 0,'-32'19'3354'15,"20"11"-258"-15,-1 17-1032 16,6 18-387-16,-5 5-516 16,7 9 258-16,-1 6-1806 15,2-1-1161-15,-3-11-2193 16,12 8-387-16,-1-29 130 15</inkml:trace>
  <inkml:trace contextRef="#ctx0" brushRef="#br0" timeOffset="158418.0609">6765 3280 3483 0,'4'25'4257'16,"11"2"0"-16,-2-17-3483 0,3-4 0 16,9-2 0-16,-3-4 129 15,8-6-258-15,-3-13 129 16,4 2-387-16,-7-9 0 15,0 4 0-15,-7-8-129 16,-4 4-129-16,-9-2 258 16,-4 2-387-16,-1 2 129 15,-11 5-258-15,-8 9 258 16,-1 7-129-16,-5 6 0 15,-6 22 0-15,6 8-129 16,-3 14 129-16,5 12 0 16,6 5 129-16,7 4-258 15,7-2 258-15,4-6-129 0,15-6 0 16,8-15 0-16,3-10 129 15,9-15-387-15,3-14-516 16,10-8-1677-16,4-17-1935 16,-7-16-516-16,9-2 387 15</inkml:trace>
  <inkml:trace contextRef="#ctx0" brushRef="#br0" timeOffset="158826.0841">7295 2769 2967 0,'-6'-40'4515'16,"6"14"-129"-16,9 14-387 15,0-4-3870-15,4-4 129 16,4 7 0-16,1-2 0 15,0 5-129-15,-5-1 129 16,4 11 0-16,-4 8 0 16,-1 13 0-16,-5 13-129 0,1 7 258 15,-8 6-258 1,1 11 129-16,-1 2-258 15,-4-1 129-15,-6-8-129 16,-4-4-129-16,0-8-258 0,-7-13-645 16,7-2-1806-16,-3-11-1419 15,-5-13-774-15,7 0 387 16</inkml:trace>
  <inkml:trace contextRef="#ctx0" brushRef="#br0" timeOffset="159000.0943">7335 2273 4386 0,'52'-17'4644'0,"-30"14"-774"15,8 11-1161-15,-14 2-5289 0,-1 5-1419 16,4 8-774-16,-8-6 517 15</inkml:trace>
  <inkml:trace contextRef="#ctx0" brushRef="#br0" timeOffset="159622.1298">7782 3070 1677 0,'-18'31'2709'15,"8"-31"387"1,1 0-387-16,-8-13-645 0,9-2-258 15,-7-19-387-15,8 4-129 16,-7-21-387-16,9-3-129 16,-4-15-258-16,6 3-258 15,-1-8 0-15,4 0-129 16,0-2 0-16,7 7 258 15,2 4-129-15,5 13 129 16,2 5-258-16,0 12 258 0,1 4-387 16,-1 13 387-16,1 9-387 15,-5 7 0 1,-4 8-129-16,-1 6 129 15,-5 8-129-15,-2 3 129 0,0 3 0 16,-1 1-387-16,-7 1 387 16,1-5-387-16,-2 0 387 15,3-7-387-15,-2 2 387 16,5-4-387-16,2 2 258 15,1-2 129-15,2 5-129 16,8-2 129-16,3 5-129 16,0-3 129-16,1 2 0 15,1 2 0-15,-6 2 0 16,-1-5 0-16,-4 4 129 15,-4-1-129-15,-5-1 0 16,-6-2-129-16,-3 3-129 16,-6-10-258-16,4 5-774 0,-5-18-903 15,9 3-1032-15,-1-13-387 16,9-5 129-16,-2-14 129 15</inkml:trace>
  <inkml:trace contextRef="#ctx0" brushRef="#br0" timeOffset="159907.1462">7842 2410 1806 0,'53'-48'2451'15,"-25"34"258"-15,-2 11-258 16,-1 3-645-16,0 2-258 16,-6 8-516-16,-4 10-258 15,-6 1-129-15,-4 0-258 16,-8 4-129-16,-2 1 129 0,-9 1 0 15,0 0-129-15,-3-3 0 16,7-4-129-16,-1-1 129 16,6 0 0-16,2-3-258 15,6-4 129-15,6-4 0 16,7-1-129-16,4 2 0 15,-3-5-129-15,5 4 0 16,-2-4-516-16,4 9-645 16,-10-7-1548-16,-5-3-1548 15,6 6-387-15</inkml:trace>
  <inkml:trace contextRef="#ctx0" brushRef="#br0" timeOffset="160120.1583">7950 2593 1161 0,'-40'-22'4386'0,"40"22"0"0,-12-9-129 16,12 9-3354-16,12 0-129 16,1 1-129-16,8 6-258 15,0 0-129-15,7 1 0 16,2-2-387-16,-3-1-129 15,3 5-1290-15,-9-2-2709 16,-6-10-129-16,-2 2-129 16</inkml:trace>
  <inkml:trace contextRef="#ctx0" brushRef="#br0" timeOffset="160516.1809">6959 2660 1161 0,'8'5'4386'16,"5"5"0"-16,-13-10-903 15,20 10-2967-15,-3-2 0 16,0-3 258-16,7-1-516 15,0 0-129-15,2-4-1161 16,0 0-2709-16,6 4-645 16,-8-5 129-16</inkml:trace>
  <inkml:trace contextRef="#ctx0" brushRef="#br0" timeOffset="167891.6028">5627 4387 1 0,'145'12'128'0,"-74"-2"259"16,3-1-129-16,-1 2 129 16,-6-2 129-16,-5-2 129 15,-4 0-258-15,-5-1 258 16,-6-3-129-16,-5 1 0 15,-6-3-129-15,-7-1 0 16,-4 0 0-16,-4 0-258 16,-4-1 129-16,2-1 129 15,-10-2 0-15,2 0-129 16,-11 4 387-16,17-10-129 15,-17 10-129-15,14-12 258 16,-14 12-258-16,11-15 129 0,-11 15-129 16,10-16 129-16,-10 16-387 15,12-14 129-15,-12 14-129 16,0 0 258-1,9-14-258-15,-9 14 0 0,0 0 0 16,11-14 0-16,-11 14-129 16,9-11 129-16,-9 11-129 15,11-15 258-15,-11 15-129 16,10-18-129-16,-3 5 258 15,-1 0 0-15,0-5 129 16,2 1-129-16,-3-7 129 16,4-1 0-16,-3-8 129 15,1-2-129-15,-3-7 0 0,4-8 0 16,-5-7 0-1,1-5 0-15,-3-12-129 16,2-2 0-16,-3-10 129 16,0-2 0-16,0-2 0 0,0 0-129 15,0-1 0-15,1 4-129 16,2 1 129-16,3 4-258 15,2-2 129-15,0 1-258 16,0-1 258-16,4 4-258 16,-5-2 129-16,3-1 0 15,-3 7 129-15,-2 7 129 16,0 0-129-16,-1 14 258 15,-3 3-258-15,-1 9 258 16,0 4-258-16,-3 13 387 16,-4-1-387-16,4 5-129 15,-6 3 0-15,4 5 129 16,-4 0-129-16,1-1 387 0,-3 2-387 15,-1 6 258-15,-2-3-129 16,-2 1 129-16,-5 0-129 16,1 2-129-16,-5 2 0 15,-4 3 0-15,-5-3-129 16,-3-3 258-16,-6-1-258 15,-4 3 129-15,-7 0-129 16,-9-2 387-16,-7-3-516 16,-4 2 387-16,-3 0-129 15,-3 4 129-15,-2 1-258 16,0 3 129-16,5-2 0 15,2 3 129-15,3 4-129 16,4 2 0-16,0-2 129 0,5 3-258 16,5 1 387-16,3 0-258 15,5 8 0-15,1-7-129 16,7 3 129-1,2 4-129-15,8 0 0 0,3-2 0 16,6 1 129-16,3-1-258 16,5-2 258-16,4 2 0 15,5 4-129-15,1 1 129 16,5 4 0-16,0 6 0 15,0 4-129-15,5 3 129 16,2 14 0-16,-1 7-387 16,1 14 258-16,1 11-387 0,0 15 516 15,0 6 0-15,-2 16 0 16,1 7-387-1,2 7 387-15,-5-1 129 16,4 1-129-16,-4-7 0 16,1-5 0-16,1-4-387 0,-3-8 258 15,0-6 129-15,1-10-129 16,0-9 129-16,-1-9 0 15,1-9 0-15,-3-12-129 16,2-8 129-16,-2-10 0 16,0-9 0-16,2-4 0 15,-2-9 0-15,-1-3-129 16,0-11 129-16,11 17 0 15,-11-17 0-15,22 15 0 16,-2-5 0-16,6 4 0 16,10 1 0-16,15 2 0 15,6 1 129-15,12 3-129 0,2-1-258 16,9 3-129-16,-3-16-2451 15,2 3-1677-15,-3-3-516 16,-15-7-129-16</inkml:trace>
  <inkml:trace contextRef="#ctx0" brushRef="#br0" timeOffset="189664.8482">2639 4542 645 0,'-20'0'3741'16,"4"1"-645"-16,16-1-774 15,0 0-258-15,-10 0-645 16,10 0-258-16,0 0-387 0,10-5-258 16,-10 5-129-16,24-9 129 15,-8 1-258-15,10 3 0 16,-1-2 0-16,10-2 0 15,2 3-129-15,10-4 0 16,-1 1 0-16,10 0 0 16,1 1-129-16,8 0 0 15,5-1 258-15,4 2-258 16,2 1 0-16,-1 0 0 15,6 1 0-15,-1 2 129 16,2-2-129-16,3 1 0 16,0 1 0-16,4-1 0 15,0-3 129-15,3 2-129 0,2 3 0 16,-2-4 0-16,2 5 0 15,-3-1 0-15,-2 2 0 16,-3 0 0 0,-2 5 129-16,0 1-129 0,-5 4 0 15,2-1 0-15,-6 3 0 16,2 0 0-16,-3 4 0 15,0-2 0-15,1 2-129 16,1 2 258-16,-1-2-258 16,-4 0 258-16,7-2-129 15,-3 0 0-15,0-3 0 16,2-1 0-16,2-1 0 15,0-3 0-15,0-2 0 0,1-1 0 16,2-1 0 0,-1 3 0-16,-1-2 0 15,-1-1 0-15,-1-1 0 16,-3 0 129-16,2 4-129 0,-1-2 0 15,-5-1 0-15,1 2 0 16,-3-4 129-16,-1 2-129 16,-5-2 129-16,-5 0 0 15,0-1-129-15,-3-3 129 16,-2-1-129-16,-1-2 129 15,-3 3-129-15,-1-6 129 16,-3 4-129-16,-3 0 0 16,-2 0 0-16,-5 1 0 15,-7 1 0-15,-3 1 129 16,-6 1-129-16,-5-1-129 15,-14 3 129-15,16-4 0 0,-16 4 129 16,0 0-129-16,0 0 0 16,0 0 0-16,0 0 0 15,0 0 0-15,0 0-129 16,0 0 0-16,0 0 0 15,-9-2-258-15,9 2-774 16,0 0-1548-16,-15 0-1806 16,15 0-645-16,0 0 387 15</inkml:trace>
  <inkml:trace contextRef="#ctx0" brushRef="#br0" timeOffset="211070.0725">15154 5181 1161 0,'6'-11'1806'0,"-6"11"0"16,9-7-258-16,-9 7 129 0,10-8-516 15,-10 8-129-15,0 0-129 16,13-12-129-16,-13 12-258 15,0 0 129-15,0-16-129 16,0 16 0-16,0 0-129 16,-12-11-129-16,12 11-129 15,-16 0-129-15,16 0 0 16,-16 11 0-16,11-1 0 15,1 5 0-15,2 1-129 16,2 1 129-16,0-1-129 16,6-1 129-16,5-4 0 15,2-5-129-15,5-6 258 16,0-1-129-16,5-8 0 0,-3-10 0 15,1 0 258-15,-1 0 129 16,-8-2-129-16,-2 5 0 16,-10 0 0-16,0 16-129 15,-15-4 258-15,-4 11-129 16,-6 11-516-16,-4 0-774 15,8 2-2709-15,1 11-1032 16,-1-10 258-16</inkml:trace>
  <inkml:trace contextRef="#ctx0" brushRef="#br0" timeOffset="212068.1294">16880 5213 3225 0,'-15'-38'2451'15,"15"38"-645"-15,-13-15-258 16,13 15-258-16,-9-6 129 16,9 6-387-16,0 0-387 15,-4 14-129-15,4-14-258 16,0 23 0-16,0-12 0 15,4 2 129-15,-4-13-129 16,21 14 129-16,-8-14-129 16,3 0 0-16,5-5 129 15,2-9-129-15,-2-3 0 16,1-1 0-16,-5-2-129 15,-2 1 129-15,-7 2 0 0,-4 4 129 16,-4 1-129-16,0 12 0 16,-24 0 0-16,8 8 0 15,-6 8-129 1,2 7-129-16,0 1 0 0,3 2 129 15,1 1-258-15,7-2 129 16,5-7-129-16,4-5 129 16,0-13 129-16,13 5-129 15,4-11 0-15,-1-8 129 16,4-11 0-16,-3 0 0 15,-2-5 0-15,-4 0-129 16,-4 1 258-16,-3 7-129 16,-8 6 0-16,4 16 0 0,-20-7 0 15,4 13 0 1,0 12-129-16,1 3 129 15,-1 5-258-15,4-1 129 16,5-3-129-16,3-1 0 0,4-6 0 16,0-15 129-16,7 15-387 15,-7-15-258-15,25 0-1419 16,-17 0-2580-16,-8 0-258 15,20-5-516-15</inkml:trace>
  <inkml:trace contextRef="#ctx0" brushRef="#br0" timeOffset="219333.5451">15217 5225 1 0,'0'0'1418'0,"0"0"-257"0,0 0 129 15,0 0-129-15,0 0-129 16,0 0 129-16,0 0-258 16,0-7-387-16,0 7 0 15,3-15-129-15,-3 15 0 16,2-19-129-16,-2 6 258 15,0-1-258-15,0 0-129 16,0-2 129-16,-1-4 258 16,-4 1-129-16,2 0 258 15,-1-7-129-15,1 4 129 0,-3-8-129 16,6 5 129-1,-7-8-129-15,6 7-258 16,-3-9 258-16,4 9-129 0,-3-6-129 16,3 0 0-16,-4 1 0 15,4 1 0-15,-5-4-129 16,5 4 387-16,-3-2-258 15,2 2 129-15,-2 1-258 16,3 5 129-16,-1-2-129 16,1 3 129-16,0 0-129 15,0 4-129-15,0-1 0 16,0 2 0-16,3 1 129 0,-2 3-129 15,-1 1 0 1,0 13 129-16,1-13-129 16,-1 13 0-16,0 0 129 15,0 0-129-15,0 0 0 0,0 0 0 16,0 0 0-16,-1 8 129 15,1-8-129-15,-5 21 0 16,2-6-129-16,2 2 129 16,-2 1 0-16,3 3 0 15,0 0 0-15,0 4 0 16,0 8 0-16,0-1-129 15,0 6 129-15,-1 3 0 16,1 2-129-16,0 6 129 16,0-2 0-16,-2 4-129 15,2-1 0-15,-1 2 129 16,1-2-129-16,0 1 129 0,0-5 0 15,0 1-129-15,0-2 129 16,0-3 0-16,0-2-129 16,0-4 129-16,0-2 129 15,0 3-258-15,0-2 129 16,0-4-129-16,-1 1 129 15,-2-4-129-15,2 4 0 16,-3-4 0-16,3 1 129 16,-2-4-129-16,0 0 129 15,2 0 0-15,-1 0-129 16,0 0 129-16,1-1 0 15,1-1 0-15,0 1-129 16,0-1 129-16,0 1 0 0,0-2 0 16,0-1 0-16,0 0 0 15,0-4 0-15,0 2 0 16,0-3 0-16,0-3 0 15,0 1 0-15,0-3 0 16,0 2 0-16,0-13 0 16,0 18 0-16,0-18 0 15,0 15 0-15,0-15 0 16,1 14-129-16,-1-14 129 15,0 0 0-15,7 14 0 16,-7-14 0-16,0 0 0 16,0 0 0-16,5 14-129 15,-5-14 129-15,0 0 0 0,0 0-258 16,0 0 129-16,0 0 0 15,0 0 0 1,0 0 0-16,0 0 0 16,0 0-129-16,0 0-129 0,0 9 0 15,0-9-258-15,0 0 129 16,0 0-129-16,0 15 129 15,0-15-129-15,0 0 258 16,0 0 129-16,0 0 129 16,-7-5 129-16,6-7 129 15,1 12 0-15,0-25 0 16,0 8 129-16,-2-5 129 15,0-5-258-15,1-5 258 16,1-3-129-16,-1-6 258 16,1-5-258-16,0-3 129 15,0-1 0-15,0-5 129 16,0 1-258-16,0-6 129 0,-1 1 0 15,-2-3-258-15,-1 4 258 16,-1-1-129-16,2 4 129 16,-4-3-258-1,3 4 129-15,-2-1-129 0,3 2 0 16,-1-2 0-16,0 5-129 15,1-4 129-15,2 2-129 16,-3 3 129-16,4 4-258 16,-1 2 129-16,-1 4 258 15,0 3-258-15,0 1 129 16,0 3-129-16,-2 3 258 15,2-1-258-15,0 5 129 16,-1 0 0-16,2 5-129 0,-2-1 0 16,2 6 0-16,1 1 0 15,0 14 0-15,0-18 0 16,0 18 0-16,0 0 0 15,0 0 0-15,0 0 0 16,0 0 0-16,0 0-129 16,-2 7 129-16,2 6 0 15,0 2 0-15,0-1 0 16,2 4 0-16,2 1 0 15,-1 1-129-15,0 5 129 16,-1 3 0-16,-1 6 0 16,3 5-129-16,-3 6 129 15,2 4-129-15,0 7 0 16,-2 4 129-16,3 8-129 15,-1 1 0-15,2-1 0 16,-2 2 0-16,2-1-129 16,-1-5 129-16,1 5 0 0,-4-8-129 15,6-1 129-15,-6-6-387 16,2 1 258-16,0-3-129 15,1-2 129-15,-2-4-129 16,0 0 129-16,-1-3-129 16,4 0 129-16,-5-5 0 15,0 1 0-15,0-5 0 16,1 2-258-16,-1-2 258 15,0-5-129-15,0-3 0 16,0-2 129-16,0-3 129 16,0-2 0-16,0-2 0 15,2-3 258-15,-2-2-258 0,1 0 258 16,-1-12-129-16,4 16 129 15,-4-16-129-15,0 0 0 16,0 0-129-16,0 0 129 16,12 0 0-16,-12 0-129 15,10-16 129-15,-3 1 0 16,2 0 0-16,-2-4 0 15,1-4 0-15,1-1 0 16,-1-7 0-16,0-4 129 16,-2-11-129-16,0-2 258 15,-4-11-129-15,-2-5 387 16,1-8-258-16,-1-8 129 15,0 0 258-15,-6-6-258 0,5 3 258 16,-6-4 0-16,3 5-129 16,-5-1-129-16,5 6 258 15,-5 2-258-15,2 3-129 16,-1 3 0-16,-1 9 0 15,4 3-129-15,-2 7 129 16,3 5-129-16,4 5-129 16,-1 4 129-16,1 5 129 15,0 5-258-15,1 0 0 16,2 2 129-16,1 3-129 15,0 2 0-15,1 1 0 16,-2 5 0-16,1 2 0 16,-4 11 0-16,4-12-129 0,-4 12 258 15,0 0-258-15,0 0 129 16,0 0 0-1,7 9 0-15,-4 2 0 16,0 2 0-16,-2 5 0 0,4 3-129 16,-2 2 129-16,2 5 0 15,-1 2 0-15,3 8 129 16,-4 4-258-16,3 3 129 15,-1 3-129-15,-1 5 129 16,4 2-129-16,-5 4 129 16,3-1-129-16,1 0 129 15,-3-1 0-15,1 1-129 16,-1 1 258-16,0-5-258 15,0 4 258-15,-3-4-129 16,2 2-129-16,-3-3 129 16,0 0-129-16,0-1 0 15,0-1 0-15,0 1 129 0,-4-3-129 16,4-2 0-16,0-3 129 15,0 2-129-15,0-6 129 16,0 1 0-16,0-4-129 16,4-1 0-16,-3-2 129 15,2 0-258-15,0-6 258 16,2 3-387-16,-4-5 258 15,5 4-129-15,-5-7 0 16,4 3 0-16,-2-3-129 16,2-1 129-16,-1-4-387 15,1 0 516-15,-2-6-387 16,2 1 0-16,-5-13 129 15,7 10 129-15,-7-10 0 0,0 0 129 16,10-3-129-16,-10 3 0 16,7-21 258-16,-2 4 0 15,-2-3 129-15,1-4-258 16,-2-6 258-16,2-1-129 15,0-3 0-15,-1-6 0 16,2-4 129-16,-1 0-129 16,0-4 0-16,0 0 387 15,0-6-387-15,-2-2 258 16,0-2-258-16,1-5 129 15,-3-1 0-15,0-8 0 16,1 4 129-16,-1-7 129 0,0 1-129 16,0 1 0-16,0-1 0 15,-4 4 0-15,3 7 129 16,-5 0 0-1,1 6-258-15,0 2 129 16,-2 2-258-16,3 0 129 0,2 4 129 16,-1 2-129-16,3 3 0 15,0 1 0-15,0 3 258 16,3 3-258-16,1 4 129 15,-2 6-129-15,5-2-129 16,-3 3 129-16,1 3-129 16,0 1 0-16,-2 4 0 15,1 0 0-15,0 6 0 0,-4 12 0 16,4-15-129-1,-4 15 129-15,0 0 0 16,0 0-129-16,5 5 129 16,-4 9 0-16,-1-1 0 0,2 4 0 15,-1 3 0-15,0 4 0 16,1 2 0-16,-2 5-129 15,0 3 129-15,0 4 129 16,0 2-258-16,0 3 129 16,-3 6-129-16,-1-3 129 15,-1 4-129-15,2 5 129 16,-2-1-129-16,4 0-129 15,-2 5 258-15,3-4 0 16,0 1-129-16,0-2 0 16,0 2 129-16,0-8-258 15,0 2 258-15,3-2-129 16,-3-3-129-16,1 1 0 0,-1-4-129 15,0 5-129-15,0-5 0 16,0 6 258-16,0-5-387 16,-1 0 129-16,-3-2 258 15,3 2-258-15,-4-4 387 16,3 1-129-16,-3-4 129 15,2 0 129-15,-1-2-129 16,0-1-129-16,3-5 258 16,-1 0-129-16,1-1 0 15,1 0-129-15,0-1 129 16,0-1-258-16,0-2 0 15,0 3 129-15,-1-4-258 16,1 3-645-16,0 0-258 0,0-2 0 16,-3-2 129-16,0 1 258 15,2 0 0-15,0-2-129 16,0-3 129-1,-1 0 1032-15,2-5 129 0,0-2 0 16,0-10 0-16,0 13 129 16,0-13-129-16,0 0 129 15,0 0-129-15,12 5 129 16,-12-5 0-16,8-7-129 15,-8 7 0-15,5-21 258 16,-1 6-258-16,0-6 129 16,0-5-129-16,-1-4 258 15,1-6-258-15,-2-6 387 0,3-6 0 16,-3-4 0-1,3-4 258-15,-4-6 129 16,5-1-129-16,-6-4 129 16,5 2-129-16,-5-5-129 0,3 6 0 15,-3-9-258-15,0 3 258 16,0-5-258-16,0 2 129 15,0-6-129-15,-2 0 258 16,0 3-387-16,2 3 129 16,-4 6 0-16,4 9-258 15,-2 8 0-15,2 11-129 16,0 11-258-16,-1 6-387 15,1 11-903-15,0 11-1419 16,-3-17-1419-16,3 17-129 16</inkml:trace>
  <inkml:trace contextRef="#ctx0" brushRef="#br0" timeOffset="221311.6583">16898 5266 1419 0,'0'-27'2838'15,"-2"2"-258"-15,-1 0-258 16,-5-10-516-16,7 0-258 15,-7-13 0-15,8 4-258 16,-5-14 0-16,5 3-516 16,0-10 0-16,6 4-129 15,-3-6-258-15,6 10 0 16,-5-2-129-16,5 7 129 15,-5 4-258-15,2 9 129 16,-4 7-129-16,2 5 0 16,-2 6 0-16,0 4-129 15,-2 7 0-15,0 10 0 0,1-13 0 16,-1 13 0-16,0 0 0 15,0 0 0-15,3 16 0 16,-3-4 0-16,0 5 0 16,3 6 0-16,-2 2-129 15,0 4 129-15,-1 5 129 16,1 9-258-16,1 2 258 15,1 8-129-15,-1 3 0 16,1 6 0-16,-2 9 0 16,0 5 0-16,1 2-129 15,-2 2 129-15,0 3-129 16,1 0 0-16,1 0 129 0,-1-3-129 15,0-3 129-15,0-3-129 16,2-3 129-16,-3-1-129 16,3-3 0-16,-3-4 129 15,0-3-258-15,0-8 258 16,4-4-129-16,-2-8 0 15,6-9 0-15,-6-6 0 16,5-10 0-16,-7-15 129 16,16 8 0-16,-8-12 0 15,-1-9 0-15,2-6 0 16,-4-6 0-16,2-5 0 15,-5-11 0-15,3-5 0 16,-4-8 0-16,0-4 0 0,-1-12 0 16,1-9 0-16,-1-8 129 15,0-8 0-15,0-3-129 16,0-1 129-1,0-2 0-15,-1 3 0 0,-1 5 129 16,2 6-258-16,-2 6 129 16,-2 10 0-16,3 6-129 15,-4 10 0-15,2 6 0 16,-1 5 129-16,0 5-129 15,0 9 129-15,1 5 0 16,2 6-129-16,0 7 0 16,1 12 0-16,-3-13 0 15,3 13 0-15,0 0 0 0,-1 17-129 16,0 3 129-1,1 8 0-15,-4 16 129 16,2 12-258-16,2 17 258 16,-1 14-258-16,1 16 0 0,-4 7 129 15,4 10-129-15,0 1-129 16,1-3 129-16,2-8-129 15,0-10-129-15,-3-15-258 16,6-3-1161-16,-6-18-2838 16,0-21-258-16,7-6-258 15</inkml:trace>
  <inkml:trace contextRef="#ctx0" brushRef="#br0" timeOffset="226242.9403">17980 5178 1935 0,'-15'0'3225'16,"2"5"-1935"-16,13-5-1032 0,0 0 0 15,0 0 258-15,0 0 258 16,0 0 129-16,0 0-129 16,0 0 129-16,13-9 0 15,-5-2-129-15,7 0 0 16,-6-4 0-16,3 7-129 15,-7-8 0-15,-5 16-129 16,10-19 129-16,-10 19-129 16,0 0-129-16,0 0 0 15,0 0-258-15,-1 9 0 16,-3 2 0-16,4 5-129 15,-1-1-129-15,1-1 129 16,0-3 129-16,0-11-129 0,0 14 0 16,0-14 258-16,0 0-129 15,0 0 0 1,7-7-129-16,-7 7 129 15,1-18 0-15,0 5-129 0,-1-1 129 16,0 1-129-16,0 13 129 16,-2-14-129-16,2 14 0 15,-15 0 0-15,15 0 0 16,-16 14 0-16,7-1 0 15,5 5-129-15,1-2 129 16,3 2 0-16,2-3-129 16,3-5 129-16,-5-10 0 0,21 9 0 15,-6-9 0 1,-2 0 0-16,1-4 129 15,-1-2-129-15,-2-3 0 16,-3-2 129-16,-8 11-129 16,9-17 0-16,-9 17 0 0,-8-11 0 15,-2 10 0-15,-2 1 0 16,-1 4-129-16,1 5 0 15,0 1 0-15,12-10 0 16,-16 19 129-16,16-19-129 16,-4 13 129-16,4-13 0 15,0 0 129-15,0 0 0 16,9-10 0-16,-6-2-129 15,-3-5 129-15,1-1 0 16,-1-3 0-16,0-1-129 16,0-1 129-16,-1-2 0 15,-1-2 0-15,0-2-129 0,-2-2 258 16,4 0-258-16,-4-9 258 15,4 4-258-15,-1-4 129 16,1 3 0-16,-1-3-129 16,1 2 0-16,0 1 0 15,0 5 129-15,1 3-129 16,0 1 0-16,3 4 0 15,-3 4 0-15,2 3 129 16,-2 1-129-16,0 3 129 16,-1 3-129-16,0-3 129 15,0 13 0-15,0-17-129 16,0 17 129-16,0-11-129 15,0 11 129-15,0 0-129 0,0 0 0 16,0 0-129-16,-5-12 129 16,5 12-129-16,0 0 129 15,0 13-129 1,0 1 129-16,0 2-129 0,0 8 129 15,2 1 0-15,-2 8 0 16,0 1 129-16,0 7-258 16,0 1 258-16,0 1-129 15,-3 9 0-15,3 3 0 16,-3 4 0-16,3 8-129 15,0 1 129-15,0 4 0 16,0 5-129-16,0 2 0 16,0-2 129-16,-1 1-129 0,1-2 129 15,-2-3 0 1,-1-5-129-16,0-3 129 15,-1-6 0-15,2-8 0 16,-1-5-129-16,0-4 129 0,2-9 0 16,0-8 0-16,1-6-129 15,0-5 129-15,0-14 0 16,0 16-129-16,0-16 129 15,0 0 0-15,0 0 0 16,0 0 0-16,4-7 0 16,-3-5 0-16,-1-6 0 15,0-7 0-15,4-9 0 16,-4-12 0-16,3-9 129 15,0-15 0-15,-1-12-129 16,1-8 0-16,3-15 129 16,1-5 0-16,3-3 0 15,3 4 0-15,0 4-129 0,2 3 129 16,-2 9 0-16,3 11 129 15,-5 7-258-15,-5 7 129 16,-2 10-129-16,-3 3 129 16,-1 9 0-16,-1 11-129 15,-3 6 0-15,-1 8-129 16,5 21 129-16,0 0-129 15,-10 10 0-15,7 15 0 16,3 8-129-16,-3 2 0 16,3 11 0-16,0-6-645 15,9 12-1806-15,1-4-2064 16,0-6-258-16,10 1-129 15</inkml:trace>
  <inkml:trace contextRef="#ctx0" brushRef="#br0" timeOffset="227770.0277">19457 5134 3354 0,'-6'-11'3999'15,"-7"18"-2451"-15,-5-5-387 16,3 15 0-16,-6-3-387 16,3 8 0-16,-3-3-258 15,6 5 0-15,0-4-129 16,5 2 0-16,6-7-129 15,4-1 258-15,0-14-129 16,9 8 0-16,2-10 129 16,5-5 0-16,-1-12-129 15,4 1 129-15,-6-11 0 16,1 4-258-16,-4-3 0 0,-3 3 0 15,-6 2-129-15,-1 5 0 16,0 18 0-16,-16-11 0 16,4 12 0-16,-1 12-129 15,-1 5-129-15,0 4 129 16,5 4-129-16,0-5 129 15,2 2-129-15,3-3 129 16,3-2 0-16,-1-4-129 16,2-14 129-16,0 13 0 15,0-13 129-15,0 0-129 16,0 0 0-16,0 0 0 15,7 0 0-15,-7 0 129 16,0 0-129-16,3-9 0 0,-3 9 129 16,0-15 0-16,0 3-129 15,0-2 129 1,0-4-129-16,0-8 129 15,-1-1-129-15,-1-7 129 0,-2-4-129 16,4-4 129-16,-3-10 0 16,3-1-129-16,0-6 129 15,0-1 0-15,0-1-129 16,3 4 258-16,1-1-129 15,1 8 0-15,-2 3 0 16,1 7 0-16,-3 5-129 16,2 9 258-16,-2 4-129 15,1 6-129-15,-1 5-129 16,-1 0 129-16,0 11 0 15,0 0-258-15,0 0 129 16,0 0 129-16,0 0-129 16,0 0 129-16,0 6-129 0,0 6 129 15,0 0 0-15,0 1 0 16,0 4 0-16,0 2 0 15,0 5 129-15,-1 5-129 16,-2 9 0-16,0 5-129 16,1 12 258-16,-4 10-258 15,-3 4 129-15,1 9 0 16,0 3-129-16,-2 3 0 15,1-3 0-15,1 1 129 16,1-4 0-16,0-6-129 16,4-4 129-16,0-2-129 15,-1-1 129-15,4 0-129 16,0 3 258-16,0-4-258 0,0 2 0 15,0-6 129-15,0-3-129 16,0-5 129-16,0-5 0 16,0-8 0-16,0-9-129 15,3-6 129-15,-3-5 0 16,1-3 129-16,-1-16-129 15,0 12 0-15,0-12 0 16,0 0 129-16,0 0-129 16,-1-6 0-16,-2-5 129 15,-1 0-129-15,0-2 0 16,0-2 0-16,3-2 0 15,1-1 0-15,0-1 0 0,0-2 0 16,0 1 0-16,4-3 0 16,0-1 0-16,0-1 0 15,-3-3-129 1,2-2 0-16,-2-2 0 15,-1-7-258-15,0 6-387 0,0-10-645 16,0 8-1935-16,0-1-1548 16,0 0-387-16</inkml:trace>
  <inkml:trace contextRef="#ctx0" brushRef="#br0" timeOffset="328051.7635">22776 10131 516 0,'29'-4'1290'16,"-18"3"258"-16,-11 1 258 15,11-1 387-15,-11 1-387 16,0 0 129-16,0 0-516 15,0 0-129-15,0 0-387 16,0 0 0-16,0 0-258 16,0 0 258-16,9 7-258 15,-9-7 0-15,0 0 0 16,-10 5-129-16,10-5-129 15,-16 17-129-15,7 0-129 16,-2 0-129-16,1 2 129 0,-1 2-129 16,5-3 0-16,3 2 0 15,3-2 0-15,0-2 0 16,7-3 129-16,2-7-129 15,4-5 258-15,2-1-129 16,0-6 0-16,1-8 0 16,-3-2 0-16,-2-3 129 15,-3-2 0-15,-5 1 0 16,-3 4-129-16,-3 1 129 15,3 15-129-15,-16-15 0 16,6 15 0-16,-2 0-129 16,1 9 0-16,3 1 0 15,-2 4 0-15,6 1-129 0,1 1 129 16,3-3 0-16,3 0 0 15,-3-13 0-15,21 17 0 16,-8-13 0 0,4-3 0-16,-2-1 129 0,0-5-129 15,-3-4 129-15,-4-2 0 16,-2-3 0-16,-4 2 0 15,-2-3 0-15,-4 3 0 16,-6-1 0-16,-2 3 129 16,-3 4-258-16,1 2 129 15,-1 4 0-15,3 10-129 16,1 5 0-16,5 4 258 15,6 0-516-15,2 0 258 0,8 0 0 16,7-3 258 0,3-9-258-16,6-2 129 15,1-6-129-15,-2-10 0 16,-1-2 129-16,-5-4 0 0,-5 0-129 15,-6 3-129-15,-8 14 129 16,-6-16-516-16,-4 20-516 16,-17-1-1935-16,5 12-2064 15,6 4-129-15,0 4-645 16</inkml:trace>
  <inkml:trace contextRef="#ctx0" brushRef="#br0" timeOffset="339727.4313">23016 10258 1 0,'-4'-12'1934'0,"4"12"-257"16,0 0-129-16,-12-14 0 15,12 14-129-15,-7-11-258 16,7 11-129-16,-6-15-258 16,6 15 0-16,-4-16-129 15,4 16 0-15,-3-14 129 16,3 14-258-16,-5-11 129 15,5 11-129-15,0 0-129 16,-17-9 129-16,17 9-258 16,-15 0-129-16,5 5-129 0,-2 5 0 15,-1 4 0-15,-2 0 0 16,1 1 0-16,1 4-129 15,2-2 129-15,3 0 0 16,2-1 0-16,3-4 0 16,3-12 129-16,4 12 0 15,7-11 0-15,0-1 0 16,5-6 129-16,-1-6-129 15,-1-1 129-15,-2-5-129 16,0 0 0-16,-4-2 129 16,-6-1-129-16,-2 3 129 15,-9-1-129-15,-4 6 129 16,0 3-129-16,-5 4 0 0,0 6-129 15,0 2 0-15,3 11 0 16,3 2-129-16,7 4 0 16,1 1 129-1,4-1 0-15,8-1-129 0,8-7 129 16,2-3 0-16,3-7-129 15,3-1-645-15,-8-9-1419 16,-7-9-2322-16,3 7-129 16,-13-8-258-16</inkml:trace>
  <inkml:trace contextRef="#ctx0" brushRef="#br0" timeOffset="343665.6565">18590 10212 1 0,'0'-26'1934'15,"0"26"388"-15,-15-23-258 16,3 10-258-16,2 3-387 15,-7-2-129-15,7 5-387 16,-7 1-258-16,5 6-258 16,-2 1-129-16,4 10-129 15,2 2-129-15,1 5 0 16,6 1-129-16,1 3 129 15,1 0 0-15,10-7 0 16,2 0 0-16,7-6 129 16,2-4-129-16,2-5 129 15,1-3 0-15,0-5 258 0,0-7-129 16,-5 1 129-16,-5-5 258 15,-5 3-258-15,-10 0 129 16,0 16 129 0,-8-21-129-16,-4 21-129 0,-9 0-129 15,4 8-129-15,-5 7 0 16,6 5 0-16,1 1-129 15,4-1 0-15,6 0-129 16,3-6 129-16,2-14-129 16,4 13-129-16,-4-13-645 15,12-4-774-15,-6-10-2322 16,2 3-774-16,-8-8-129 15</inkml:trace>
  <inkml:trace contextRef="#ctx0" brushRef="#br0" timeOffset="344916.7281">14369 10212 903 0,'-18'0'3225'0,"18"0"-2580"15,-12-6-387-15,12 6-129 16,-10-9-129-16,10 9 129 15,-10-11 258-15,10 11 0 16,-12-19 516-16,4 5-129 16,3 3 129-16,1-3 0 15,1 0 258-15,-3-3-516 16,4 1 129-16,-7-2-387 15,7 8 258-15,-9-4-387 16,11 14 258-16,-17-10-258 16,5 10 129-16,-2 6 258 0,0 9-258 15,1 2 0-15,0 7-258 16,4-1 387-16,-1 4-258 15,4-3 0-15,5 4-129 16,1-7 0-16,2-2 0 16,7-5 129-16,6-6 0 15,-2-6-129-15,8-2 258 16,-2-9-129-16,4-6-129 15,-3-1 0-15,1-1 129 16,-5-4-258-16,-3 6 129 16,-4-2 0-16,-6 3 0 15,-3 14-129-15,-1-17 129 16,-10 17-129-16,-2 0 0 0,-4 9 129 15,0 5-258-15,1 0 129 16,3 4 0 0,1-1 0-16,4 0-129 15,4-5 129-15,4-12 0 0,0 13 129 16,0-13 0-16,8 0-129 15,-8 0 129-15,17-2 0 16,-17 2-129-16,16-14 0 16,-16 14 0-16,8-17-258 15,-8 6-903-15,0 11-3225 16,-12-12-516-16,-9 5-516 15</inkml:trace>
  <inkml:trace contextRef="#ctx0" brushRef="#br0" timeOffset="354199.259">21156 9972 2967 0,'0'0'3354'0,"-13"0"-2967"16,13 0-387-16,-17 0 0 15,5 0 0-15,-2 6 0 16,-5 0 129-16,-2 6 258 16,-2 0 0-16,-3 4 129 15,0 0-129-15,-1 2 129 16,0-1-258-16,6 0 0 15,1-1 0-15,3-5-129 16,6-1 0-16,11-10-129 0,-10 20 258 16,10-20 129-16,6 21 0 15,-6-21 258-15,23 20-258 16,-11-7 258-16,5 3-129 15,-1-4 0-15,5 4-129 16,-3-1-129-16,4 3 129 16,-3-3 0-16,4 3 0 15,-1 0 0-15,-1 0-129 16,2-4 258-16,-1 2-258 15,-1-3 0-15,-1-1 0 16,-3-1-129-16,0 0 0 16,-5-7 0-16,0 2 0 0,-12-6-129 15,12 5 0-15,-12-5 0 16,0 0-129-16,0 0-516 15,0 0-903 1,0 0-2193-16,0 0-1032 16,-11-11-258-16</inkml:trace>
  <inkml:trace contextRef="#ctx0" brushRef="#br0" timeOffset="355343.3245">20699 8616 903 0,'0'0'3483'0,"0"0"-2193"0,0 0-516 16,0-8 0-16,0 8-387 15,4-12 129 1,-4 12 0-16,3-20 129 0,-3 20 129 16,2-26 0-16,0 15-129 15,-4-7 129-15,0 5 129 16,-9-6-258-16,3 7-258 15,-5-2-258-15,0 5 129 16,-3 4-129-16,1 3 0 16,0 2-129-16,1 1 0 15,3 11-129-15,1 1 129 16,1 6 0-16,5 6 0 15,1-2 129-15,2 4-258 16,1 3 258-16,0-4-258 16,3-2 258-16,2-1-129 15,4-6 0-15,2-5 0 0,1-4 258 16,5-5-129-16,0-3 0 15,0-5 129-15,-1-8 0 16,1-5 0-16,-1-3 129 16,-4 0 0-16,-8-6-387 15,0 5 387-15,-4-1-258 16,-4 5 258-16,-7 1-387 15,2 7 129-15,-4 8-258 16,1 2 258-16,-1 8 0 16,1 9-258-16,0 3 258 15,5 2-258-15,1 1 129 16,3 1-129-16,2-9 258 15,1 2-258-15,0-17 258 0,0 15 0 16,0-15 258-16,9 0-258 16,-9 0 0-16,12-22 258 15,-7 8-129-15,1-3 0 16,-3-1-258-16,3 0 258 15,-6 1-258-15,0 4 129 16,0 1-258-16,0 12 129 16,-6-12-258-16,6 12 129 15,-10 2-258-15,1 3-1419 16,-1 10-2967-16,5 7-258 15,-5-4-129-15</inkml:trace>
  <inkml:trace contextRef="#ctx0" brushRef="#br0" timeOffset="362059.7086">23053 9060 516 0,'0'0'3612'15,"16"0"0"-15,-1 0-3225 16,4-1-258-16,6 0 129 16,4-3 387-16,10 3 258 15,3-5 0-15,9 3 0 0,3-2 129 16,12 5-129-1,0-8-129-15,8 7 0 16,-3-1-387-16,-2 2-129 16,1 0-129-16,-6 0-129 0,-5 1 0 15,-5 1 0-15,-9 4 0 16,-9-1 129-16,-6 0-129 15,-6-1 258-15,-7-2-129 16,-8 0 129-16,-9-2-258 16,0 0 0-16,-13-2 129 15,-12-4-258-15,-12 3 129 16,-8-2-129-16,-13-2 0 15,-11 4-258-15,-9-2 387 16,-5 3 0-16,-2-2 0 16,2 4 0-16,4-1 258 15,6 1-129-15,10 0-129 16,13 0 129-16,12 0 0 0,9 0 0 15,10 0 0-15,19 0 129 16,0 0 0-16,16 0-129 16,12 0 258-16,11 6 0 15,12-4-129-15,13 3-129 16,10 0 0-16,6-3 0 15,7 1 0-15,4 0 129 16,-1 0-258-16,0-2 0 16,-6-1 129-16,-6 0-129 15,-11 0 129-15,-7 0-129 16,-14 0 129-16,-12 0-129 15,-10-1 129-15,-15-3-129 16,-9 4 0-16,-24-2 0 0,-14-1 0 16,-17 3 0-16,-14 0-129 15,-18 0 0-15,-12 2 129 16,-6 3 0-1,-1-2 129-15,3 1 0 0,8 1-129 16,16-1 129-16,13-1 0 16,20 1-129-16,22-2 0 15,24-2 0-15,0 0-516 16,24 0-2064-16,17-6-1935 15,9-1-516-15,5-12-129 16</inkml:trace>
  <inkml:trace contextRef="#ctx0" brushRef="#br0" timeOffset="395291.6094">22570 17982 2451 0,'0'0'5031'0,"0"0"-645"16,0 0 0-16,0 0-3870 15,0 0-387-15,9-54 258 16,-6 13 0-16,-3-7 387 15,0-1-258-15,0-3-258 16,2-11 387-16,-2-2-516 16,1-13 258-16,0-5-258 15,0-12 0-15,2 8-258 16,-3-14-129-16,0 3 516 15,0-1-387-15,-5 8 258 16,2 2-258-16,-6 9 387 16,6 7-129-16,-5 6-129 0,6 7 258 15,-1 12-129-15,2 7 129 16,-1 0-129-16,2 9 258 15,-1-2-258-15,1 4 0 16,0 1 129-16,0 5-129 16,-1-4 129-16,-1 7-129 15,1-2 0-15,0 8 0 16,-3 0 129-16,4 15-129 15,-4-19 0-15,4 19 0 16,0 0 129-16,-4-11 0 16,4 11 129-16,0 0-258 15,0 0 0-15,-6 13 0 16,1-1 0-16,0 11 129 0,-3 4-258 15,-1 9 129-15,-4 4-129 16,0 5 0 0,-3-3 129-16,-1 2-258 15,-2 2 258-15,3-13-258 0,0-9 129 16,3-3-129-16,4-6 129 15,9-15 0-15,-10 0-258 16,10-15 387-16,6-12-387 16,5-3 258-16,3-5-129 15,5-5 129-15,3-6-129 16,2 4 258-16,0 5 0 15,-1 5-258-15,1 5 258 16,-2 8 0-16,0 11-129 16,-3 8 258-16,0 3-258 15,-2 15 129-15,-1 2 0 16,-2 12 0-16,2 1-129 15,-5 2-129-15,2 2-258 0,-7-9-1161 16,10 8-3225-16,-9-11-258 16,0 5-516-16,-2-4-258 15</inkml:trace>
  <inkml:trace contextRef="#ctx0" brushRef="#br0" timeOffset="403988.1066">22950 13741 1161 0,'0'-25'3870'16,"0"-5"516"-16,0 11-2064 16,0 7-1032-16,-8-12 0 0,8 24-129 15,-13-30 0 1,13 30 0-16,-16-24 0 15,16 24-387-15,-21-16 0 16,21 16-258-16,-21-3-129 0,9 3-129 16,-1 0 0-16,-2 10-129 15,1 5-129-15,1 3 0 16,-1 3 0-16,3-2 0 15,1 6 0-15,4-1 0 16,3-2 0-16,3 1-129 16,0-6 129-16,9-1 0 15,3-2 0-15,3-6 0 16,3 0-258-16,3-5 258 15,-1-2 0-15,1-1 258 16,-1 0-258-16,0-5 129 16,-6-4 0-16,1 0 0 15,-9-6 129-15,0-1-129 0,-6-3 129 16,-3 1-129-16,-9-2 129 15,-1 3-129-15,-6 0 0 16,1 10 0-16,-2 2 0 16,-1 5 0-16,4 9-129 15,0 5 0-15,2 7 0 16,5 0 0-16,2 4-129 15,5 1 129-15,3-4 0 16,0-3-129-16,6-4 129 16,1-2 0-16,4-7 0 15,-2-3 0-15,-9-3 129 16,20-3-129-16,-13-8 0 15,2-1 129-15,-4-1-129 0,0-1 129 16,-2-1-129-16,-2 5 129 16,-1-3-129-16,0 13 129 15,0 0-129 1,0 0 0-16,-5-4 0 0,5 4-129 15,-1 9 129-15,1-9 0 16,0 18-129-16,0-18 129 16,4 15 0-16,-4-15 0 15,14 3 0-15,-14-3 0 16,14-2 0-16,-14 2 0 15,12-18 0-15,-12 18 0 16,7-17-129-16,-7 17 0 0,1-11-129 16,-1 11-129-16,0 0-387 15,-7-2-1161 1,7 2-2838-16,-6 15-258 15,4-1-516-15,-2 4 388 0</inkml:trace>
  <inkml:trace contextRef="#ctx0" brushRef="#br0" timeOffset="887599.7678">13590 17772 5805 0,'12'12'5418'0,"-12"-12"-387"16,25-36-645-16,-7-14-4257 15,16-20-387-15,10-20-129 16,15-4 129-16,8-30 129 16,15 0 129-16,12-24-387 15,7 16 516-15,10 3 0 16,-1 12-129-16,-3 5 258 15,1 12-258-15,-3 14 129 16,-10 10-129-16,-7 15 258 16,-10 6-387-16,-7 6 129 15,-14 9 129-15,-4 8-129 16,-15 5 0-16,-4 7 129 15,-9 3 0-15,-6 6 0 0,-10 2 0 16,-9 9 0-16,0 0 0 16,3-13 0-16,-3 13 0 15,-10-6 0-15,-1 4-129 16,0-1 129-16,-3 0-129 15,-1-1-129-15,-2 3 258 16,-3 1-129-16,-1 0 0 16,-4 1 0-16,-4 7 0 15,-3 1 0-15,-1 5 0 16,-2 1 0-16,-1-1 0 15,2 1 129-15,6 3-129 16,3-3 0-16,9-2 0 0,7-2 258 16,9-11-258-16,4 15 0 15,10-14 0-15,5 1 0 16,7-2 0-16,-1-6 0 15,3-5 129-15,1 2-129 16,-2-5 0-16,-1 0 129 16,-3 3-129-16,-3 1 0 15,-3 5 0-15,-1 5 0 16,-4 2-129-16,-5 13 129 15,-5 10-129-15,-2 6-258 16,-1 20-903-16,-13-3-3354 16,-6 3-516-16,-3 5-129 15,-11-10 130-15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31:58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20500 5834 903 0,'29'-20'1677'16,"-16"3"0"-16,3 4-129 15,-7-6 129-15,4 3-258 16,-9-9 0-16,3 11 0 16,-7-10-387-16,-4 9-258 15,-8-3-129-15,-4 6-129 16,-6 3-129-16,-1 8-129 15,-4 1 0-15,-4 4-129 0,1 14 0 16,2 5-129-16,1 10 0 16,3 1 0-16,7 7 0 15,3-1 0-15,8 2-129 16,3-3 129-16,3-3-129 15,9-5 129-15,3-9 129 16,4-3 0-16,0-9 0 16,2-5 0-16,1-5 258 15,-2-7-258-15,2-5 0 16,-1-4 129-16,-5-3-129 15,0-3 129-15,-6 1 0 16,-1 1 0-16,-6 2-129 16,0 6 258-16,-11 4-258 0,-1 4 129 15,-5 4-129-15,0 9-129 16,-2 5 0-1,3 4 0-15,2 5-129 16,5 0 129-16,3-2 0 0,6 2-129 16,2-5 258-16,8-4-129 15,3-4 0-15,3-3 129 16,0-6-129-16,1-1 258 15,-4-1-129-15,-1-6 129 16,-5-5-129-16,-4 0 129 16,-3-4-129-16,-2 3 0 15,-10-2 129-15,0-1-258 16,-2 3 129-16,-1 1-258 15,2 3 0-15,-1 2-129 16,14 7-129-16,-21-4-258 16,21 4 0-16,-11 0-387 15,11 0-129-15,0 0 129 0,0 10-258 16,0-10-387-16,0 0-258 15,0 0-387-15,11 0-1548 16,0 6-257-16</inkml:trace>
  <inkml:trace contextRef="#ctx0" brushRef="#br0" timeOffset="53420.0554">5825 4967 258 0,'-15'-8'2709'0,"15"8"-774"16,0 0-516-16,0 0-516 15,8-13-387-15,5 12-129 0,1-2 129 16,8 0 129-16,1-4 258 15,9 2 0-15,3-7 129 16,9 6 0-16,2-7 0 16,9 7-387-16,0-6 129 15,5 5-387-15,3-3-129 16,4 5 129-16,-1 1-129 15,5 2-129-15,4 1 0 16,7 1 129-16,0-1-129 16,5 0 0-16,4-1 0 15,3 0 0-15,2 0 0 16,3-2-129-16,1-1 129 15,0 3 129-15,-1 2-258 0,2 0 129 16,-3 1-129-16,4 5 129 16,1 2-129-16,0-1 129 15,-2 0-129-15,3 0 0 16,-1-2 129-16,-4-2 0 15,4-3 0-15,-5 0 0 16,-3 0 0-16,-5 0 0 16,-6 0 0-16,-4 1 0 15,-8 2-129-15,-4 2 129 16,-9 1-129-16,-9 0-129 15,-10 2 0-15,-9-3-258 16,-3 6-2838-16,-15 0-1419 0,-19-9-387 16,-18 1 0-16</inkml:trace>
  <inkml:trace contextRef="#ctx0" brushRef="#br0" timeOffset="54222.1013">2898 6089 774 0,'-22'-10'4257'0,"5"-2"129"16,17 12-387-16,0 0-3612 0,-8-13-258 15,8 13-258-15,0 0-258 16,7 0 129-16,4 0 0 16,5 1 258-16,5 0 0 15,10 3 129-15,3-1 258 16,12 4 129-16,8-4-129 15,12 9 129-15,3-2 0 16,10 4-129-16,8-1 0 16,7 6 258-16,6-3-258 15,9 1 0-15,2-4 0 16,5 0 129-16,4-2-129 15,8-1-129-15,4-2 0 16,4 1-129-16,0-4-129 0,-1 6 0 16,3-4 129-16,3 7-129 15,-3-7 129-15,1 5-129 16,-6-2 129-1,4-1 0-15,-4-4 0 0,3 0 129 16,-3-3-129-16,-6 0 0 16,-3-2-129-16,-3-3 129 15,-6-3 0-15,-7-2 0 16,-7 0 0-16,-10 0-129 15,-8 1 129-15,-13-2 0 16,-10 6-129-16,-13 2-129 16,-9 1-516-16,-20 0-2580 15,-18 0-1806-15,1 18-129 0,-25-17-516 16</inkml:trace>
  <inkml:trace contextRef="#ctx0" brushRef="#br0" timeOffset="72039.1204">20446 11336 774 0,'-3'-13'774'0,"-5"1"-129"16,8 12-258-16,-12-14 0 15,3 3-387-15,1 1 129 0,-1-3-129 16,-2 1 0-16,1-2 129 15,-2 0 129-15,-1 3 258 16,0 0 129-16,-2 3-129 16,3 0 129-16,-4 1 258 15,2 7-258-15,-2 0-258 16,-1 11 0-16,-2 4-258 15,1 3 0-15,2 9 0 16,0 2-129-16,3 5 0 16,5 2 0-16,2-2 129 15,6-2-129-15,4-2 0 16,7 1 258-16,5-11-258 0,8-1 129 15,1-8-129-15,5-3 129 16,1-4 0 0,4-4-129-16,-2-11 258 0,-1-2-258 15,-2-2 258-15,-7 1-129 16,-2-4 129-16,-7 0 0 15,-5-4 258-15,-7 2 0 16,-2-1 129-16,-11 0 0 16,-6-3-129-16,-4 6 129 15,-8-4-129-15,3 11-129 16,-6-2 0-16,3 11-129 15,0 2-258-15,4 4 0 16,2 11-258-16,1 2-516 16,9 9-1290-16,5 8-2322 15,-12-10-258-15</inkml:trace>
  <inkml:trace contextRef="#ctx0" brushRef="#br0" timeOffset="72819.165">18494 12561 645 0,'0'0'2838'15,"0"0"-2451"-15,0 0-387 0,0 0 129 16,0 0 0-16,-8 1 516 15,-3 3 129-15,-2 1 129 16,-3 4 258-16,-3-3 129 16,0 2 0-16,-5-4-129 15,5 5 0-15,-5-1-258 16,8 3-258-16,-3 3-129 15,5 5-258-15,0 2 0 16,5 6-129-16,3 3-258 16,5 0 129-16,1 1 0 15,3-1-258-15,11-5 129 16,1-5 129-16,4-3 0 15,5-7 0-15,1-4 0 0,3-5 0 16,-3-1 129-16,0-2 129 16,-3-9-129-16,-2-2 0 15,-4-5 0-15,-3-8 0 16,-5-4 0-16,-3-9-129 15,-3-3 129-15,-2 0-387 16,-7 0-129-16,-6 1-1290 16,-3 2-2709-16,-4 27-129 0,-12 3-128 15</inkml:trace>
  <inkml:trace contextRef="#ctx0" brushRef="#br0" timeOffset="90558.1796">7578 6163 3870 0,'1'5'4386'0,"12"1"-516"15,-2 2-3870-15,15-4-129 0,6-1 129 16,12-1 258-16,9-1 0 15,8-1 129-15,9 0 129 16,4-1 258 0,10 1-129-16,2 0 0 0,7 0 0 15,-2 2 129-15,10 5-258 16,-4-4 0-16,10 3-258 15,-3-6 258-15,3 0-387 16,2 0 0-16,2-5 0 16,-3-6-129-16,-4 0 258 15,-3 0-258-15,-5 3 129 16,-9-4-129-16,-6 6 258 0,-10 0-129 15,-8 6 0-15,-9 0 0 16,-4 7-129 0,-13 3 129-16,-5 4-258 15,-7 1 129-15,-7 0 0 0,-2 0-129 16,-9-5-258-16,-2 7-1677 15,-5-6-2580-15,-20-11-516 16,-2-6-258-16</inkml:trace>
  <inkml:trace contextRef="#ctx0" brushRef="#br0" timeOffset="96643.5277">2263 7277 129 0,'-12'-23'903'0,"7"10"0"0,-4 1 258 16,-1-3-129-16,1 2-258 15,-4-1 129-15,-2 2-258 16,-2-3-129-16,-1 5-129 15,-5-4-129-15,0 7 129 16,-4-2-129-16,-3 7 0 16,0 2 129-16,-2 0-258 15,-1 6 129-15,0 8-129 0,1 6-129 16,2 0 0-16,1 7 0 15,4-2-129 1,3 8 129-16,2-4 0 16,6 3-129-16,3-3 129 0,5-1 129 15,4 0-129-15,2-1 0 16,4 5 129-16,8-7-129 15,3 5 129-15,4-3 129 16,2 6-258-16,4-2 129 16,4 0 0-16,0 1 0 15,1-3-129-15,-2 3 129 16,1 0-129-16,-4-3 129 15,-1 1 129-15,-6-3-258 16,-1 3 0-16,-6 2 129 16,-4 0 0-16,-6 0 129 15,-1 4 0-15,-5 0 129 16,-4 2 0-16,-8-2 129 0,0 2 0 15,-5-8 0-15,0 1 0 16,-6-8 0-16,3 1 387 16,-7-11-129-16,7 4 0 15,-8-13 0-15,6 1 0 16,-9-7-129-16,9-1 0 15,-9-13-129-15,5 2-258 16,-3-9 0-16,1-1-129 16,-2-6 129-16,4-4-258 15,-2-2 129-15,4-3-129 16,3 1-129-16,-1 0-129 15,9 8-516-15,-6-2-2451 16,7 3-1677-16,8 8-129 0,-3-6-387 16</inkml:trace>
  <inkml:trace contextRef="#ctx0" brushRef="#br0" timeOffset="103594.9253">9273 6258 516 0,'190'5'387'0,"-100"-4"-258"16,-4-1-1160-16</inkml:trace>
  <inkml:trace contextRef="#ctx0" brushRef="#br0" timeOffset="271731.5419">4380 11085 4902 0,'-52'-46'5031'0,"23"25"-258"15,-16-12-516-15,4 10-4515 16,-13-7-258-16,4 3 0 16,-8 0 129-16,3 6 0 15,-3 0 258-15,4 6 0 16,1 6 258-16,9 4 129 0,9 5 0 15,8 5 0-15,12 15-129 16,8 6 0-16,7 7-258 16,17 12 129-16,7 8-129 15,12 13 0-15,3 9 0 16,10 8 0-16,-3 2 258 15,3 7-129-15,-6-2 129 16,-4 1-129-16,-5-5 129 16,-12-10 129-16,-6-2 0 15,-11-12 258-15,-5-3-129 16,-10-17 129-16,-7 1 0 15,-11-17 129-15,-1-3 0 16,-8-19 0-16,2-3-258 0,-5-10-129 16,3-14-258-16,3-4-129 15,1-9-645-15,9 12-516 16,-5-7-2322-16,10 5-1677 15,12 9 129-15,2 0-258 16</inkml:trace>
  <inkml:trace contextRef="#ctx0" brushRef="#br0" timeOffset="272124.5646">4778 11275 6321 0,'0'0'5418'15,"18"11"-516"-15,-18-11-516 16,4-6-4386-16,11 0-129 16,3 1 0-16,7-1 129 15,0 0 0-15,3 2 129 16,4-3 0-16,2 6 0 0,2-2 129 15,4 3-129 1,1 0 258-16,0 0-387 16,2 1 0-16,-1-1-387 15,-3 4-129-15,-8-5-387 0,3 4-1032 16,-21-7-1419-16,1 1-1419 15,-14 3-516-15,0 0 517 16</inkml:trace>
  <inkml:trace contextRef="#ctx0" brushRef="#br0" timeOffset="272355.5776">5014 11539 774 0,'0'28'4902'16,"0"-28"387"-16,22 13-645 15,9-4-2709-15,-9-13-516 0,15 4-387 16,1-11-516-16,8 5-129 16,2-6-258-16,2 0 0 15,0-1-387-15,-4-4-774 16,3 5-2838-16,-4 3-1032 15,-12-8-258-15,1 7 0 16</inkml:trace>
  <inkml:trace contextRef="#ctx0" brushRef="#br0" timeOffset="273055.6177">6666 10777 4386 0,'21'-32'5160'15,"-21"16"-129"-15,0 16-645 16,0 0-4386-16,-4 0 0 16,-6 10 129-16,-6 11 258 15,-2 8-129-15,-8 7 129 16,3 6 0-16,-9 5 129 0,4 0 0 15,-2-1 0 1,6-1-387-16,3-11-129 16,5-8 129-16,7-9-258 15,9-17 0-15,0 0-387 0,5-23 258 16,13-8 0-16,0-12 129 15,7-9-129-15,1-3 258 16,2 2-258-16,3 5 258 16,-5 5 0-16,-2 11 0 15,-2 5 0-15,-2 15 0 16,-7 11 0-16,0 2 0 15,-2 14 258-15,-5 6 0 16,0 7 129-16,-2 6 0 16,-4 4 387-16,1 6-258 15,-1-2 0-15,-3 12 0 16,-6 0 129-16,0 7-258 15,-6-1-129-15,6 6 129 0,-4-2-258 16,1 4 0-16,2-2 0 16,0-4-129-16,2-6 129 15,3-1-258-15,0-9 129 16,2-4-129-16,2-6 129 15,-1-7-129-15,2-2 0 16,0-8-129-16,0 0 0 16,2-8-258-16,3 6-387 15,-5-17-129-15,9 20-1161 16,-9-20-1806-16,0 0-1419 15,-6 12-129-15,6-12 1 16</inkml:trace>
  <inkml:trace contextRef="#ctx0" brushRef="#br0" timeOffset="273366.6356">6363 11935 3354 0,'0'27'4257'16,"0"-1"0"-16,0-13-3096 15,0-13 0-15,29 10 129 16,-16-13 129-16,17 3 258 16,-6-8-258-16,16 7-258 15,-6-13 129-15,14 5-516 0,-5-5-129 16,11 3-258-16,-4-4 0 15,4 4-258 1,-1-3-129-16,-4 0-129 16,0 4-258-16,-11-5-387 0,4 14-774 15,-17-13-2580-15,0 6-1161 16,-1 6 0-16,-7-1-516 15</inkml:trace>
  <inkml:trace contextRef="#ctx0" brushRef="#br0" timeOffset="273529.6448">7282 12097 6966 0,'-5'41'1290'0,"-7"-24"-1161"15,-6-8-129-15,-4-8-5160 16</inkml:trace>
  <inkml:trace contextRef="#ctx0" brushRef="#br0" timeOffset="327085.7082">13363 16534 8127 0,'51'38'5676'0,"-10"-24"-774"16,12-3-258-16,13-11-5031 16,9 11 0-16,4-10-129 15,1-1 129-15,-3-2 0 16,-2-6 258-16,-5-2 129 15,-12-1 258-15,-9 7 0 16,-12-4 258-16,-8 8-258 16,-16 12 0-16,-5 6 0 0,-15 9-129 15,-11 13 0-15,-10 6-129 16,-10 3-129-16,-3 12-258 15,-13-10-903-15,8 6-2967 16,-11-3-774-16,2-11-645 16,1-6 258-16</inkml:trace>
  <inkml:trace contextRef="#ctx0" brushRef="#br0" timeOffset="327292.72">13361 16757 4257 0,'11'32'5676'0,"-2"12"-516"16,3 12-516-16,-1 16-2709 16,-1 8-1935-1,4 30 387-15,-1-3-516 0,-3 5-516 16,5 30-645-16,-14-9-1161 15,4-24-2064-15,3-8-258 16,-4-18-387-16</inkml:trace>
  <inkml:trace contextRef="#ctx0" brushRef="#br0" timeOffset="327502.7321">14117 17079 8127 0,'112'9'5289'0,"-50"0"-258"16,-5-8-903-16,6 8-5418 15,-14-12-903-15,16 3-2064 16,-15 0-1032-16,-8 0-129 15</inkml:trace>
  <inkml:trace contextRef="#ctx0" brushRef="#br0" timeOffset="327701.7434">14369 17280 3870 0,'-16'35'5160'0,"20"-23"-645"0,20-4-2322 15,-3-4-645-15,19-4-258 16,2-5-516-16,9-3-1161 15,10-5-2838-15,2-2-1419 16,-8-8-129-16,5-1-387 16</inkml:trace>
  <inkml:trace contextRef="#ctx0" brushRef="#br0" timeOffset="328140.7685">15239 16231 8256 0,'49'12'5160'0,"-13"-8"129"0,2-3-774 16,8-1-4386-16,8 6-129 15,2-2 129-15,-1 4-129 16,-6 3 129-16,-7 0-129 16,-8 3 258-16,-10 5 0 15,-11 4-387-15,-13 2 258 16,-8 10-258-16,-16 0 129 15,-8 6-129-15,-12 8 258 0,0 2-387 16,-3 1 258-16,2 2 0 16,4-1 0-1,10-4 0-15,10-7 129 16,9-5 0-16,12-10 0 15,5-8-129-15,15-3 129 0,7-12-129 16,9-5-129-16,1-8 129 16,5 1-387-16,-5-8-258 15,5 8-516-15,-17-14-645 16,11 13-774-16,-23-15-1935 15,-5 7-774-15,-7-2 0 16</inkml:trace>
  <inkml:trace contextRef="#ctx0" brushRef="#br0" timeOffset="328321.7787">15304 16504 3354 0,'-50'-16'5547'16,"39"12"-645"-16,11 4 0 15,12 7-3483-15,7-1-645 16,15 2-387-16,4 5-258 15,4-1-645-15,10 11-1419 16,-1-5-2580-16,-7-4-645 16,-1-1 129-16</inkml:trace>
  <inkml:trace contextRef="#ctx0" brushRef="#br0" timeOffset="328615.7957">15969 16542 8256 0,'0'80'5547'0,"-4"-39"-774"16,1 0-129-16,-1-5-4515 15,4-5-258-15,7 0 258 16,2-2-129-16,4-5 129 15,3-14 0-15,5-1 129 16,-1-9-129-16,6-3 0 16,-2-1-129-16,0-4-387 15,4-3-387-15,-9-10-774 16,16 21-903-16,-16-19-1806 15,6 10-1032-15,2-3-129 0</inkml:trace>
  <inkml:trace contextRef="#ctx0" brushRef="#br0" timeOffset="328798.8062">16432 16608 6321 0,'6'-1'5160'0,"8"-5"0"16,8 2-645-16,-2-7-3612 15,16 6-645-15,6 0-903 16,-3-5-1935-16,4 5-2322 16,2-4 0-16,-8 0-774 15</inkml:trace>
  <inkml:trace contextRef="#ctx0" brushRef="#br0" timeOffset="329220.8303">16999 16179 8901 0,'30'41'5418'15,"-8"-23"-645"-15,5-2 0 16,3-1-4902-16,8-3 0 15,2 2 0-15,-3-5 0 16,-3-2 0-16,-5 1 129 16,-5-1 129-16,-6 4-129 15,-12 4 129-15,-6 6-258 0,-11 7 387 16,-6 0-387-16,-7 5 258 15,-1 4-129-15,-1 1-129 16,1-3 258-16,5-5-129 16,6 4 129-16,5-5-129 15,8-1 129-15,2-1-129 16,11 2 129-16,7-9-129 15,-1-2 0-15,9 8-129 16,-2-15-258-16,2 6-129 16,-8-15-129-16,7 9-774 15,-17-24-387-15,11 13-1806 16,-16-11-1419-16,-4-17-258 0,-9 1 645 15</inkml:trace>
  <inkml:trace contextRef="#ctx0" brushRef="#br0" timeOffset="329397.8404">17104 16508 3870 0,'-49'-18'4515'15,"36"18"129"-15,13 0-2322 16,0 0-645-16,0 22-516 16,13-16-258-16,14 11-129 15,3-3-387-15,7 3-387 16,10 3-903-16,-6-5-2451 15,5-2-1290-15,3 0 0 16,-3-3-516-16</inkml:trace>
  <inkml:trace contextRef="#ctx0" brushRef="#br0" timeOffset="329680.8566">17596 16661 3870 0,'-3'69'4644'15,"3"-40"-258"-15,12 3-258 16,3 0-3483-16,-1-10-387 15,6-4-129-15,1-9 0 16,3-5 258-16,-5-9-129 16,4-10 129-16,-6-5 129 15,0 0-129-15,-8-14 129 16,2 8-129-16,-11-6 0 15,0 2-129-15,-4 2 129 16,-5 10-129-16,-7 0-258 16,-2 4 0-16,-1 14-774 0,-9-1-1032 15,2 6-2838-15,1 8-258 16,-1 5-516-16</inkml:trace>
  <inkml:trace contextRef="#ctx0" brushRef="#br0" timeOffset="330197.8862">15648 17111 6450 0,'-9'9'5418'0,"9"-9"-645"0,24 0-258 16,10-13-4386-1,24 1-129-15,13 3 129 16,16-2 129-16,11 4 129 15,11 3 0-15,10-3 0 0,6 6 0 16,3 1-129-16,0 1 129 16,0-1-129-16,2 1-129 15,1-1 0-15,-6-1-129 16,-2 0-129-16,-8-4-258 15,-4 5-258-15,-16-12-1161 16,2 8-2967-16,-18 0-516 16,-13 4-258-16,-13 0-129 15</inkml:trace>
  <inkml:trace contextRef="#ctx0" brushRef="#br0" timeOffset="341076.5084">15354 17485 2967 0,'-5'-6'5160'0,"5"6"-774"15,13-2 258-15,8-15-3096 16,4 8-1419-16,5-6 0 16,3 5 0-16,6 2-129 15,-1 6 129-15,0-5-129 16,-1-2 129-16,-6 6 129 15,0 1-129-15,-7 2 0 16,-2 0 0-16,-10 2 0 16,-1-1-129-16,-11-1 0 15,0 26 0-15,-7-6 0 16,-9 3 0-16,-9 8 387 15,-3 21-387-15,-6-9 258 0,-4 9-129 16,-3 5 516-16,-1 3 0 16,1-2 0-1,5 5-129-15,6-9-387 0,30-54 129 16,-39 85-129-16,39-85-129 15,-4 72-129-15,4-72 0 16,0 0 0-16,54 54 0 16,-54-54 129-16,72 11 129 15,-72-11-258-15,78 11 129 16,-78-11-774-16,75 3-387 15,-75-3-645-15,61 2-2064 16,-61-2-1161-16,0 0-387 0,47-43 387 16</inkml:trace>
  <inkml:trace contextRef="#ctx0" brushRef="#br0" timeOffset="341311.5219">15383 17797 6321 0,'0'0'5418'0,"0"34"-258"16,0-34 129-16,0 0-4644 15,50 0-387-15,-17 0-774 0,0 2 129 16,-33-2-774-16,70 19-258 15,-70-19-2322 1,74 13-1161-16,-74-13-516 16,54 8 129-16</inkml:trace>
  <inkml:trace contextRef="#ctx0" brushRef="#br0" timeOffset="341640.5406">15888 17843 8901 0,'7'52'5160'16,"-7"-52"258"-16,6 61-1161 16,-6-61-3999-16,7 51-645 15,-7-51 129-15,5 56 0 16,-5-56 129-16,5 58 258 0,-5-58-258 15,0 0 258-15,15 52 129 16,-15-52 0-16,0 0-129 16,0 0 0-16,58 39-129 15,-58-39 129-15,45 8-258 16,-45-8-258-16,49 0-129 15,-49 0-258-15,48 0-516 16,-48 0-258-16,44-8-1032 16,-44 8-2064-16,0 0-645 15,55-21 0-15</inkml:trace>
  <inkml:trace contextRef="#ctx0" brushRef="#br0" timeOffset="341933.5574">16263 17748 6966 0,'15'23'5289'0,"28"3"-129"16,-13-26-516-16,7-6-4386 16,0 3-129-16,2-5-129 15,5 8-387-15,-10-10-645 0,7-7-516 16,-16 6-1290-16,0 4-2064 15,-1 3-387 1,-12-3 258-16</inkml:trace>
  <inkml:trace contextRef="#ctx0" brushRef="#br0" timeOffset="342150.5699">16558 17606 3999 0,'-4'27'5160'0,"4"-7"-774"0,0-20 129 15,1 74-3999 1,6-24 0-16,-2-1-129 16,1 17-645-16,4-16-516 15,-9 14-645-15,10-12-387 16,-11-52-2193-16,4 68-774 0,-4-68-516 15</inkml:trace>
  <inkml:trace contextRef="#ctx0" brushRef="#br0" timeOffset="342624.597">16937 17454 6837 0,'30'29'5031'0,"-16"-21"0"0,4-8-903 16,-1 5-3999-16,2-5-387 16,1-2 0-16,4 0 0 15,-4-1 129-15,-2 3 129 16,-3 7-129-16,-2 0 258 15,-4 4-129-15,-5 11 258 16,-1-4 0-16,-3 15 129 16,-4-4-129-16,-7 0 258 15,-3 6-387-15,-5 15 258 16,0-1 0-16,19-49 258 15,-42 97-645-15,42-97 0 16,-36 86 129-16,36-86-129 16,-23 83 0-16,23-83 0 0,0 0-258 15,0 74 0-15,0-74 258 16,0 0 0-16,0 0 129 15,60 42-258 1,-60-42-129-16,51 15 258 0,-51-15 0 16,56 9 0-16,-56-9-129 15,60 7-258-15,-60-7-645 16,54 3-387-16,-54-3-1419 15,0 0-2193-15,0 0-903 16,45-8 516-16</inkml:trace>
  <inkml:trace contextRef="#ctx0" brushRef="#br0" timeOffset="342881.6116">16985 17806 5031 0,'0'0'5805'15,"0"0"-516"-15,0 0-387 16,-11 51-2322-16,11-51-2193 16,0 0-258-16,50 12-645 15,-50-12 258-15,54 1 0 16,-54-1-129-16,58 29-903 15,-58-29 0-15,54 40-1548 16,-54-40-2193-16,0 0 0 16,63 42-516-16</inkml:trace>
  <inkml:trace contextRef="#ctx0" brushRef="#br0" timeOffset="343313.6364">17380 18129 2193 0,'10'69'2709'15,"3"-21"0"-15,-13-48-387 16,0 0-258-16,0 0 129 16,51 37-387-16,-51-37-258 15,0 0-129-15,52-24-387 16,-52 24-258-16,0 0-129 15,35-54 0-15,-35 54-258 16,15-50 0-16,-15 50-258 16,6-57 258-16,-6 57-129 0,0-50 0 15,0 50 258-15,-12-48 258 16,12 48-645-16,0 0 0 15,-29-53 516 1,29 53-774-16,0 0 129 0,-44-7 0 16,44 7-258-16,0 0-129 15,-48 29 387-15,48-29 0 16,0 0-387-16,-36 68 516 15,36-68-129-15,0 0 0 16,-12 64-387-16,12-64 129 16,0 0 0-16,21 66-516 15,-21-66-645-15,0 0-1677 0,61 31-2322 16,-61-31 0-1,54-33-129-15</inkml:trace>
  <inkml:trace contextRef="#ctx0" brushRef="#br0" timeOffset="343762.6619">18263 16880 3483 0,'-4'14'4773'0,"4"-14"-258"16,10 17-1161-16,4-17-3225 15,7 4 129-15,0-4-129 16,8 0 0-16,0 1 0 15,4 3 0-15,1-4 0 16,-1 5-129-16,-1-3-129 0,-6-2-387 16,2 10-645-16,-15-10-1032 15,5-4-2322-15,-5 4-129 16</inkml:trace>
  <inkml:trace contextRef="#ctx0" brushRef="#br0" timeOffset="343979.6745">18180 17148 3096 0,'4'35'4902'16,"8"-20"-129"-1,16 1-516-15,1 0-3354 16,10-13-1161-16,1 0-903 16,11-2-3225-16,2-1-516 0,-7-7 0 15</inkml:trace>
  <inkml:trace contextRef="#ctx0" brushRef="#br0" timeOffset="352009.1337">19151 17106 1806 0,'13'30'5031'0,"0"-25"-129"0,16 2-516 16,0-7-3483-16,12 0-774 16,9-7 0-16,8 1 0 15,3-4 0-15,0 2 129 16,0-2-129-16,-1 0-129 15,-6-1-129-15,-4 5-387 16,-12-8-1161-16,0 5-2838 16,-4 1-258-16,-11-4-129 15</inkml:trace>
  <inkml:trace contextRef="#ctx0" brushRef="#br0" timeOffset="352570.1656">20369 16631 1806 0,'3'39'4515'0,"-3"-3"-387"16,-1 9-2580-16,1 22-516 16,0 16-1161-16,0 25-3483 15,-8 2-516-15,6 12-258 16</inkml:trace>
  <inkml:trace contextRef="#ctx0" brushRef="#br0" timeOffset="353449.2161">15913 15777 7611 0,'12'-5'5289'15,"9"-13"-258"-15,3-7-516 16,-7-2-4902-16,17-4-516 16,13 11-258-16,-8-11-645 15,11 17-387-15,-19-12-774 16,7 17-645-16,-10-3-774 15,-7 5-129-15</inkml:trace>
  <inkml:trace contextRef="#ctx0" brushRef="#br0" timeOffset="353989.2468">16049 15963 3483 0,'-17'34'5031'0,"17"-34"-258"16,11-1-387-16,12-18-3354 15,5-5-1290-15,7 4-516 16,1-13-387-16,10 8-645 16,-9-14 129-16,8 14-129 15,-15-7 129-15,6 7 258 16,-8-4 258-16,-2 1 516 15,-2 2 387-15,-4-2 516 0,-2 4-129 16,-1-1 129-16,-5 4 0 16,-4 3 0-16,0 6 0 15,-8 12 0 1,0 0 387-16,0 0 0 0,0 0 258 15,-1 10 0-15,-1 12 0 16,-3 0 129-16,5 4-387 16,0-6 258-16,7 3-129 15,2-9 129-15,9 1-129 16,-3-15 0-16,11 0-129 15,-1-17 0-15,4-1 0 16,-5-16-129-16,3 6-129 0,-7-12-258 16,0 0 129-16,-9 1-258 15,-6 1 0 1,-5 5 0-16,-5 4 0 15,-9 9 0-15,-5 4-129 16,-5 14 129-16,0 2 0 0,-3 14-258 16,-1 7-129-16,8 16-903 15,-7 4-2709-15,9-3-645 16,9 3-387-16,1-8 129 15</inkml:trace>
  <inkml:trace contextRef="#ctx0" brushRef="#br0" timeOffset="354171.2574">17104 15451 6708 0,'8'72'516'15,"-9"-44"-516"-15,-5-11-258 16,-7-19-5031-16</inkml:trace>
  <inkml:trace contextRef="#ctx0" brushRef="#br0" timeOffset="372912.3293">11395 6079 516 0,'47'-122'1161'15,"-27"69"258"-15,-8 10-129 16,-2 6 0-16,-10 12 258 0,0 25-387 15,-12-7-129-15,-6 28-129 16,-11 15-387-16,-6 20-129 16,-7 15-129-16,-11 23 0 15,-9 10-129-15,-5 9 0 16,-5 0 0-16,3-3-129 15,-1-9 0-15,3-11 0 16,6-18 129-16,9-16 129 16,6-20 258-16,12-11-129 15,4-13 0-15,7-5 129 16,5-11-258-16,8-8 0 15,8-11 129-15,2-6-387 16,7-6 0-16,7-2 0 0,3 3-129 16,4 2 129-16,0 8 0 15,0 11-258 1,-2 13 516-16,-3 11-258 15,-3 16 129-15,-3 8 0 0,1 1 0 16,1 5 129-16,0-7-129 16,6-5 0-16,12-11-258 15,7-18-1419-15,14-21-2838 16,26-15-645-16,5-35 130 15</inkml:trace>
  <inkml:trace contextRef="#ctx0" brushRef="#br0" timeOffset="420084.0274">8949 9223 4128 0,'-54'-34'4773'0,"26"9"-645"16,-13-14-3999-16,5-7 0 15,1-5 0-15,-2-7-129 0,0-6 387 16,-6-5-258 0,-3-4 258-16,-4-3 0 15,1 6 258-15,-7-2-258 16,4 5 129-16,-6-2 129 0,6 5-258 15,2-2 0-15,3 7 0 16,5 3 0-16,7 1-387 16,2 5 258-16,8 10-258 15,7 2 129-15,3 10-129 16,4 3 0-16,5 11 0 15,1 3 0-15,5 11 0 16,0 0-129-16,0 0 129 0,0 0-129 16,0 28 129-16,5 5 0 15,7 16 0-15,1 7 0 16,4 10 129-1,3 6-258-15,-2 1 258 0,5 3-129 16,-3-4 0-16,0-11 0 16,-2-8-129-16,-1-13 129 15,-5-6-129-15,-2-9 258 16,-2-6-129-16,-8-19 0 15,0 0 129-15,0 0-129 16,-8-27 0-16,-2-7 0 16,-2-11 0-16,0-9 0 15,0-15 0-15,1-4 0 0,4-5-129 16,4 1 258-1,0 8-129-15,3 8 0 16,0 12 0-16,3 15 0 16,6 11 0-16,4 20-129 0,5 10 129 15,12 20-387-15,4 5-645 16,19 12-3612-16,14 16-258 15,-4-11-258-15</inkml:trace>
  <inkml:trace contextRef="#ctx0" brushRef="#br0" timeOffset="1.02234E6">18878 4175 903 0,'-62'45'645'15,"21"21"-1032"-15,-4 29 0 16,-9 29-386-16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41:12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13595 5022 4257 0,'-33'-5'4386'15,"33"5"-258"-15,8-10-3870 16,6 5-387-16,10 0 129 15,12-4 0-15,7 3 129 16,15-2 129-16,7 1-129 16,14-3 0-16,9 1 258 15,15-4-129-15,8 4 0 16,10-4 129-16,10 2 0 15,11-3-129-15,10 1 0 0,6-3-129 16,7 5 0-16,5-3 0 16,8 3-129-1,4-2 0-15,3-2 0 16,-2 5 0-16,-1 2 0 0,-2 1 129 15,-4 1-129-15,-6 0 258 16,-9 5-258-16,-7 0 129 16,-10 1 0-16,-12 1-129 15,-19 3 0-15,-11 5-129 16,-15-4-645-16,-17 3-3096 15,-16 5-645-15,-32-7-387 16</inkml:trace>
  <inkml:trace contextRef="#ctx0" brushRef="#br0" timeOffset="771.0441">13746 6889 3096 0,'0'0'4257'16,"7"-6"-2709"-16,17 4-645 15,6-4-258-15,18 2 129 16,7-4 0-16,20 3-258 15,10-4 129-15,22 1 0 16,8-1-129-16,17 0-129 0,12-1 258 16,17-3-129-1,8-2 129-15,11 0-258 16,4 0 0-16,7 2 0 15,-2-5 0-15,3 2 0 0,-6 3-129 16,-7 2-258-16,-12 4 129 16,-13 0-258-16,-17 2 0 15,-21-3-516-15,-18 8-1032 16,-26 2-3096-16,-31-11-387 15,-20 2 0-15</inkml:trace>
  <inkml:trace contextRef="#ctx0" brushRef="#br0" timeOffset="1359.0777">14914 5549 1032 0,'-35'72'2064'15,"12"-34"-129"-15,3 3 258 0,-4-5-129 16,11 1-258-16,-6-8-129 15,13-3-645-15,-1-11-387 16,9-5-258-16,9-8-129 16,9-2-129-16,6-2-129 15,5-4-129-15,3 2 129 16,1 4-258-16,2 2 129 15,-1 12 0-15,-5 6 0 16,-5 5 0-16,-1 5 0 0,-8 5 0 16,-1-2 129-1,-7 2 0-15,-2-5 0 16,-7-2 129-16,-8-4-129 16,-6-4 129-16,-9-4-129 0,-5-5-258 15,-2 0-1032-15,-9-8-2451 16,-8-12-903-16,13 2 259 15</inkml:trace>
  <inkml:trace contextRef="#ctx0" brushRef="#br0" timeOffset="1524.0871">14800 5593 1 0,'87'24'4127'0,"-46"-20"-1031"0,17 4-2709 15,4 4-4386-15</inkml:trace>
  <inkml:trace contextRef="#ctx0" brushRef="#br0" timeOffset="1859.1063">15324 5942 258 0,'31'77'1548'16,"-12"-53"258"-16,7 0 258 15,-3-20 0-15,7 0 129 16,-6-12-258-16,6-11 129 15,-8-13-645-15,4-6-516 16,-12-8-129-16,-1-4-516 16,-10-3 0-16,-3 3-258 15,-7 3 0-15,-6 8-129 16,-4 5 129-16,-3 13-258 15,-1 8-129-15,-3 6-903 16,9 13-1935-16,0 11-1548 16,-4 1-258-16</inkml:trace>
  <inkml:trace contextRef="#ctx0" brushRef="#br0" timeOffset="2475.1415">15805 6039 3483 0,'33'27'5160'0,"-11"-19"-387"15,-8-8-129-15,6 0-4773 16,1-2 0-16,0-6 258 16,-2-6 0-16,-3-4 0 15,-1-4 258-15,-7-10-129 0,1-1-129 16,-9-10 129-16,0-6-258 15,0-3 129-15,-5-4-258 16,-6-1 129-16,1 3-129 16,-1 4 129-16,3 3-129 15,2 9 129-15,3 7 129 16,3 8-258-16,9 5 387 15,7 8-387-15,10 5 258 16,3 5-129-16,8 0 129 16,4 6-129-16,4 7 0 15,0 3 129-15,-3 2-258 16,-4 0 129-16,-5 2 0 15,-5 1 0-15,-8 1-129 0,-12 2 129 16,-8 1 0-16,-3 2-129 16,-13 3 258-16,-4 2-129 15,-1 1 0-15,-5 3 0 16,6 0 0-16,4 0 0 15,8 1 258-15,8-7-129 16,16-1 0-16,10-4 129 16,14-1 0-16,10-7 0 15,11-2 0-15,4-4-129 16,3 0-258-16,-1 1-645 15,-14-3-3483-15,-3-7-645 16,-9 5-774-16,-16-7 517 16</inkml:trace>
  <inkml:trace contextRef="#ctx0" brushRef="#br0" timeOffset="5680.3249">17363 4878 129 0,'0'-19'2967'0,"14"19"-129"16,1-7-3483-16,-1 1-258 16,3-1 387-16,-1 2 0 15,3 1 258-15,-5 1 258 16,3 0 258-16,-2 0 387 15,1 1 129-15,-2 0 0 16,7 2 0-16,0 0-129 16,7 0-129-16,0 0-258 15,6 4 0-15,1-2-129 16,5 0 0-16,1-2 0 15,3 0-129-15,2 0 258 16,0 0-258-16,-1-4 258 0,-1 0-129 16,0 1 0-16,-3-1-129 15,-6-1 129-15,-3 1-129 16,-6 1 0-1,-2 0 0-15,-9 1 0 0,-1 2 0 16,-14 0 0-16,13-1 129 16,-13 1-129-16,0 0 0 15,0 0 0-15,0 0 129 16,0 0-129-16,0 0 258 15,0 0-258-15,0 0 129 16,0 0 0-16,0 0 129 16,0 0-129-16,0 0 258 15,8 3-129-15,-8-3 0 0,0 0 129 16,10 18-129-1,-8-6 0-15,3 2 0 16,-2 3 258-16,1 4-129 16,-4 3 0-16,5 2 0 0,-5 0-258 15,3 1 129-15,-3-2 0 16,1 1 0-16,1-3-129 15,-1 1-129-15,4-3 0 16,-4 0 0-16,2 0 0 16,0 1 0-16,-2-3 0 15,3 0-129-15,-3-1-129 16,1-3 258-16,2 3-387 15,-3-4-129-15,8 1-1161 16,-8 1-2451-16,-1-16-516 16</inkml:trace>
  <inkml:trace contextRef="#ctx0" brushRef="#br0" timeOffset="7198.4117">18117 5245 1161 0,'0'0'3741'15,"9"0"-129"-15,-9 0-3612 16,0 0-129-16,16 10 0 16,-12 2 129-16,2 6 258 15,-4 3 258-15,0 12 0 16,-2 2 129-16,0 8 0 15,-2 3-129-15,0 6 129 0,-4 2-258 16,3 2-258 0,-2 2-129-16,1-6 0 15,1 1-129-15,-1-9 129 16,2-1-129-16,-1-9 129 0,3-7-129 15,0-5 129-15,0-8-129 16,0-14-129-16,0 0-387 16,0 0-387-16,-2-16-387 15,0-13-774-15,1-3-645 16,-1-12 258-16</inkml:trace>
  <inkml:trace contextRef="#ctx0" brushRef="#br0" timeOffset="8174.4675">18142 5280 129 0,'37'-35'1419'16,"-11"24"0"-16,3 4-129 0,6 6 129 16,-3 0-129-16,8 1 0 15,-7 1-516 1,4 7 0-16,-9-4-258 15,-2 2 129-15,-8-5-129 0,0 7 258 16,-18-8 0-16,14 6-258 16,-14-6 258-16,0 0-258 15,0 11 0-15,0 3-258 16,-8 1 0-16,3 10-129 15,-3 8 0-15,-3 13-258 16,2 10 258-16,0 6-258 16,1 12 129-16,3 2 0 15,2 6 0-15,2 2-129 16,1-5 129-16,2-7 129 15,3-5 0-15,4-5-129 16,-1-16 129-16,-2-3-129 16,1-15 516-16,-2-5-516 0,-5-10 258 15,0-13 0-15,-12 4 0 16,-2-10 0-16,-10-10-129 15,-1-1 129-15,-6-4-258 16,-3-1 258-16,1-3-258 16,-1 3 0-16,5 3 0 15,4 4-258-15,5 5 258 16,3-2-258-16,9 8 0 15,8 4 0-15,0 0-258 16,0 0-129-16,0 0 0 16,0 0-387-16,15 5 258 15,-4-5-258-15,8 2 129 16,-6-2 0-16,8 0 258 0,-8-4 129 15,3 1 129-15,-4 0 258 16,-1 0 0-16,-11 3 129 16,14 0 129-16,-14 0 0 15,7 9 0-15,-6 3 258 16,-1 5 0-16,4 5 129 15,-4 5 0-15,0 7 129 16,0 4-129-16,4 5 129 16,-4 3 129-16,0 1-387 15,0 0 387-15,0 0-387 16,0-4 0-16,0-1 0 15,-4-7 0-15,4-3 0 16,-4-9-129-16,4-2 0 0,0-21 0 16,0 20-129-16,0-20 0 15,0 0 0 1,0 0 129-16,-12-6-258 15,0-4 0-15,-2 1 0 0,-9 0 0 16,-7 0 0-16,-7 0 129 16,-12 6-129-16,-6 1 0 15,-11 2 0-15,-4 0 129 16,-8 1-129-16,-9 5 129 15,0 3 0-15,-5-2 0 16,5 3 0-16,0-2 0 16,8 5 0-16,6-5 0 15,11 4 0-15,11-7 0 0,11-1-258 16,11 3 0-16,7-7-258 15,22 0-774-15,-16 1-2709 16,16-9-1161 0,12 0-258-16</inkml:trace>
  <inkml:trace contextRef="#ctx0" brushRef="#br0" timeOffset="8866.507">18999 5365 1032 0,'-8'-2'3999'16,"8"2"516"-16,32 0-2322 15,-3 6-1419-15,5 0-129 0,7 3 0 16,2-4-258-16,2 2-129 16,-4 0 0-16,-2 2-129 15,-7-2 258 1,-5 4-258-16,-10-7 129 0,-7 5 0 15,-7 2 129-15,-3 6-129 16,-17-3 129-16,0 8-258 16,-11-1 0-16,-1 10-129 15,-4-1 0-15,-4 6 0 16,-1 2-129-16,4-1 258 15,3 0-129-15,6-2 0 16,8 0 129-16,4-4 0 16,9-6 129-16,8 3 0 0,9-9 0 15,7 0 129 1,5-6-129-16,7 1 0 15,1-7-129-15,5-1 129 16,-1-4-258-16,-2-1 0 0,0-1 129 16,-6 0-258-16,-3-1 129 15,-6-3-129-15,-6 1-258 16,-14 3-516-16,11-8-516 15,-22-7-1161-15,-2 3-2193 16,-5 4-387-16</inkml:trace>
  <inkml:trace contextRef="#ctx0" brushRef="#br0" timeOffset="9124.5219">18960 5686 3096 0,'23'28'5031'16,"2"-13"-258"-16,2-10-387 16,3 4-4515-16,4 0 129 15,3-2-258-15,-1 0 0 16,1-2 129-16,-7-3-258 15,-1 0 0-15,-8-2-129 16,4 0-903-16,-10-4-1419 16,-1-6-1677-16,2 6 0 15</inkml:trace>
  <inkml:trace contextRef="#ctx0" brushRef="#br0" timeOffset="9602.5492">19553 5755 1419 0,'13'53'3870'0,"-13"-34"-1548"16,3 6-516-16,-3-4-258 16,1 8-387-16,-1-10 0 15,0 10 0-15,-4-8-129 16,4 9-258-16,-5-10 0 15,5 6-258-15,-4-6-258 16,1 1 0-16,-1-6-258 16,2 0 129-16,2-15-129 0,-6 18 258 15,6-18-258-15,-2 10 0 16,2-10 129-16,0 0-129 15,0 0 129-15,0 0-129 16,0 0 129-16,0 0 0 16,0 0-129-16,0 0 129 15,0 0 129-15,0 0-129 16,0 0 129-16,8 8 0 15,-8-8-129-15,17 1 258 16,-5-1-129-16,6 0 0 16,-2-1 0-16,6-2 0 15,2-1-129-15,0 2-129 0,0-1 258 16,-2 2-258-16,-1 1-258 15,-4 0 129 1,-1 0 0-16,-16 0-387 16,21 8-2580-16,-21-8-1806 0,0 0-516 15,0-6-258-15</inkml:trace>
  <inkml:trace contextRef="#ctx0" brushRef="#br0" timeOffset="10359.5925">20022 5586 2967 0,'-11'0'4644'15,"11"0"-129"-15,0 0-387 16,10 1-4515-16,7 0 129 15,11 3 0-15,6-1 129 0,6-1 0 16,5 1 258-16,-1 0 0 16,5-1 0-16,0 0 0 15,-5-2-129-15,-5 3 0 16,-7-3-129-16,-6 1-258 15,-10-1-645-15,0 0-1032 16,-16 0-1419-16,0 0-1161 16</inkml:trace>
  <inkml:trace contextRef="#ctx0" brushRef="#br0" timeOffset="10661.6098">20086 5807 2580 0,'35'10'4386'16,"-7"-1"-258"-16,-15-9-387 15,11 5-4386-15,-3-4-129 16,9 12 129-16,-3-6 0 0,1 8 0 15,-1 6-3225 1,-5-20-258-16</inkml:trace>
  <inkml:trace contextRef="#ctx0" brushRef="#br0" timeOffset="19086.0916">21009 5311 3354 0,'13'-16'4128'0,"-13"16"-1677"16,0-11-1419-16,0 11-258 15,0 8-516-15,-5 6 0 16,-3 7 0-16,-4 9 0 0,0 1 0 15,-4 8-129-15,-1 1 0 16,0 0-129-16,0-2 129 16,5-2-129-16,4-7 0 15,4-5 0-15,4-2 129 16,10-8-129-16,5-3 0 15,9-3 0-15,0 3 0 16,2-2 0-16,2 3-129 16,-2 4 129-16,-3 8-129 15,-4 4 0-15,-7 4 0 16,-4 6 129-16,-4-2 0 15,-4 2 129-15,-4-2 0 16,-8-3 129-16,-7-6 129 0,-3-3 0 16,-7-7-258-16,-5-4 129 15,-1-7-387-15,-7-6-516 16,3 0-1161-1,-3-7-1032-15,3-8-387 0,3-9 129 16,5-3 130-16</inkml:trace>
  <inkml:trace contextRef="#ctx0" brushRef="#br0" timeOffset="19232.1">21060 5454 645 0,'86'12'2709'15,"-42"-5"-3741"-15,-4 17-1289 16</inkml:trace>
  <inkml:trace contextRef="#ctx0" brushRef="#br0" timeOffset="19560.1187">21327 5600 516 0,'0'22'258'0,"-2"-2"-387"15,2 5-258-15,0 7 130 16,3 1 257-16,6 7 0 15,3 2 0-15,6-3 257 16,2 0 517-16,5-8 387 16,3-2 258-16,0-11 516 15,2 0 129-15,-5-18-129 0,5 0 0 16,-10-21-129-16,4 1-387 15,-14-17-258-15,2 2-258 16,-12-14-387-16,0 5-129 16,-13-6-129-16,-5 10-258 15,-6-1 129-15,-4 10-129 16,-2 9-258-16,1 6-516 15,4 16-903-15,-3 5-2322 16,3 6-1032-16,12 12 258 16</inkml:trace>
  <inkml:trace contextRef="#ctx0" brushRef="#br0" timeOffset="20037.146">21758 5766 258 0,'43'16'4773'16,"-27"-13"129"-16,9 14-516 16,0-5-3612-16,-1-4-516 15,5 1-387-15,-2-1 0 16,-4-5-258-16,1-2 129 15,-7-1 0-15,-2-6 0 16,-5-4 129-16,-2-3-258 16,-2-2 129-16,3-3-516 0,-7-7-129 15,5 5 129-15,-6-7-129 16,6 5 129-1,-6-5 129-15,2 6 516 16,-3 2 0-16,0 3 387 0,0 16 258 16,0 0-129-16,0 0 258 15,-12 11-129-15,8 19 129 16,-7 9 0-16,7 12 0 15,-9 5 129-15,7 9 129 16,-5-5-258-16,6 6 129 16,-2-11-387-16,2-2 258 15,1-12-387-15,2-9-258 16,2-9 0-16,0-23-516 15,0 17 0-15,0-17-516 16,1-16-903-16,5 2-2709 16,-3-13 0-16</inkml:trace>
  <inkml:trace contextRef="#ctx0" brushRef="#br0" timeOffset="20428.1684">22383 5815 5289 0,'33'-34'5160'0,"-16"20"-129"15,-6-3-645-15,1 3-4515 16,-4 2-129-16,3 6 129 15,-11 6-129-15,8-4 0 0,-8 4 258 16,0 16-129-16,-4 9 129 16,-5 11 0-16,-4 12 129 15,-3 8-258-15,-2 6 258 16,0 5 0-16,-1 4-129 15,0-3 129-15,-2-4-129 16,1-7 129-16,-1-4-129 16,1-7 258-16,-2-5-258 15,2-13 0-15,-2-6 0 16,1-7-129-16,-2-9-258 15,5-6-516-15,-6-14-645 16,12-6-2064-16,-1-10-1290 0,-3-16-387 16</inkml:trace>
  <inkml:trace contextRef="#ctx0" brushRef="#br0" timeOffset="20711.1846">22445 5386 5676 0,'34'3'5418'0,"-18"2"-387"16,6 7-516-1,-7-4-4644-15,7 6 129 16,-3-5-258-16,2 4 129 16,-5-6-258-16,-3 4 129 0,-13-11-516 15,0 0-645-15,0 0-1677 16,-8 5-1935-16,8-5-129 15</inkml:trace>
  <inkml:trace contextRef="#ctx0" brushRef="#br0" timeOffset="21527.2313">22823 5754 5805 0,'-5'-53'5547'15,"5"27"-645"-15,5 8-387 16,13 0-4902-16,-4 11 129 16,3 0-129-16,4 7 129 15,-1 3 0-15,4 8 129 16,-3 4 258-16,0 7-129 15,-2 3 129-15,-7 5 0 16,-5 6-129-16,-7 1 0 0,-4 2 0 16,-9-3 0-16,-4-2 129 15,-8-8 0-15,1-2 129 16,-1-10-129-1,5-2 129-15,-3-7-129 0,8-5 0 16,2 0 0-16,13 0-129 16,0 0 0-16,0 0-129 15,5 18 129-15,10-7-129 16,4 2 129-16,5 3-129 15,4-2 129-15,1-3 0 16,5-4 0-16,-2-7 0 16,1-3 0-16,0-17 0 15,-7-7 129-15,2-11 0 0,-6-5-129 16,-2-6 129-1,-5-5 0-15,-2 4-129 16,-4 0 129-16,0 9-129 16,-5 6 0-16,-1 10-129 0,-2 9 129 15,-1 16-129-15,0 0 129 16,-1 26-129-16,-2 13 0 15,-1 5 129-15,0 11 0 16,2 4 129-16,0 6-258 16,2 1 258-16,0-4 0 15,4-1 0-15,1-8 0 16,2-5-129-16,1-9 258 15,-1-6-258-15,-1-6 258 16,-2-6-129-16,-2-5 129 16,-2-6-258-16,0-10 129 15,-12 16-129-15,-4-8-129 16,-3-1-129-16,0-2 0 0,-8 3-258 15,6 1-258-15,-11-8-258 16,15 12-1290-16,-9-13-2064 16,6-3-1032-16,6-1 258 15</inkml:trace>
  <inkml:trace contextRef="#ctx0" brushRef="#br0" timeOffset="21749.244">23250 5813 4773 0,'48'-9'5418'0,"-18"9"-129"15,-2 0-516-15,12 0-4515 16,3-2-387-16,10 2-516 15,-8-10-1419-15,5 1-2709 16,0 3-387-16,-11-14-258 16</inkml:trace>
  <inkml:trace contextRef="#ctx0" brushRef="#br0" timeOffset="41145.3534">3558 9317 129 0,'-21'-5'4128'0,"2"3"258"16,19 2-258-16,0 0-3354 16,0 0-129-16,0 0-516 15,14 0 0-15,4 0 129 16,7-4-129-16,6 4 258 15,4-3 0-15,8 1 0 16,0-3 129-16,8 2-129 0,-3-5 0 16,4 1-129-16,-4-1 0 15,-2 2 129-15,-4-4-129 16,-5 6-129-16,-8-1-129 15,-5 2 129-15,-11 3 0 16,-13 0 0-16,8 9 129 16,-11 5-129-16,-10 3 129 15,-4 6-129-15,-4 1 0 16,-1 5 0-16,-3-1-258 15,-4-3-387-15,6 7-1290 16,-6-4-2451-16,0-12-516 16,7 7-387-16</inkml:trace>
  <inkml:trace contextRef="#ctx0" brushRef="#br0" timeOffset="41455.371">3574 9419 3225 0,'-17'-8'4386'0,"6"7"-129"15,11 1-2709-15,0 8-258 16,-4 3-516-16,4 13-258 15,0 2 0-15,0 13 0 0,0 11-129 16,0 12 0 0,0 8-129-16,0 6 129 15,0 6-129-15,4 3-258 16,-4 1 129-16,4-4-129 0,0-4-258 15,-1-14-516-15,6-3-2193 16,3-6-1677-16,-11-25-258 16,12-1 258-16</inkml:trace>
  <inkml:trace contextRef="#ctx0" brushRef="#br0" timeOffset="41934.3985">4406 9817 4644 0,'6'-10'5160'0,"14"10"-516"16,4-7 0-16,8 3-4515 16,11 2-129-16,6-1 129 15,5 2-129-15,1 1-129 16,0-3 0-16,-4 3-129 15,-6-9-129-15,-3 9-645 16,-16-9-516-16,1 5-1806 16,-11 4-1161-16,-16 0-387 15</inkml:trace>
  <inkml:trace contextRef="#ctx0" brushRef="#br0" timeOffset="42129.4096">4496 10004 645 0,'-37'27'4386'0,"37"-27"516"15,0 0-2064-15,18 15-774 16,6-15-258-16,18 0-516 16,0-7-258-16,11 5-516 15,0-3-387-15,1-6-1290 16,-4-3-3225-16,5 10-516 15,-15-9-129-15</inkml:trace>
  <inkml:trace contextRef="#ctx0" brushRef="#br0" timeOffset="44885.5672">5404 8909 1677 0,'-46'-8'5031'16,"34"-4"-258"-16,12 12-129 15,20-13-3741-15,1 0-516 16,12 4-129-16,8-5-129 0,9 3 0 15,4-1-129-15,8-1 129 16,-4 2-129 0,3 3 129-16,-6 1-129 15,-5 1 0-15,-6 5 0 0,-9 1 0 16,-10 3 0-16,-11 13 258 15,-13 5-258-15,-5 10-258 16,-17 7 258-16,-11 10 0 16,-6 3 0-16,-5 9 258 15,-5-2-129-15,5 1-129 16,-1-5 129-16,11-4 0 15,7-6 129-15,10-7-258 16,10-9 258-16,6-7-129 16,15-7-129-16,10-7-129 15,4-5-129-15,3-6-129 16,6-6-774-16,-2-12-258 15,7 3-645-15,-10-11-516 0,1 2-645 16,-10 2-1161-16</inkml:trace>
  <inkml:trace contextRef="#ctx0" brushRef="#br0" timeOffset="45356.5942">5675 9115 774 0,'-16'13'4128'0,"24"1"-129"15,5-1-2064-15,4-6-774 16,10 5-129-16,0-5-516 16,7 3 0-16,1-5-258 0,0-1-258 15,-3-1 0-15,-2-3-387 16,-1-2-129-16,-9-6 0 15,1 1 0 1,-8-8 0-16,0 4-258 0,-6-6 0 16,0 7 0-16,-5-1 129 15,-2 11 0-15,0 0 129 16,0 0 387-16,9 2 0 15,-6 14 258-15,0 7 258 16,1 1 258-16,2 7 258 16,-2 1 0-16,7 1 0 15,-8-5 0-15,6 4-129 0,-6-8 129 16,6 1-129-16,-7-8 0 15,2 0-258 1,-4-17 387-16,7 21-258 16,-7-21 0-16,9 9 129 15,-9-9-258-15,22-6-129 0,-8-7-129 16,8-2-129-16,3-1-516 15,0-9-645-15,10 7-1806 16,-4-2-2064-16,-5-4-258 16,7 10 0-16</inkml:trace>
  <inkml:trace contextRef="#ctx0" brushRef="#br0" timeOffset="45622.6092">6519 9046 4128 0,'31'0'5160'0,"-17"-2"-387"15,14 2-645-15,0 0-4644 16,8 0-387-16,-6-3-258 16,11 3-387-16,-9-11-516 15,7 10-129-15,-10-13-1161 16,-5-6-1161-16</inkml:trace>
  <inkml:trace contextRef="#ctx0" brushRef="#br0" timeOffset="46016.632">6910 8669 2580 0,'41'-2'4128'0,"-4"3"0"15,-4 0-3225-15,2-1-258 16,6 3-129-16,-4 1-258 15,-2 5 0-15,-9-2 129 16,-1 7 0-16,-16 4-129 16,-6 6 0-16,-7 6 129 15,-14 2-129-15,-9 5 129 0,-3 3 129 16,-7 0-129-16,4 1 129 15,-1-6-258 1,9 1 129-16,3-9 0 16,13 2 0-16,9-7-387 0,8-1 129 15,12-3-258-15,10-3 0 16,10-3-129-16,-1-2 129 15,7-2-258-15,-5-6-129 16,4 3-516-16,-12-7-258 16,3 1-129-16,-18-11-516 15,0 5-129-15,-16-11-645 16,-2-3-774-16,-9 1 259 15</inkml:trace>
  <inkml:trace contextRef="#ctx0" brushRef="#br0" timeOffset="46162.6403">7068 8891 1419 0,'-13'3'2193'0,"15"12"-258"16,9-3-645-16,5 7-645 16,7 1-387-16,2 1-1032 15,5 8-1935-15,-9-20-516 16</inkml:trace>
  <inkml:trace contextRef="#ctx0" brushRef="#br0" timeOffset="46295.6478">7336 9140 1677 0,'0'0'1290'16,"15"23"-1161"-16,-4-5-516 0,4 6-387 16,0-5-903-16</inkml:trace>
  <inkml:trace contextRef="#ctx0" brushRef="#br0" timeOffset="46467.6578">7538 9310 1 0,'65'-3'2708'16,"-40"-12"1033"-16,-3-1 129 16,-11-10-258-16,-2 0-774 15,-15-8-1161-15,-1 8-774 16,-16-1-387-16,-2 4-387 15,-5 8-129-15,-5 2-258 16,3 13 0-16,-4 2-516 16,7 20-1032-16,-2 6-2967 0,1-3-129 15,7 12-387-15</inkml:trace>
  <inkml:trace contextRef="#ctx0" brushRef="#br0" timeOffset="47047.6907">5504 9727 3612 0,'115'-19'5031'0,"-34"10"-258"15,3-8-258-15,19 2-4257 16,6 6-258-16,15-3 0 15,8-5-129-15,5 6 258 16,6-1-129-16,-1 0 0 16,-1-1 258-16,-3-1-258 15,-4 0-258-15,-5 11-387 16,-18-7-1290-16,-11 1-2709 15,-14 9-387-15,-26 0 0 16</inkml:trace>
  <inkml:trace contextRef="#ctx0" brushRef="#br0" timeOffset="47519.7178">5557 9996 6063 0,'52'-25'5289'0,"-10"11"-387"0,14 8-645 15,3-2-4644 1,13 8-129-16,-1-1 0 16,3 6 0-16,-12 3-129 15,-4 14 258-15,-17-3 129 0,-9 9 129 16,-18 3 129-16,-14 4 129 15,-12 3 129-15,-17 5-129 16,-12 4 0-16,-6-3 0 16,-3 2-129-16,-3-3 129 15,6-2 0-15,2-5 129 16,9-6-129-16,10-6-129 15,11-3 258-15,10-6-258 16,5-4 0-16,14-7 129 16,9-2-129-16,10-2 0 15,3 0-258-15,4-4-258 16,-4-6-258-16,8 4-903 15,-14-4-1935-15,-8-8-1161 0,0 7-258 16</inkml:trace>
  <inkml:trace contextRef="#ctx0" brushRef="#br0" timeOffset="47745.7308">5561 10282 3225 0,'0'0'5031'15,"31"12"-387"-15,-1-12-258 16,17-4-3612-16,6-2-645 0,4 1-129 16,5-6-387-16,4 8-387 15,-8-11-645-15,2 10-903 16,-12-4-903-16,-2 2-516 15,-9 2 129-15</inkml:trace>
  <inkml:trace contextRef="#ctx0" brushRef="#br0" timeOffset="48015.7463">6264 10232 1 0,'4'55'2321'0,"-2"-20"1"15,-2-1 0-15,0 6-129 0,0 1-516 16,-6-3-258-16,5 9 129 15,-7-16-258 1,8 6-129-16,-8-14 0 16,8 2 0-16,0-25-387 0,4 19-129 15,-4-19-129-15,14 0-258 16,-2-10 0-16,8-2-258 15,4-4-387-15,-2-11-774 16,14 12-1677-16,-2-4-2322 16,-1-4 0-16,1 6-129 15</inkml:trace>
  <inkml:trace contextRef="#ctx0" brushRef="#br0" timeOffset="48212.7576">6586 10150 2967 0,'0'0'5289'16,"0"0"-387"-16,16 3-387 15,-6 4-2838-15,15 0-3612 16,-5-5-1935-16,4-2-1161 15,5 0 0-15</inkml:trace>
  <inkml:trace contextRef="#ctx0" brushRef="#br0" timeOffset="48376.7668">6741 9978 2580 0,'-25'-2'2451'16,"15"5"-516"-16,-1 17-516 15,2 5-645-15,5 9-129 16,0 5-387-16,3 3-903 15,-2-6-2838-15,10 18 0 16</inkml:trace>
  <inkml:trace contextRef="#ctx0" brushRef="#br0" timeOffset="48804.7912">7001 9823 1419 0,'40'-7'1032'0,"-14"15"129"16,2 3 129-16,6 6 129 0,-1-4-129 15,5 4 0-15,-6-5-258 16,5 1-129-16,-11-5 0 15,2 3-129-15,-14-5-129 16,-4 6-258-16,-10-12 129 16,-9 23-129-16,-13-6 258 15,-3 3 0-15,-9 2-129 16,2 6-129-16,-3 0 0 0,3 7-129 15,2 1 129 1,9 4-258-16,6-3 0 16,10 1-129-16,5-3 0 15,12 1 0-15,8-4 129 16,7-7-129-16,3-6 129 0,4-7-129 15,1-5 0-15,2-7-387 16,-1 0-387-16,-10-13-903 16,4-8-1935-16,-2 4-903 15,-15-12-516-15</inkml:trace>
  <inkml:trace contextRef="#ctx0" brushRef="#br0" timeOffset="48975.8012">7133 10096 2451 0,'-13'51'3870'16,"13"-27"129"-16,10 5-3096 16,10 1-1032-16,1-6-2322 15,11 7-1290-15,-15-15-129 16</inkml:trace>
  <inkml:trace contextRef="#ctx0" brushRef="#br0" timeOffset="49091.8079">7446 10325 645 0,'30'26'387'16,"-12"-6"-903"-16</inkml:trace>
  <inkml:trace contextRef="#ctx0" brushRef="#br0" timeOffset="49291.8193">7676 10477 3999 0,'36'-35'3999'0,"-24"8"-129"0,-2 2-903 16,-10-16-645-16,0 16-516 15,-10-13-645-15,2 18-258 16,-12-7 0-16,3 13-387 15,-7 6-129-15,3 8-258 16,0 5-258-16,0 8-258 16,9 17-1161-16,-8-1-2580 15,10 1-1161-15,8 3-129 16,2-8 0-16</inkml:trace>
  <inkml:trace contextRef="#ctx0" brushRef="#br0" timeOffset="49602.837">7986 9631 4773 0,'23'-21'5547'15,"-6"7"-387"-15,8 5-516 0,-3-9-3741 16,10 6-1290-16,1 0 0 16,8 7-516-16,-8-9-1032 15,5 6-2451-15,-4 6-516 16,-8-6-645-16</inkml:trace>
  <inkml:trace contextRef="#ctx0" brushRef="#br0" timeOffset="49797.8482">8007 9706 6708 0,'2'43'5289'0,"17"-20"-387"16,0-16-903-16,18 12-5031 15,-7-14-2967 1,11-4-903-16,6 2-516 0,1-9 0 16</inkml:trace>
  <inkml:trace contextRef="#ctx0" brushRef="#br0" timeOffset="50711.9005">9065 8485 6321 0,'-23'28'5031'16,"9"-9"-774"-16,9 22-1419 15,-6-5-6450-15,5 16 0 16,-10-1 129-16,11 14 1419 15,-14-17 516-15,10 3 774 16,-3-11 1032-16,3-15 1290 0,9-3 1935 16,0-22-129-16,8 13-645 15,-8-13-1161-15,30-6-645 16,-13-5-516-16,11 8-129 15,0-1-258-15,1 4-129 16,-3 4 129-16,0 8 0 16,-3 5 0-16,-5 3 258 15,-7 4-129-15,-3 3 258 16,-8 1-258-16,-3 3 258 15,-12-3-258-15,-3 4 129 16,-7-4 129-16,-3 1-387 16,-2-4 0-16,-7-8-258 15,3-2-129-15,-8-12-516 0,9-2 129 16,-7-11-129-16,8-8-258 15,-3-18 258 1,10-4 258-16,1-11 0 16,10-5 387-16,3-3 129 0,5 0 258 15,6 3 0-15,6 6 0 16,7 10-129-16,5 6 129 15,5 13 0-15,2 7-129 16,8 9 129-16,3 5 129 16,4 5-129-16,3 5 0 15,2 2 0-15,2 5-129 16,-1-3-387-16,2 2-1677 15,-5 1-1548-15,-14-15-903 16</inkml:trace>
  <inkml:trace contextRef="#ctx0" brushRef="#br0" timeOffset="51036.9191">9331 8856 774 0,'7'-5'3354'0,"-7"5"-1677"16,3 21-774-16,2-2-645 16,0 6-387-16,3 4 129 15,5 3 0-15,3 2 0 16,3 2 129-16,0-2 258 15,2-9 258-15,3 2 258 16,-3-14 258-16,6 3 516 0,-10-16-129 16,5 0 0-1,-10-20 129-15,6 3-387 16,-11-17 0-16,2 2-516 15,-9-12-258-15,0 3-129 16,-9-6-258-16,-4 2 0 0,-7 5-129 16,-1 2-129-16,-4 8 0 15,3 7-129-15,1 13-129 16,-2 4-387-16,11 15-1419 15,-4 11-2580-15,6 0-387 16,6 11-258-16</inkml:trace>
  <inkml:trace contextRef="#ctx0" brushRef="#br0" timeOffset="51703.9573">9846 8993 3999 0,'24'0'4515'0,"-10"-4"0"16,15-9-3612-16,1 4-774 15,2-6 129-15,5 2-129 16,1-4-129-16,-2 3 0 16,-1 0-258-16,-7 0-645 15,2 5-2064-15,-2 7-1677 16,-17-11 129-16</inkml:trace>
  <inkml:trace contextRef="#ctx0" brushRef="#br0" timeOffset="51918.9695">10015 8753 4257 0,'-4'46'4644'0,"4"-8"-258"16,3-6-3870-16,-1 8-387 15,2 0-645-15,2 1-645 16,-2-2-1935-16,-4-14-1290 16,14 4-129-16</inkml:trace>
  <inkml:trace contextRef="#ctx0" brushRef="#br0" timeOffset="52251.9886">10347 8747 3354 0,'30'8'4386'0,"-30"-8"-129"16,12 0-3354-16,0 4 0 15,-12-4-129-15,14 2 129 16,-14-2-129-16,0 0 258 15,0 0-258-15,18 17 258 0,-18-17-387 16,9 31-129-16,-6-4-258 16,2 5-129-1,-1 4-258-15,-2 7 258 16,0-1-258-16,-2 4 258 15,-3-4-258-15,-5 0 258 0,-5 0 0 16,-6-7-258-16,2 3 0 16,-13-14-645-16,10 10-1161 15,-15-15-1677-15,4-5-1419 16,2-2-516-16</inkml:trace>
  <inkml:trace contextRef="#ctx0" brushRef="#br0" timeOffset="52433.9989">10315 8535 2451 0,'60'-27'4773'0,"-37"23"-645"16,7 17-2193-16,-11 3-5676 15,-10-7-774-15,11 12-258 16</inkml:trace>
  <inkml:trace contextRef="#ctx0" brushRef="#br0" timeOffset="53132.039">10504 8633 1 0,'17'-4'3611'0,"-17"4"130"0,26 3-2709 16,-6 6-903-16,6 2-129 15,6 2 0-15,2 3 0 16,2-2-129-16,-2 1 129 16,-1-1 516-16,-8-7 129 15,-1 5 516-15,-24-12 0 16,17 16-129-16,-17-16 129 15,-12 18-129-15,-9-12 0 16,0 4-129-16,-12-1-387 16,5-2-129-16,-3-1 129 15,4-1-129-15,1-3-129 16,10 4 0-16,2-5-129 15,14-1-129-15,0 11-129 0,8-4-129 16,11 3-129-16,4-3-129 16,7 2 129-1,-1-4 129-15,8-1 0 16,-1-4 129-16,-2 0 0 0,0-6 129 15,-1-9 129-15,-4-6-129 16,-1-5 258-16,-4-3-129 16,-6-6 129-16,-2 0 0 15,-8-1 129-15,0 4-129 16,-8 2-129-16,1 9 0 15,-1 4-129-15,0 17 129 16,-12-5-129-16,12 5-129 16,-14 21 129-16,7 2-129 15,2 8 258-15,2 6 0 16,2 3-129-16,1 3 129 15,1 5 0-15,3-3 0 16,4-2 129-16,4-1 0 0,-3-4 0 16,3-5 0-16,-3-5-129 15,1-5 129-15,-8-6 0 16,4 0-129-16,-6-5 0 15,0 2 0-15,0-14 0 16,-17 24-129-16,3-14-129 16,-3 0 0-16,-1 2-387 15,-8-7 0-15,8 6-516 16,-8-11-645-16,13 7-1677 15,-7-6-1935-15,0-2-129 16</inkml:trace>
  <inkml:trace contextRef="#ctx0" brushRef="#br0" timeOffset="53400.0543">11034 8616 5031 0,'46'-5'5676'0,"-25"-3"-645"15,6 4-258-15,7-4-4644 16,-6 3-258-16,-1-5 0 0,0 5-129 15,-4-4 0-15,0 4-387 16,-6-7-1290-16,4 0-2967 16,-1 10-129-1,-7-4-387-15</inkml:trace>
  <inkml:trace contextRef="#ctx0" brushRef="#br0" timeOffset="53797.077">11366 8850 4644 0,'0'36'4902'16,"11"-14"-258"-16,-11-22-387 16,25 26-4644-16,-7-21-129 15,10 7 129-15,0-9 129 16,3 0 0-16,-3-4 258 15,5-8 0-15,0-4-387 16,6-2-645-16,-8-4-2064 16,-3-10-1419-16,6 9-387 0</inkml:trace>
  <inkml:trace contextRef="#ctx0" brushRef="#br0" timeOffset="54332.1076">12068 8543 903 0,'0'0'1677'0,"0"0"-258"15,0 14-258-15,-7 0-3741 16,5 11 1032-16,-9-3 645 16,0 6 1032-16,1 5 1290 15,-6 2 1290-15,4-2 645 16,-1 1-645-16,3-1-645 15,-4-5-516-15,13-1-774 16,-3-9 0-16,7 0-129 0,-3-18 0 16,23 13-129-1,-6-13 0-15,7 0 0 16,-4 0-387-16,4 0 0 15,-2 0-129-15,-2 6-129 0,-3 6 129 16,-6 5-129-16,-5 4 129 16,-6 2 0-16,-2 5 0 15,-12-2 129-15,0 1-129 16,-9-3-129-16,0-2-258 15,-4-6 0-15,2 1-516 16,-4-16-1032-16,8 2-1677 16,4-3-1548-16,-7-14 258 15</inkml:trace>
  <inkml:trace contextRef="#ctx0" brushRef="#br0" timeOffset="54845.1369">12011 8721 1806 0,'45'5'4128'16,"-15"4"0"-16,-2-7-3225 15,-3 1-903-15,-2-3-645 16,1 0 129-16,-5 0-258 15,-1-1 0-15,-7-5 129 16,2 4 258-16,-13 2 387 16,12-10 129-16,-12 10 258 15,0 0 129-15,13-2-129 0,-13 2 129 16,12 7 129-16,-5 6-258 15,3 2-129-15,1 6 0 16,6 3-129-16,1 3 0 16,6 2 129-16,1-3 387 15,7-1-258-15,-2-5 387 16,8-4 129-16,-6-15 0 15,5 2 258-15,-11-14 0 16,9-6-129-16,-17-15 0 16,3 7-258-16,-14-17 0 15,2 4-258-15,-10-8 129 16,-10 7-387-16,-6 2-129 15,-7 9 0-15,-4 2-129 0,-7 9 129 16,-2 11-258-16,0 6 0 16,0 11-129-1,-2 1-387-15,8 18-387 16,-7-5-3096-16,6 5-1161 0,9 5-516 15,-1-2 646-15</inkml:trace>
  <inkml:trace contextRef="#ctx0" brushRef="#br0" timeOffset="56572.2355">9210 9623 2580 0,'-46'-2'5031'16,"31"-5"-387"-16,15 7 0 15,0 0-4386-15,15-15 0 16,17 6-129-16,14-4 258 15,16 1 129-15,14-8 0 16,22 6 129-16,9-6-129 16,19 8 0-16,14-5 0 0,17 10-129 15,10-3 0-15,14 9-258 16,9 1-129-16,8 0 129 15,6 1-129-15,6 2 0 16,-6-3 0-16,-2 0 0 16,-9 0 0-16,-13-4 0 15,-15-2-129-15,-16-2 0 16,-25 2-516-16,-25-7-516 15,-17 10-3225-15,-30 3-645 16,-32 0-774-16</inkml:trace>
  <inkml:trace contextRef="#ctx0" brushRef="#br0" timeOffset="57129.2675">8945 9886 903 0,'-9'8'4386'16,"9"22"387"-16,-12-5-387 16,7 10-3741-16,-9 9-387 15,-4 6 0-15,1 0 0 16,-3-6 129-16,6-1 0 15,0-14 0-15,9-5 0 16,5-10-129-16,15-10 129 16,7-4 129-16,8 0-258 15,2-2 0-15,5 0-129 16,-3 2-129-16,1 2-129 15,-8 8 129-15,-4 4-129 16,-8 6 129-16,-6 2 0 0,-4 6 0 16,-5 1 129-16,-5 0-129 15,-6-2 129-15,-5-1-129 16,-4-4-258-16,-1 3-516 15,-11-15-1419-15,0-9-2322 16,5 2-258-16,-5-16-258 16</inkml:trace>
  <inkml:trace contextRef="#ctx0" brushRef="#br0" timeOffset="57308.2778">8725 10104 1419 0,'13'-64'4386'15,"-1"39"129"-15,17 13-258 0,1 5-3096 16,6-3-387-16,9 10-645 15,2 0-258-15,2 0-1032 16,2 9-774 0,-2-4-645-16,-1 1-129 0,-9-3-387 15,-1 2 387-15</inkml:trace>
  <inkml:trace contextRef="#ctx0" brushRef="#br0" timeOffset="57637.2966">9355 10008 258 0,'27'-6'1548'0,"-27"6"0"15,14 9-129-15,-9 7-258 16,-2 7-129-16,0 7-258 15,-1 7-129-15,2 5 0 0,4 4-387 16,0-2 387 0,5-3 129-16,3 0 0 15,1-14 516-15,7-3-258 16,-2-15 0-16,6-6 258 0,-7-16-129 15,5-3 0-15,-6-20-129 16,0 1-387-16,-12-16-129 16,2 7 0-16,-10-11-129 15,-5 7 0-15,-12-1-129 16,1 9-129-16,-6 7-258 15,-2 9 0-15,0 15-258 16,-1 7 129-16,6 10-516 16,-4 4-516-16,14 20-2580 15,-2 5-1161-15,2-2-258 16,5 6 130-16</inkml:trace>
  <inkml:trace contextRef="#ctx0" brushRef="#br0" timeOffset="58137.3252">9971 10187 5031 0,'28'25'5676'0,"-15"-23"-645"15,7 1-129-15,-4-3-2967 0,4-5-2064 16,0-4 0-16,4 3 0 15,-4-3 0-15,1 3 129 16,-1-4-387 0,1 7-129-16,-5-12-258 0,7 12-645 15,-14-14-774-15,11 12-516 16,-17-15 0-16,10 10 0 15,-13-15 387-15,0 6 129 16,-2-5 774-16,-4 2 1032 16,1 3 1161-16,-4-2 258 15,5 7 387-15,-7 3 258 16,11 11 0-16,-13 0 129 0,9 15-387 15,-5 5 258-15,5 14-645 16,-7-1 0 0,9 14 0-16,-6 0-387 15,4 6-387-15,-4 4-129 0,4-5-516 16,4 6-645-16,-5-14-903 15,5-2-1935-15,2 1-1032 16,-2-19 129-16</inkml:trace>
  <inkml:trace contextRef="#ctx0" brushRef="#br0" timeOffset="58536.3481">10517 10177 8256 0,'5'-16'5289'16,"7"-4"-387"-16,-12 20-387 15,4-10-4773-15,-4 10 0 16,5 6 0-16,-2 15 129 16,-3 9 0-16,0 8-129 15,-3 13 516-15,-2 9-258 16,0 2 129-16,-3 3-129 15,-1 1 129-15,-5-4-129 16,0-3 129-16,-2-10-258 16,-5-4 258-16,-1-13-258 0,-3-4 129 15,1-9-129-15,-4-11-387 16,7-1-129-16,-8-11-516 15,17-3-2064-15,0-8-1806 16,-2-15-129-16,7-1-258 16</inkml:trace>
  <inkml:trace contextRef="#ctx0" brushRef="#br0" timeOffset="58703.3576">10579 9887 5547 0,'13'17'4644'0,"9"19"-2580"16,-16-22-1935 0,-6-3-4902-16,5 8-645 15</inkml:trace>
  <inkml:trace contextRef="#ctx0" brushRef="#br0" timeOffset="59380.3963">10799 9991 5805 0,'37'37'5289'15,"-20"-25"-516"-15,8 6-258 16,2-4-4386-16,-5 0 0 15,-2 0 0-15,-4-5-129 0,-3 1 387 16,-13-10-129-16,12 15 258 16,-12-15-258-16,-9 18 0 15,-7-6-129-15,-5 2-129 16,-6 4 0-16,-3 3-129 15,0 1 0-15,2-3 0 16,3-2 129-16,5-3-129 16,11-1 129-16,9-13-129 15,5 15 129-15,12-14-387 16,11-1 258-16,2 0-129 15,11-3 129-15,0-5-129 16,9-2 0-16,-1-7-129 0,2-3 129 16,-2-3 129-16,1-2-129 15,-8-12 129-15,-3-2 0 16,-6-1 0-16,-8-5 0 15,-8 2 258-15,-8 0-129 16,-5 3 0-16,-5 4 0 16,-6 12 129-16,-7 6 0 15,-3 13-129-15,-2 7 129 16,-1 14 129-16,-1 16-129 15,1 8 129-15,2 7 0 16,3 6 0-16,2 6 0 16,4 0 0-16,5 2-129 15,4-4 0-15,4-3 129 0,8-5 0 16,0-5-258-16,4-6 129 15,-5-9 0-15,4-4 0 16,-7-7 0 0,-3-2 0-16,-5-2-129 0,0-1-129 15,-9 2 129-15,-7-3-258 16,-1 10-645-16,-11-13-774 15,6 4-2838-15,-5 5-645 16,-3-11-387-16</inkml:trace>
  <inkml:trace contextRef="#ctx0" brushRef="#br0" timeOffset="59568.4071">11201 9893 6708 0,'50'10'5160'16,"-26"-7"-774"-16,9 17-1806 16,-8-11-7482-16,2-2-129 15,0 1-645-15</inkml:trace>
  <inkml:trace contextRef="#ctx0" brushRef="#br0" timeOffset="59867.4242">11514 10225 4257 0,'67'30'5160'16,"-23"-19"-258"-16,-6-12-387 16,-5-6-3870-16,10-2-516 15,-3-4 0-15,-3-1-258 16,-4-3 0-16,-7-6-258 15,-5 6-645-15,-9-7-516 16,0 8-1677-16,-7 3-1419 16,-5-7-387-16</inkml:trace>
  <inkml:trace contextRef="#ctx0" brushRef="#br0" timeOffset="60045.4344">11783 9962 4773 0,'-32'33'5160'16,"19"-11"-387"-16,8 3-2580 15,2 15-1032-15,-7 1-387 16,4 3-645-16,4 3-387 16,-2-10-1032-16,4 6-1935 15,8-5-1548-15,-7-15-387 16</inkml:trace>
  <inkml:trace contextRef="#ctx0" brushRef="#br0" timeOffset="60472.4588">12164 9900 6321 0,'-8'49'5418'0,"-8"-31"-387"16,7 7-387-16,-5 1-4515 16,6-2-129-16,1 2 0 15,7 2 0-15,0-3 129 16,5-1 129-16,9 2-258 15,4-1 0-15,3 2 0 0,3-2 0 16,-2 4 129-16,-1 3-129 16,-6 1 0-16,-2 1 0 15,-8 0 0-15,-5 1 0 16,-2-3 129-16,-9 2-129 15,-3-5 0-15,-5-3 0 16,-2-7-258-16,1-1-258 16,-5-8 0-16,5-2-645 15,-7-11-129-15,11-3-645 16,-10-21-516-16,12 1-1161 15,-4-15-129-15,6-6 0 16,3-9 775-16</inkml:trace>
  <inkml:trace contextRef="#ctx0" brushRef="#br0" timeOffset="60613.4669">12060 10093 1161 0,'58'-53'2709'15,"-28"38"-129"-15,6 9 129 16,-5 0-645-16,9 6 0 16,-6 0-774-16,5 2-516 15,-4 2-774-15,-2-1-1419 16,0-3-1677-16,3 6-1806 15,-15-6 387-15</inkml:trace>
  <inkml:trace contextRef="#ctx0" brushRef="#br0" timeOffset="60930.485">12531 10075 2322 0,'-7'28'4128'0,"11"-9"-1419"16,-4 5-1806 0,4 5-258-16,4 6-129 15,0-1-258-15,9 5 129 0,3-8-258 16,2-5 0-16,3-5 129 15,6-7 645-15,-8-14 258 16,10 0 0-16,-17-24 258 16,9 2-258-16,-20-17 258 15,3 7-129-15,-17-19-516 16,1 9 0-16,-14-4-387 15,-2 7-129-15,-5 4-129 16,-3 9 0-16,-2 9-129 16,5 11 0-16,0 11 0 15,0 14-129-15,9 12-516 16,-8-3-2064-16,10 8-2451 15,10 2 0-15,5-5-516 0</inkml:trace>
  <inkml:trace contextRef="#ctx0" brushRef="#br0" timeOffset="61429.5135">13115 9508 5160 0,'0'0'5289'16,"21"0"0"0,4-15-645-16,-1 2-4386 15,18 1-258-15,8 0 0 0,4-2-258 16,1 4-129-16,-6 0-258 15,5 8-1161-15,-14-1-2322 16,-4-6-1032-16,-1 9-129 16</inkml:trace>
  <inkml:trace contextRef="#ctx0" brushRef="#br0" timeOffset="61612.524">13240 9575 6450 0,'4'43'5547'16,"12"-26"-387"-16,18 1-645 16,6-9-5031-16,12 8-903 15,-3-12-2967-15,12-8-903 16,8-12 0-16</inkml:trace>
  <inkml:trace contextRef="#ctx0" brushRef="#br0" timeOffset="62603.5807">14639 8654 2322 0,'0'0'3354'16,"14"-12"0"-16,-8-3-387 15,5 1-774-15,-10-8-903 16,12 4-516-16,-10-5-258 15,6 8-129-15,-6-3-258 16,-3 18 129-16,9-18-129 16,-9 18-129-16,9 5 129 15,-5 16-258-15,0 8 129 16,0 7-129-16,0 10 258 15,1 5-258-15,-1 6 129 16,-3 0 0-16,-1-5 0 16,-1-5 0-16,-8-2 0 0,-1-7 129 15,-5-7-129-15,-5-4 129 16,-2-8-129-16,-7-6 0 15,-3-4-129-15,-2-7-258 16,2 0-645 0,-7-2-2322-16,-2-12-1419 0,9 4-387 15</inkml:trace>
  <inkml:trace contextRef="#ctx0" brushRef="#br0" timeOffset="62828.5935">14543 8149 5160 0,'42'0'5547'0,"-21"12"-645"16,-5-3-645-16,4 6-5031 15,-9-7-645-15,11 14-387 16,-11-15-774-16,6 0-2451 16,0 3-258-16</inkml:trace>
  <inkml:trace contextRef="#ctx0" brushRef="#br0" timeOffset="63776.6478">14997 8485 1677 0,'9'-34'3225'0,"5"18"0"15,3 0-645-15,1-8-774 16,3 10-258-16,-4-3-903 16,0 6-129-16,-5 3-129 15,0 4-387-15,-12 4 129 16,13 6 0-16,-13 8-129 15,0 4-129-15,0 9 0 16,-5 0 129-16,-4 6-129 16,-6 1 0-16,-2-2 0 15,-4-2-258-15,-4-1 258 16,0-4 0-16,-3-3 129 0,2-4-129 15,3-4 129-15,3-3 129 16,7-2 129 0,13-9 0-16,-9 17 0 15,9-17-129-15,17 14 129 0,7-9-129 16,1-2 0-16,10 1 0 15,1-4 0-15,1-2-129 16,4-7-129-16,-3-3 129 16,3-5-129-16,-3-5 0 15,-1 0-258-15,-5-5 129 16,-1-2-129-16,-3-7 129 15,-4 4-129-15,-5-8 129 16,-2 3-129-16,-8-3 258 16,-1 4 129-16,-4-1-129 15,-4 10 258-15,0 2-129 16,-6 11 0-16,6 14 129 15,-13-8 129-15,4 14-129 0,0 10 0 16,2 11 0-16,1 2 129 16,3 7 0-16,0 2 129 15,3 9 0-15,4-1-129 16,5 4-129-16,2-5 129 15,6 3-129-15,2-4 129 16,2-4-129-16,1-4-129 16,-2-6 0-16,-3-7 0 15,2 0 129-15,-9-3 0 16,-3 0-129-16,-7-2 0 16,-7 3 0-16,-10 0-258 15,-5-1-258-15,-1 8-903 0,-11-6-2322 16,-2-9-1161-16,6 6 258 15</inkml:trace>
  <inkml:trace contextRef="#ctx0" brushRef="#br0" timeOffset="63989.66">15450 8343 3225 0,'66'-12'5031'0,"-35"3"-516"0,12 9-774 16,-7-6-5031-16,10 6-1032 16,-9-7-645-16,5 7-129 15,-12-1-1032 1</inkml:trace>
  <inkml:trace contextRef="#ctx0" brushRef="#br0" timeOffset="64504.6894">14254 9365 3999 0,'6'-5'4386'16,"16"8"-258"-16,-7-6-387 15,16 3-4386-15,1 5 129 16,11 2 129-16,2 2 387 15,4-5 516-15,9 4 129 16,-1-8 387-16,13 6-129 16,-3-6 258-16,15-2-129 15,1-10-129-15,14 5-129 0,1-11-258 16,13 2 0-16,1-6-387 15,9 3 129-15,6-5-258 16,3 3 0-16,0-1 0 16,-4 4-129-16,-1 4 0 15,-5 2 0-15,-5 7-387 16,-12-2-258-16,-3 12-1419 15,-17 2-2967-15,-16 0-258 16,-10 9-129-16</inkml:trace>
  <inkml:trace contextRef="#ctx0" brushRef="#br0" timeOffset="65787.7626">14257 9817 4128 0,'-3'17'5160'0,"-1"16"-258"16,-2-14-129-16,6 12-4644 15,-4 7-258-15,4 9 129 16,-2 2 129-16,1 5 0 15,0 1-129-15,1-2 258 16,0-6-258-16,1-5-129 16,2-12-387-16,6 3-1032 15,-6-17-1677-15,-3-16-1806 16,10 13 0-16</inkml:trace>
  <inkml:trace contextRef="#ctx0" brushRef="#br0" timeOffset="66164.7844">14507 10182 4128 0,'7'58'4902'15,"-2"-27"0"-15,-5-15-645 0,3 4-3999 16,7-9-129-16,5-7 129 16,2-4-129-1,6-9 129-15,3-8 0 16,2-11-129-16,3 2 129 15,-2-6-129-15,-1-1 0 0,-3 0-258 16,-5 1 129-16,-6 1-129 16,-3 3 129-16,-10 3-129 15,-1 3 129-15,-10 2 0 16,-3 6 0-16,-7 7 129 15,-4 4-129-15,-2 3 129 16,-4 3-258-16,6 11-774 16,-9 1-3225-16,6-5-645 15,10 7-645-15</inkml:trace>
  <inkml:trace contextRef="#ctx0" brushRef="#br0" timeOffset="66532.8054">14978 10132 2709 0,'0'73'5031'0,"0"-41"0"15,0-4-2193 1,-1-18-1290-16,9 2-129 16,-8-12-387-16,25-4 0 15,-11-19-129-15,11 4 0 0,-6-15-387 16,10 2-258-16,-7-7-129 15,-2 2-129-15,-7 0 0 16,-6 0 0-16,-7 4-129 16,-12 6 0-16,-4 9 129 15,-12 4-129-15,-2 12 0 16,-6 0-387-16,4 13-645 15,-10 0-2709-15,8 10-1290 16,9 6-645-16,2-6 258 16</inkml:trace>
  <inkml:trace contextRef="#ctx0" brushRef="#br0" timeOffset="67021.8334">15359 10036 7740 0,'44'0'5289'15,"-13"-8"-387"-15,10 4-774 16,7-12-5289-16,2 14-129 15,-13-13-387-15,9 14 258 16,-16-12-387-16,6 13-387 16,-19-9-1032-16,-1 0-1290 15,0 9 0-15</inkml:trace>
  <inkml:trace contextRef="#ctx0" brushRef="#br0" timeOffset="67215.8444">15690 9743 2193 0,'-31'-7'4128'0,"14"27"-1290"15,2 3-1032-15,5 17-387 16,-4 1-258-16,6 16 129 16,-2-6-129-16,3 10-387 15,2-5-645-15,4-6-774 16,1 0-516-16,0-13-1548 0,0-11-1161 15,8-1-1161-15</inkml:trace>
  <inkml:trace contextRef="#ctx0" brushRef="#br0" timeOffset="67635.8685">15950 9904 9417 0,'5'-29'5676'0,"-2"15"-645"15,1 5-258-15,13-4-5289 16,-17 13 129-16,13 0 129 16,-5 14 129-16,-5 9 0 15,2 13 129-15,-1 7 129 16,-3 9 129-16,1 9-129 15,-2 3 129-15,-3 5-129 16,-5-4 129-16,-1-2-258 16,-7-7 0-16,-1-7 129 15,-4-13-129-15,0-6 0 0,-4-12 0 16,-4-11-387-16,4-4-129 15,-7-10-516 1,11 0-1161-16,-9-15-2580 16,4-5-774-16,5-5-129 0</inkml:trace>
  <inkml:trace contextRef="#ctx0" brushRef="#br0" timeOffset="67831.8797">16080 9511 8514 0,'39'26'5418'15,"-30"-12"-1419"-15,9 12-1806 16,-12-8-7482-16,1 1-258 0,-1 0-387 15</inkml:trace>
  <inkml:trace contextRef="#ctx0" brushRef="#br0" timeOffset="69011.947">16366 9715 7353 0,'-14'-7'5418'0,"1"0"-387"0,13 7-258 15,0 0-4515-15,-10 7-387 16,10-7 0-16,-2 12 0 16,2-12 129-16,0 23-129 15,0-9 129-15,2 1 0 16,0-4 129-16,1 2 0 15,1-1-129-15,-4-12 129 16,5 14-129-16,-5-14 129 16,0 0 129-16,0 0-129 15,0 0 0-15,0 0 129 0,0 0 0 16,0 0-129-16,0 0 0 15,0-12 0 1,0 12 0-16,0-14-129 16,0 14 0-16,0-15-129 0,0 15 129 15,1-10 0-15,-1 10 0 16,3-13-129-16,-3 13 129 15,0 0 0-15,4-14 0 16,-4 14 129-16,0 0-258 16,5-15 129-16,-5 15 0 15,7-18 0-15,-7 18 0 16,12-16 0-16,-12 16 0 0,17-17-129 15,-8 11 129 1,3 0-129-16,-2 6 129 16,1 0-129-16,-2 10 129 15,3 6-129-15,-1 5 129 0,-2 6-258 16,-2 6 258-16,-1 5-129 15,-6 0 0-15,0 3 129 16,-9 0 0-16,-7-4-129 16,-5 3 129-16,-4-9 129 15,-7-1-258-15,-1-5 258 16,1-5-129-16,1-5 129 15,5-3-129-15,5-3 129 16,5-3-129-16,16-6 129 16,-11 14-129-16,11-14 0 15,20 18 129-15,0-10-129 16,5 0 0-16,7-1 0 15,3-5 0-15,10-2 0 0,1-5-129 16,4-7-129-16,0-9-129 16,7-1-129-16,-7-10-258 15,4 2 129-15,-9-12-129 16,-1 6 0-16,-13-11 129 15,-2 6 0-15,-14-6 258 16,-6 5 258-16,-6 4 129 16,-3 3 129-16,-7 9-129 15,-4 6 258-15,1 10-129 16,-3 10 0-16,2 4 129 15,1 16-129-15,0 7 0 16,5 6 0-16,2 9 129 16,2 0 0-16,1 8 0 0,5-4 129 15,7 4 0-15,0-7-129 16,5 4 129-1,-1-11 0-15,5-1-129 16,-2-7 129-16,3-2-129 0,-8-7 0 16,0 1-129-16,-5-5 0 15,-5 3 0-15,-4 0-129 16,-4 3 0-16,-12 1 129 15,-5 1-129-15,-4 2 0 16,-4 0 0-16,-4 3-129 16,-3-3 0-16,2 1-258 15,-1-12-129-15,7 5-645 16,-8-19-1161-16,11-4-2709 15,4-7-258-15,0-17-387 16</inkml:trace>
  <inkml:trace contextRef="#ctx0" brushRef="#br0" timeOffset="69276.9622">16748 9865 3483 0,'41'0'5418'16,"-16"2"-258"-16,-4-2-129 15,0 0-4128-15,13 4 0 16,-6-4-129-16,9 0 0 16,-8 0-258-16,4-2-258 15,-4-2-129-15,0-3-129 16,-8 2-387-16,-4-6-129 15,4 9-774-15,-15-17-1290 0,6 8-2451 16,-1-3-258-16,1-4-258 16</inkml:trace>
  <inkml:trace contextRef="#ctx0" brushRef="#br0" timeOffset="69724.988">17448 9200 3096 0,'36'15'5160'0,"-12"-14"0"15,12 1-129-15,3 3-3612 0,0-7-516 16,17-1-129-1,-8-7-129-15,9 1-258 16,-3-7 129-16,0 2-387 16,-6-1 0-16,-5-2-129 0,-2 2-258 15,-12-1-129-15,0 9-387 16,-15-8-516-16,5 15-516 15,-19 0-1677-15,-2-11-1677 16,2 11-387-16</inkml:trace>
  <inkml:trace contextRef="#ctx0" brushRef="#br0" timeOffset="70212.0159">17515 9444 6837 0,'23'14'5418'0,"-2"-14"-129"16,3 0-387-16,6-2-4902 16,8-3 129-16,7 0 0 15,7 2 129-15,7 0 0 16,6 1-129-16,-2-1 129 15,2 0-258-15,-1 3-387 16,-11-8-2064-16,-6 1-2580 16,-6 0-387-16,-14-6-258 15</inkml:trace>
  <inkml:trace contextRef="#ctx0" brushRef="#br0" timeOffset="71323.0794">18900 8692 6837 0,'0'-35'5289'15,"4"16"-516"-15,-1-10-387 0,9 2-4902 16,1 1 129-16,4 3 0 16,0 3 129-16,3 0 129 15,2 8 129-15,2-1 129 16,2 9 0-16,-2 4 0 15,1 0 0-15,-2 11-129 16,-2 9 0-16,-8 7 0 16,-1 5 0-16,-7 9 0 15,-5 3-129-15,0 7 129 0,-12 2-129 16,-6 3 258-1,-3-1 0-15,-4-3-129 16,1 0 129-16,-1-7-129 16,1-4 129-16,3-8-129 0,1-3 0 15,4-9 0-15,3 0 0 16,0-6 0-16,1-3-129 15,2 2 129-15,-1-3-129 16,2 4 0-16,-2-7-645 16,10 15-1677-16,-3 1-2451 15,-4-3-258-15,5 12-129 16</inkml:trace>
  <inkml:trace contextRef="#ctx0" brushRef="#br0" timeOffset="71695.1007">18841 9870 3096 0,'1'23'5031'0,"11"-2"-387"16,-12-21 0-16,17 0-4515 15,-2-4 129-15,-3-10 129 16,2-1 129-16,-6-10 129 16,4 2-129-16,-9-7 129 15,3 5-129-15,-6-6 0 16,0 12 0-16,-4 1-387 15,4 18-129-15,-14-11 0 0,4 11 0 16,1 12-129-16,-3 8 129 16,3 4 0-16,4 0 0 15,-2 2 0-15,5 0 129 16,2-4-129-16,0-4 129 15,5-4-129-15,-5-14-258 16,18 15-1548-16,-18-15-2967 16,9-8-516-16,-2-9-516 15</inkml:trace>
  <inkml:trace contextRef="#ctx0" brushRef="#br0" timeOffset="102963.8892">20109 8898 903 0,'-27'-20'4773'0,"16"23"0"15,-9-2-387-15,1 15-3741 16,4 13-387-16,-2 7-258 16,1 6 258-16,-4 7-129 15,6 4 258-15,-2 0 0 16,8 3 0-16,0-13 0 15,8 1 0-15,2-16 258 16,12 1-387-16,3-18 258 0,12-9-129 16,1-10-258-16,7-14 0 15,3-13 0-15,2-5-129 16,-2-9 0-16,-3-5 0 15,-7-3 0 1,-5 5 0-16,-12 2 258 0,-3 5-129 16,-10 6 0-16,-7 13 0 15,-12 9 0-15,-3 11 0 16,-7 7-129-16,-3 15-129 15,2 10-129-15,-3 4-129 16,7 14-258-16,-6-6-516 16,18 8-516-16,-8-12-903 15,21 7-903-15,-4-9-1548 0,5-12 129 16</inkml:trace>
  <inkml:trace contextRef="#ctx0" brushRef="#br0" timeOffset="103191.902">20328 9565 7353 0,'12'16'5160'0,"-12"-16"-645"16,0 0-1935-16,0-7-7611 15,0 7-258-15,-5-21-645 16</inkml:trace>
  <inkml:trace contextRef="#ctx0" brushRef="#br0" timeOffset="103767.9351">20581 8939 3870 0,'0'-13'5289'15,"14"-14"-258"-15,0 14-387 16,10-4-4386-16,-3 2-129 15,3 1 0-15,5 3-129 16,1 3 0-16,-1 2 129 16,0 6 0-16,-1 7-129 15,-6 14 129-15,-3 8-129 16,-6 5 0-16,-8 11 0 15,-5 5 0-15,-1 3-129 16,-12 1 258-16,-6-2-258 16,-7-6 258-16,-7-5 0 15,0-6 0-15,-3-9 0 0,3-8 129 16,0-8-129-16,6-5 0 15,2-5 0 1,6-1 0-16,6-11-129 16,9-2-129-16,3 1 129 0,2 2 0 15,8 2 129-15,7 2-129 16,5 2 258-16,4 5-258 15,6 0 129-15,4 5 0 16,2 3 0-16,4 0 0 16,-2 2-129-16,0-2 0 15,-4 1-129-15,-4-8-387 16,2 10-1032-16,-15-11-3096 0,-5-4-387 15,-1-3-645 1</inkml:trace>
  <inkml:trace contextRef="#ctx0" brushRef="#br0" timeOffset="104383.9704">21338 8679 4257 0,'0'54'5160'16,"-10"-24"-387"-16,-6 8-258 16,-9-3-4515-16,-5 5-129 15,-6 0 0-15,2 0-129 16,1-7 258-16,1-8 0 15,8 0 387-15,4-11-129 0,14 0 0 16,6-14 129-16,12 11-129 16,11-11 129-16,12 3-258 15,7-2 129-15,7 0-129 16,10 0 0-16,6 1 0 15,2 1 0-15,-1 0 0 16,-3 1-129-16,-4 1 129 16,-7 0-129-16,-7-1-129 15,-11 1 0-15,-10-5-129 16,-7 4-258-16,-17-4-258 15,0 0-258-15,0-20-258 16,0 20-129-16,-29-34-387 16,16 16-258-16,-15-17 0 0,11 5 387 15,-12-10 0-15,11-1 516 16,-6 0 645-1,8-1 516-15,-2 7 516 16,2 0 645-16,5 15 387 0,-2 3 0 16,13 17 129-16,-20 17 0 15,16 22-258-15,-9 13-258 16,8 18-387-16,-7 12 129 15,4 15-258-15,-8 7-516 16,3 0 0-16,1-1-129 16,-1-8-129-16,1-11 0 15,-1-16-516-15,9-7-1161 16,-4-13-2451-16,0-32-516 15,10-3 129-15</inkml:trace>
  <inkml:trace contextRef="#ctx0" brushRef="#br0" timeOffset="105367.0266">22525 8622 5805 0,'2'24'5418'0,"-10"-16"-645"15,-3 8-258-15,-2 4-4386 16,-4 8-129-16,-4 7 0 16,-7 8-129-16,-5 10 258 15,-5 6-129-15,-7 8 258 0,-4 2-258 16,-2 8 258-1,-5-2 0-15,-3 3-129 16,-1-5 0-16,4-2 129 16,-2-7-129-16,9-3 0 15,3-3-129-15,4-8 129 0,6-6-129 16,6-8 129-16,6-6-129 15,4-5 0-15,3-4 0 16,5-7 129-16,2-4-129 16,10-10 129-16,-12 10-129 15,12-10 129-15,0 0 0 16,0 0 0-16,0 0 0 15,0 0-129-15,0 0 129 16,0 0-258-16,9-2 129 16,-9 2 0-16,20-10 0 15,-3 5 0-15,1 2 0 16,5-1 0-16,5 1 0 0,6 0 129 15,6 2-129-15,8 1 129 16,7 0-129-16,6 0 0 16,9 0 0-16,4-1 129 15,4 1-129-15,-2 0 0 16,1 0 129-16,-7 0 0 15,-6-1-129-15,-8-2-129 16,-6 6-1032-16,-21-3-2967 16,-4-3-1032-16,-6-6-129 15,-10-9-516-15</inkml:trace>
  <inkml:trace contextRef="#ctx0" brushRef="#br0" timeOffset="107071.1241">23071 8875 6708 0,'0'0'5418'0,"19"4"-258"16,-5-4-516-16,1 2-4902 0,11-1 0 15,11 3 129-15,-3 0 0 16,2-1-129-16,-4 0 258 15,-3-1 0-15,-3-2 0 16,-7 0 129-16,-1 0 129 16,-7 0-129-16,-11 0-129 15,10 0 129-15,-10 0 0 16,0 10-129-16,-3 9 0 15,-4 6-129-15,-4 9 129 16,-2 12-129-16,-4 13 129 16,-2 8 0-16,-1 9 0 15,1-2 129-15,0 2-129 16,2-7 0-16,1-7 0 15,4-9 0-15,3-16-516 16,8 1-1548-16,-3-17-2580 0,4-21-516 16,0 0-129-1</inkml:trace>
  <inkml:trace contextRef="#ctx0" brushRef="#br0" timeOffset="107496.1484">23868 8807 5676 0,'-26'97'5418'0,"7"-32"-645"16,-8-3-258-16,0 0-4386 15,-6 23-129-15,3 2 129 0,1-3-129 16,5-5 0-16,7-7 129 16,5-11 0-16,12-9 129 15,4-15 0-15,18-6 0 16,3-20 129-16,7-2-129 15,5-9 0-15,3-14-129 16,-2-2-129-16,-1-6 0 16,-6-4 129-16,-3-4-129 15,-11 0 129-15,-9 1 0 16,-8 0 0-16,-5 10 0 15,-14 1 0-15,-6 4-129 16,-5 5-129-16,-6 4-258 0,6 5-516 16,-11 0-645-16,17 7-1677 15,-5 0-1806-15,7-7-258 16,10 0 0-1</inkml:trace>
  <inkml:trace contextRef="#ctx0" brushRef="#br0" timeOffset="107839.168">24155 8642 8256 0,'-25'44'5160'0,"16"-17"-129"16,1-5-516-16,8-1-4644 16,0 0 0-16,3-5 258 0,10-2-129 15,3-12 129-15,7-2 0 16,4-14 0-16,1-6 129 15,-2-8 0-15,3-1-129 16,-8-3-129-16,-4-2 129 16,-13-1-258-16,-2 8 129 15,-5 5-129-15,-13 7 0 16,-5 9-258-16,-12-1-1290 15,4 9-2838-15,-4 17-645 0,-1 1-258 16,5 4-258-16</inkml:trace>
  <inkml:trace contextRef="#ctx0" brushRef="#br0" timeOffset="119647.8434">19665 9948 2451 0,'4'18'3870'0,"5"-3"-3225"16,8 1-258-16,6 2 0 16,6 4 129-16,2-1 129 15,9 1-129-15,2-1 387 16,12 5 0-16,-1-11 129 0,14 6 0 15,-3-12-129 1,9 9 0-16,0-12-258 16,9 5 129-16,-7-8-387 15,8-2 0-15,-4-1-129 0,2-6 0 16,-1-6 0-16,3-4 129 15,-1-5-387-15,1-3 258 16,-1-9-258-16,2-5 129 16,-1-5-129-16,0-10 0 15,-4-8 0-15,-2-7 129 16,-9-8 129-16,-3-10-129 15,-8-11 0-15,-8-5-129 16,-14-12 129-16,-6-7 0 16,-14-6-129-16,-9-7 129 15,-7 0-258-15,-18-1 0 16,-12 0 129-16,-14 5 0 15,-13 9-129-15,-12 12 129 0,-13 12-129 16,-10 12 0-16,-13 15 0 16,-13 16 0-16,-5 18 0 15,-6 17 0-15,-8 19 0 16,-5 13 0-16,-6 27-129 15,-3 17 258-15,4 25 0 16,3 15 0-16,6 20-129 16,7 17 129-16,12 21 0 15,16 7 0-15,15 13 129 16,19 3-258-16,20 7 129 15,16-3-129-15,26-2 0 16,12-9 129-16,26-6-516 0,11-15-1032 16,22-15-2967-16,20-3-387 15,3-33 0-15</inkml:trace>
  <inkml:trace contextRef="#ctx0" brushRef="#br0" timeOffset="120503.8924">23483 7917 1677 0,'-135'26'3999'16,"68"24"129"-16,-16 11-3096 15,6 30-1032-15,-3 26-387 16,-3 36-258-16,0 20-645 0,10 27-258 16,5 12-258-16,15 6 516 15,15-7 0-15,27-5 516 16,17-22 645-16,33-26 774 15,22-26 1032-15,18-36 387 16,24-29 516-16,13-37-258 16,24-15-129-16,1-31-516 15,17-19-258-15,-4-25-516 16,8-17-258-16,-6-20-258 15,-2-14-129-15,-9-19-129 16,-9-15 0-16,-16-21 129 16,-13-10 0-16,-24-9-129 15,-21-2 0-15,-25-6 0 0,-21 5-129 16,-27 7 0-16,-34 15-258 15,-34 23 0 1,-29 21-258-16,-24 26-258 16,-33 23-1032-16,-18 34-2838 0,-16 39 0 15,-23 14-645-15</inkml:trace>
  <inkml:trace contextRef="#ctx0" brushRef="#br0" timeOffset="136490.8068">3366 12030 7353 0,'-48'-69'5031'0,"35"51"-129"15,-4 4-516-15,17 14-3870 16,-7 8-387-16,10 25-129 16,7 12 129-16,5 20-129 15,1 12 0-15,2 16 0 16,4 8 129-16,-6 2 0 15,5-6 0-15,-5-13 0 16,0-12 129-16,-4-21 0 16,1-15 129-16,-13-36 0 15,20 0 129-15,-14-27-258 16,5-15-129-16,-4-22 0 15,2-9-129-15,0-15 0 16,-1-9-258-16,1 4 129 0,2 2-129 16,1 17-258-16,-6 1-129 15,11 33-645-15,-9 6-2451 16,8 24-1290-16,5 18-129 15,-1 15-387-15</inkml:trace>
  <inkml:trace contextRef="#ctx0" brushRef="#br0" timeOffset="139442.9757">4287 12003 1935 0,'-34'-3'3999'0,"2"3"0"16,11 0-2709-16,-14 14-387 16,-8-2-129-16,1 9-129 15,-7-2 129-15,5 5-258 0,-4-7 129 16,13 4 0-16,0-8-129 15,14 4-129 1,4-7-129-16,12 3-258 16,5 0 129-16,9 0-129 0,11-1 129 15,3 5 0-15,9-1-129 16,2 1 129-16,2 2 0 15,4 0 0-15,-5 3 0 16,1-1-129-16,-10 2 258 16,-2 4-258-16,-11-1 387 15,-3 5-258-15,-10-3 258 16,-6 6-129-16,-12-5 129 15,-5 5 0-15,-5-8-129 16,1 1 129-16,-4-7-387 16,1-9-387-16,9 1-903 15,-8-12-2064-15,10-14-1419 16,10-3 0-16,-1-9-516 0</inkml:trace>
  <inkml:trace contextRef="#ctx0" brushRef="#br0" timeOffset="140051.0104">4489 12025 7353 0,'3'22'4902'0,"-6"3"-129"16,-4 4-258-16,6 8-4515 15,-3 6 0-15,4 8 0 16,4 6-129-1,3 0 129-15,2-2-129 0,4-7 129 16,0-7 0-16,3-6 0 16,-1-10 0-16,-1-10 0 15,1-7 258-15,-6-8-129 16,3-2 129-16,-7-12-129 15,4-6 129-15,-7-5-129 16,2-6 129-16,-2-2-387 16,-1-4 258-16,1 2-258 15,-1 5 129-15,3 6 0 0,0 8 0 16,-4 16-129-1,13 0 129-15,-2 19 129 16,2 17-129-16,3 6 0 16,2 9 0-16,2 2 129 0,2-3 0 15,-1-4 0-15,3-9 129 16,-4-13 0-16,2-10 129 15,-6-14 0-15,3-7 129 16,-5-17-129-16,1-5 0 16,-6-13-258-16,1-5 0 15,-3-7-258-15,-3-8 0 16,1 0-129-16,-4 1-129 15,4 10-387-15,-5-1 0 16,7 20-387-16,-7-3-774 16,16 23-2322-16,-1 12-774 15,-2 7-387-15,6 11 387 0</inkml:trace>
  <inkml:trace contextRef="#ctx0" brushRef="#br0" timeOffset="140767.0513">5206 12185 1806 0,'37'-29'4257'0,"-18"23"0"16,-17-8 0-16,-2 14-3096 15,0 0-129-15,0 0-387 16,6 27 129-16,-8 2 0 16,2 19 129-16,-5 1-129 15,5 15-129-15,-5 1 0 16,5 3-258-16,-2-6 0 15,2-3-129-15,2-8-129 0,1-11-129 16,0-11 129-16,0-10 0 16,-3-19 0-16,0 0-129 15,3-25 0-15,-3-5 0 16,-4-8 129-16,-4-11-129 15,3-12-129-15,-3-9 0 16,5-3 0-16,3-3 258 16,0-2-258-16,7 4 129 15,6 4 0-15,5 9 0 16,6 11 129-16,5 11-129 15,2 17 0-15,5 13 129 16,-4 9-129-16,2 12 0 16,-1 8 0-16,-2 12 0 0,-6 5-129 15,-7 6 129-15,-5 6 0 16,-9 2 0-1,-4 3 0-15,-12-2 129 16,-5-2 0-16,-4-5-129 0,-4-9 129 16,0-3 0-16,-1-11 0 15,2-6-129-15,4-11 129 16,4-5-129-16,2-3-129 15,5-10 258-15,4-1-129 16,4-1 129-16,1 0-129 16,0 15 129-16,20-7 129 15,-2 14-258-15,5 15 129 16,2 16 0-16,4 9 0 15,4 5 0-15,-3 6 129 16,6 0-129-16,-6-5 0 16,3-3 0-16,-4-10 0 15,-4-6 0-15,-4-10-129 0,-2-4 129 16,-6-6-129-16,-5-3-129 15,-8-11 0-15,0 0-129 16,10 10-129-16,-10-10-516 16,0 0-516-16,-14-10-1548 15,14 10-2193-15,-12-11-129 16,12 11-258-16</inkml:trace>
  <inkml:trace contextRef="#ctx0" brushRef="#br0" timeOffset="141188.0755">6189 12286 6708 0,'26'9'5289'0,"-2"1"-516"16,-4-8-387-16,5 3-3999 0,5 0-258 16,6-4-129-16,1-1-129 15,0 0-387-15,-6-7-129 16,6 3-516-16,-13-10-1032 15,0 4-2064-15,-2 4-774 16,-22 6 0-16</inkml:trace>
  <inkml:trace contextRef="#ctx0" brushRef="#br0" timeOffset="141406.0879">6224 12528 8514 0,'11'33'5547'15,"7"-25"-645"-15,13-4-129 16,3 5-4386-16,6-9-516 16,6-5-258-16,8 3-387 15,-8-12-903-15,13 7-1806 16,-9 0-1290-16,-7-6-645 15,-3 6 129-15</inkml:trace>
  <inkml:trace contextRef="#ctx0" brushRef="#br0" timeOffset="146805.3966">7236 11521 129 0,'-1'-28'3999'0,"1"-6"387"16,5 17-2580-16,-5 17-774 15,1-19-129-15,-1 19-129 0,0 0 0 16,4 12-258-16,-4 3-129 16,3 14 387-16,-3 2-258 15,5 14 129-15,-5 1-129 16,4 8-129-1,-4 6-129-15,3 0 0 0,1-2-129 16,-1-2 129-16,0-8-258 16,0-3 0-16,2-8 0 15,-1-8-258-15,4-8 0 16,-4-4-258-16,5-2-774 15,-9-15-1548-15,0 0-1806 16,10 11 0-16</inkml:trace>
  <inkml:trace contextRef="#ctx0" brushRef="#br0" timeOffset="147232.421">7600 11695 1677 0,'-10'9'4257'0,"12"1"258"16,-2-10-387-16,20-2-3354 15,-2 2-774-15,10 0 0 16,4 0 129-16,2 0 0 15,7-4-129-15,1 0-129 16,0-5-129-16,0 4-516 16,-5-7-387-16,-1 4-1290 15,-2 6-1935-15,-17-14 129 16</inkml:trace>
  <inkml:trace contextRef="#ctx0" brushRef="#br0" timeOffset="147421.432">7869 11540 1548 0,'-8'34'4386'16,"13"-7"-129"-16,-5-9-129 15,4 13-3999-15,8 1-516 16,1 7-1548-16,6 7-1935 15,-14-15-516-15,14 12 517 16</inkml:trace>
  <inkml:trace contextRef="#ctx0" brushRef="#br0" timeOffset="147695.4477">8208 11426 5676 0,'25'38'5160'0,"-16"2"-387"16,-9-1-387-16,-3 9-4257 15,3 8-258-15,0 7 129 16,4-2-258-16,-1-2 0 15,0-4 0-15,3-4-258 16,-6-15-258-16,8 4-516 16,-6-19-1032-16,-2-21-2064 15,18 11-387-15,-13-22 387 0</inkml:trace>
  <inkml:trace contextRef="#ctx0" brushRef="#br0" timeOffset="147995.4646">8482 11408 4644 0,'28'-16'4902'0,"-14"9"-129"16,14 8-387-16,-7-1-3483 15,9 0-1032-15,5 0 0 16,3 0 0-16,-2 0 0 0,-1 0 129 15,-3 0 0-15,-6 0 0 16,-2 0 0-16,-6 1 129 16,-2 6 0-16,-10 4 0 15,-2 5-129 1,-4 7-258-16,-10 1-129 0,1 11-774 15,-16-7-774-15,5 6-1548 16,-10 0-258-16,0-5 0 16,-6-9 903-16,7 1 904 15</inkml:trace>
  <inkml:trace contextRef="#ctx0" brushRef="#br0" timeOffset="148202.4767">8590 11671 645 0,'-48'-38'2451'0,"32"14"-258"16,0-4-258-16,4 0-645 0,5 5 0 16,2 1-258-16,5 10 129 15,0 12 0 1,0 0 129-16,7 11 0 15,2 19-387-15,-2 1-258 0,7 15 0 16,-6 3-129-16,4 6-387 16,-3 6-516-16,0-8-258 15,0 6-387-15,-5-16-258 16,6 4-903-16,-9-16-903 15,3-13-1161-15,5-2-258 16</inkml:trace>
  <inkml:trace contextRef="#ctx0" brushRef="#br0" timeOffset="148484.4928">9057 11303 7224 0,'27'41'5160'0,"-16"-5"-387"16,-7-1-258-16,0 10-4257 15,3 8-129-15,-2 3 0 16,2 1-258-16,-3-1 129 15,1-7-129-15,-2-4 258 16,-1-6-258-16,2-7-387 16,-4-10-258-16,9 2-2064 15,-3-7-1677-15,-6-17-516 16,0 0-129-16</inkml:trace>
  <inkml:trace contextRef="#ctx0" brushRef="#br0" timeOffset="148935.5186">7253 12287 3096 0,'-21'-15'4515'16,"21"15"0"-16,24-6-387 15,9 4-3741-15,15-1-129 16,14-1 0-16,16-1 129 15,13 3-129-15,14-1 0 16,12 3 129-16,7-1-129 16,9 0-129-16,2-4 129 15,6 2 0-15,-2-4-129 16,2-1 129-16,-9 0-258 15,-11-3-129-15,-11 2-258 16,-11 0-774-16,-15 4-2451 16,-16 5-1032-16,-26 1-387 0,-11 14 259 15</inkml:trace>
  <inkml:trace contextRef="#ctx0" brushRef="#br0" timeOffset="149327.541">7314 12573 4773 0,'0'0'4773'0,"5"17"0"16,-4-1-516-16,5 18-4257 16,0 8 129-16,3 12-129 15,1 8 129-15,0 6-129 16,1 1 0-16,-2-1 0 15,0 1 0-15,0-11-645 0,-3-8-516 16,7-11-1806-16,-1-4-1548 16,-9-22-258-16,7 0 258 15</inkml:trace>
  <inkml:trace contextRef="#ctx0" brushRef="#br0" timeOffset="149485.5501">7618 12959 4644 0,'68'-16'4773'0,"-34"5"-258"16,8 11-774-16,-1-7-4773 16,-1-1-2322-16,3 8-1290 0,-10-10-129 15</inkml:trace>
  <inkml:trace contextRef="#ctx0" brushRef="#br0" timeOffset="149783.5671">8316 12528 6966 0,'6'58'5160'0,"-4"-21"-258"16,-2 0-516-16,0 7-4128 16,5 10 129-16,0 2-387 15,1 1 0-15,-1-2-129 0,0-4-129 16,3 1-129-16,-3-14 0 15,3 0-645-15,-6-17-1290 16,2-12-2322-16,6 2-258 16,-10-11-387-16</inkml:trace>
  <inkml:trace contextRef="#ctx0" brushRef="#br0" timeOffset="150075.5838">8543 12494 7740 0,'39'-16'5418'16,"-16"5"-516"-16,11 5-129 16,4-5-4515-16,2 5-387 15,-2-3 129 1,6 7-129-16,-7 1-258 0,-3 1 258 15,-5 9-129-15,-4 1 129 16,-5 3-129-16,-7 1 258 16,-4 2-258-16,-8 1 0 15,-1-17-516-15,-9 30-903 16,-12-23-903-16,5 9-645 15,-12-9-129-15,5 8-129 16,-8-13 129-16</inkml:trace>
  <inkml:trace contextRef="#ctx0" brushRef="#br0" timeOffset="150263.5944">8702 12577 903 0,'-21'-12'1677'0,"21"12"645"16,0 0 129-16,-11 0-258 0,12 16 0 16,-1 6-387-16,10 11-129 15,-7 2-129-15,9 14-516 16,-8 4-258-16,5 6-516 15,0 2-645-15,-5-5-645 16,7 6-1161-16,-9-9-1548 16,-2-9-903-16,8-2 0 15</inkml:trace>
  <inkml:trace contextRef="#ctx0" brushRef="#br0" timeOffset="150508.6086">9188 12427 8514 0,'34'71'5418'15,"-21"-19"-387"-15,-2 9-516 16,-1 8-4386-16,-4 7 0 15,2 0-129-15,-3 0-258 16,-3-7 0-16,5-2-516 16,-7-22-1935-16,0-9-1935 15,3-11-516-15,-3-25-129 16</inkml:trace>
  <inkml:trace contextRef="#ctx0" brushRef="#br0" timeOffset="150919.6321">9836 12135 5547 0,'7'6'5289'0,"15"3"-516"15,2-6-258-15,9-3-3354 16,4 0-1032-16,6 0-129 16,1-4-387-16,8 1-387 15,-9-10-645-15,6 6-2193 16,-7 2-1290-16,-12-3-258 15,-3 8 258-15</inkml:trace>
  <inkml:trace contextRef="#ctx0" brushRef="#br0" timeOffset="151123.6438">9835 12362 8643 0,'29'27'5289'0,"0"-20"-129"15,13-2-774-15,6-5-4515 16,11 0-1032-16,-2 0-3612 16,5-6-129-16,-1 0-387 15,-14-11-258-15</inkml:trace>
  <inkml:trace contextRef="#ctx0" brushRef="#br0" timeOffset="153634.7874">10788 11610 4128 0,'5'-66'4773'0,"-2"32"-1806"16,4 13-903-16,-7-7-258 16,4 16-258-16,-4 3-258 0,0 9-258 15,0 13-387-15,7 11-258 16,-3 9-258-16,2 10-258 15,2 5-129 1,-1 4-129-16,5 5 0 0,-7-8-258 16,9 0-387-16,-8-13-645 15,8-2-2064-15,-1-5-774 16,-13-29-258-16</inkml:trace>
  <inkml:trace contextRef="#ctx0" brushRef="#br0" timeOffset="153849.7997">11184 11636 7353 0,'38'15'5547'0,"-11"-12"-516"0,3 1-258 16,-2-9-4257-16,9 5-2064 15,-7-12-774-15,11 8-1032 16,-9-8-258-16,2 3-129 16,-13-7-129-16,5 7 645 15</inkml:trace>
  <inkml:trace contextRef="#ctx0" brushRef="#br0" timeOffset="154021.8093">11557 11490 645 0,'-18'-42'774'16,"7"22"129"-16,1 6-129 15,-1 6 258-15,1 7 387 16,3 7 387-16,-2 14-129 0,5 15 129 15,-4 3-645-15,7 15-387 16,-2 1-387-16,2 4-1032 16,-2-10-2838-16,7 14-516 15,-4-23-129-15</inkml:trace>
  <inkml:trace contextRef="#ctx0" brushRef="#br0" timeOffset="156782.9674">12011 11512 3483 0,'-25'42'4902'16,"15"-6"-387"-16,-8-9-387 15,5 11-4257-15,4 1 0 16,6-2 129-16,-2-3 0 0,5-5 258 15,0-9-129-15,7-9 258 16,6-5-129-16,0-9 129 16,4-5 0-16,0-12-129 15,3-1 0-15,-4-10-129 16,2-4-129-16,-6-3-129 15,-5-2 258-15,-3 2-129 16,-4 2 0-16,-4 5 0 16,-9 5 0-16,-2 8 0 15,-2 11-129-15,0 7-129 16,-2 4-645-16,6 21-903 15,-3 6-2451-15,2-1-387 16,7 11-258-16</inkml:trace>
  <inkml:trace contextRef="#ctx0" brushRef="#br0" timeOffset="156953.9772">12135 11750 1806 0,'53'1'4515'15,"-26"16"0"-15,-12-6-516 16,9 7-3096-16,-12 5-1290 15,2 7-1419-15,-7 2-1806 16,-7-13-774-16,6 3-129 16</inkml:trace>
  <inkml:trace contextRef="#ctx0" brushRef="#br0" timeOffset="157355.0002">12449 11264 3870 0,'54'0'4644'16,"-29"8"-129"-16,8 14-387 16,-5-4-3870-16,2 2-258 15,-1-1 0-15,-4 0-129 16,-4 0 129-16,-8-3 129 0,-5 2 0 15,-8-5 129 1,-1 6 129-16,-15-6 0 16,-1 4 0-16,-11-4 0 15,3 3-129-15,-8-5-129 0,3 1 0 16,1-3-129-16,4 2 129 15,5-3-129-15,4 1 129 16,7 3 129-16,9 2-129 16,2 2 129-16,12 3-258 15,10-2 258-15,3 4-387 16,6-1 0-16,2-5-645 15,7 2-516-15,-8-14-774 16,6 0-1419-16,-9-8-258 16,4-7-129-16,-8-9 258 15</inkml:trace>
  <inkml:trace contextRef="#ctx0" brushRef="#br0" timeOffset="157649.017">12979 11225 2580 0,'-9'65'4128'16,"-7"-36"-129"-16,4 4-2451 15,6 10-258-15,-8-13 0 16,13 7-129-16,-3-19 129 16,8 6 0-16,-4-24-258 15,27 18-129-15,-9-18-129 16,8 0-129-16,5-7-387 0,3-1-258 15,4-1-516-15,-2-5-129 16,7 9-774-16,-14-8-2064 16,4 2-1419-1,4 4-516-15,-13 0 258 0</inkml:trace>
  <inkml:trace contextRef="#ctx0" brushRef="#br0" timeOffset="157845.0282">13212 11239 5160 0,'-11'41'5031'0,"1"-16"-387"15,10 20-258-15,-9 6-4644 16,9 9-1290-16,-12-1-1548 15,3 3-1677-15,2 9 0 0,-8-9 1 16</inkml:trace>
  <inkml:trace contextRef="#ctx0" brushRef="#br0" timeOffset="158328.0558">10671 12234 5805 0,'-17'0'4644'0,"25"-5"0"16,22 2-387-16,13-4-4257 16,17 3 129-16,15-2 0 15,15 1 129-15,13 1 0 16,9 0 129-16,17 2 0 0,4 2-129 15,11 0 129-15,3 0 258 16,10-1-258-16,0-7 0 16,3-2-129-1,-4-3 0-15,-6 0-129 0,-7-4-129 16,-13-4-258-16,-8 11-645 15,-25-11-1290-15,-12 8-2451 16,-16 13-645-16,-22 0-129 16</inkml:trace>
  <inkml:trace contextRef="#ctx0" brushRef="#br0" timeOffset="158710.0777">10761 12591 2322 0,'8'2'4902'0,"-8"-2"-258"16,22 20-258-16,-11-1-2451 0,3 8-1548 16,6 12-129-16,-3 6-129 15,0 5-129-15,1 10-387 16,-8-6-774-16,7 4-1677 15,0 2-1548-15,-14-18-516 16,10 2 258-16</inkml:trace>
  <inkml:trace contextRef="#ctx0" brushRef="#br0" timeOffset="159054.0973">11255 12779 6063 0,'7'-13'4902'16,"16"13"-387"-16,-4 0-516 15,13 0-4644-15,2 0-387 0,15 3-516 16,-9-3-129-16,11 0-516 16,-6-1-903-1,-3-9-1419-15,7 10 0 16</inkml:trace>
  <inkml:trace contextRef="#ctx0" brushRef="#br0" timeOffset="159557.1261">12091 12657 7740 0,'-13'-16'4773'0,"-4"18"-258"16,17-2-645-16,-20 30-3999 16,9 9 0-16,-1 4 129 15,0 10-129-15,1 3 129 16,3 1 129-16,2-5 0 15,2-6 0-15,4-6 0 16,5-16 0-16,7-10 0 16,5-14 129-16,6-14-129 15,-1-13-129-15,3-13 258 0,3-11-129 16,-2-8-129-16,-1-4 0 15,-4-2-129-15,-4 1 129 16,-6 5-258 0,-5 9 258-16,-6 6-129 0,0 17-129 15,-13 5-387-15,4 22-774 16,-10 6-2580-16,-4 9-903 15,7 11-258-15,-5 3 258 16</inkml:trace>
  <inkml:trace contextRef="#ctx0" brushRef="#br0" timeOffset="159745.1369">12367 12947 7353 0,'41'69'2709'16,"-25"-31"-2580"-16,-7-7 0 16,-5-11-5289-16,4 4 1 15</inkml:trace>
  <inkml:trace contextRef="#ctx0" brushRef="#br0" timeOffset="160368.1725">12602 12559 6450 0,'-14'-22'4644'0,"14"22"-129"16,-3-20-387-16,3 20-4128 0,13-21-129 15,4 15-129-15,3-3 129 16,2 8 0-16,2 1 0 15,1 5 129-15,-4 8 0 16,-1 7-129-16,-6 5 0 16,-7 3 129-16,-4 2-129 15,-3 1 129-15,-11-3 0 16,-6-3 0-16,-4-5 129 15,-3-2 129-15,-3-4-129 16,0-8 0-16,-1-3 129 16,3-3-129-16,4 0 0 15,4-3 0-15,5-2-129 16,12 5 0-16,0 0-129 0,-4-12 258 15,13 12-129-15,6 0 0 16,6 5 0 0,5 3 129-16,3 4-129 15,2-1-129-15,-1 0 0 0,3 2-516 16,-5-9-516-16,1 5-258 15,-7-11-774-15,2-2-258 16,-7-13-129-16,3 2 0 16,-4-8-645-16,-2-12 0 15</inkml:trace>
  <inkml:trace contextRef="#ctx0" brushRef="#br0" timeOffset="160640.1881">13082 12418 2709 0,'1'18'2967'15,"-2"0"-645"-15,-7 3-516 0,0 9-387 16,-4-5-129-16,4 7 129 16,-5-11-258-16,9 9-129 15,-2-15 129-15,6 4-258 16,0-19 129-16,15 17-258 15,-2-17-258-15,9 0-129 16,2 0-129-16,7-3-258 16,2 1-258-16,0-6-258 15,4 8-645-15,-3-7-1935 16,-5-1-1548-16,5 7-387 15,-6-9 0-15</inkml:trace>
  <inkml:trace contextRef="#ctx0" brushRef="#br0" timeOffset="160848.2">13211 12433 9546 0,'-17'93'5160'15,"9"-31"-258"-15,4 1-1419 16,-1 19-3870-16,5 14-774 16,-9-7-2193-16,3-3-1419 15,5 3-129-15,-3-16-387 0</inkml:trace>
  <inkml:trace contextRef="#ctx0" brushRef="#br0" timeOffset="161286.225">13773 12033 10320 0,'67'16'5160'16,"-22"-16"-645"-16,16-16-1419 15,-7-2-6192-15,13 3-1806 16,2-3-645-16,-5-3-129 0</inkml:trace>
  <inkml:trace contextRef="#ctx0" brushRef="#br0" timeOffset="161490.2367">14026 12114 10449 0,'59'37'4644'15,"-10"-19"-3096"-15,-3-12-1419 0,3-3-5547 16,4-3-645-16</inkml:trace>
  <inkml:trace contextRef="#ctx0" brushRef="#br0" timeOffset="165628.4733">15039 11319 5805 0,'4'-38'5547'0,"-4"22"-258"16,0 16-645-16,0 0-3741 16,0 0-903-16,0 28 129 15,0 4 0-15,0 7 0 0,-1 7-129 16,-2 3 129-16,-2 1 129 15,1-1-129-15,0-6 0 16,-2-1-129 0,4-5 0-16,-4-10-516 0,6 5-774 15,-10-18-774-15,10-2-2838 16,0-12-129-16,0 0-516 15</inkml:trace>
  <inkml:trace contextRef="#ctx0" brushRef="#br0" timeOffset="165815.4839">15280 11685 2709 0,'43'23'5289'0,"-24"-6"-387"16,-19-17-516-16,19 16-2709 0,-19-16-2838 15,4 17-1419-15,-4-17-1935 16,-6 4-903-16,6-4 645 16</inkml:trace>
  <inkml:trace contextRef="#ctx0" brushRef="#br0" timeOffset="166252.5091">15573 11326 5031 0,'42'1'5160'0,"-11"-1"-258"16,-6-9-516-16,-3-6-3999 15,11 1-258-15,4-6 0 16,1 1 0-16,-2-4 129 15,-5 5-129-15,-4 5 0 16,-5 7 0-16,-7 6 0 16,-9 10 0-16,-4 15-258 15,-4 10 129-15,-8 4-258 16,-3 6 258-16,-2-2-129 15,-2-1 129-15,0 1-129 16,2-11 129-16,3-4 129 16,6-3 0-16,1-9 0 15,5 0-129-15,1-6 129 0,10 2 0 16,6-5 0-16,1 3-129 15,8-4-129-15,2-1-258 16,6 2-129 0,-2-7-129-16,10 0-516 0,-13-9-645 15,11 5-645-15,-12-17-774 16,1-2-1290-16,0 1-258 15</inkml:trace>
  <inkml:trace contextRef="#ctx0" brushRef="#br0" timeOffset="166508.5237">16300 11146 3354 0,'-10'27'4386'15,"10"8"-129"-15,-5-5-2193 16,5-3-1677-16,4 11 258 0,1-9-129 15,11 3 129-15,-3-11 0 16,14 1 0-16,-5-12-129 16,11-1 129-16,-1-6-516 15,1-3-387-15,8-3-774 16,-10-11-1161-16,5-2-2193 15,0 7-645-15,-10-11 129 16</inkml:trace>
  <inkml:trace contextRef="#ctx0" brushRef="#br0" timeOffset="166665.5327">16572 11180 1032 0,'-20'50'4515'15,"20"-8"-129"-15,-11-10-258 16,7 14-4257-16,-1 3-774 15,2 2-1677-15,3 12-1548 16,-17-19-258-16</inkml:trace>
  <inkml:trace contextRef="#ctx0" brushRef="#br0" timeOffset="166995.5514">15005 12079 9288 0,'-20'14'5289'15,"29"-13"-387"-15,28-6-258 16,12-13-4773-16,18 2 0 16,17-4-129-16,14 0 129 15,9-1 0-15,8 2 258 16,5 5-258-16,-2 4 0 0,-2 2-258 15,-2 6-516 1,-18-4-1161-16,0 6-2967 16,-17 5 0-16,-18 3-645 15</inkml:trace>
  <inkml:trace contextRef="#ctx0" brushRef="#br0" timeOffset="167399.5747">15032 12504 5289 0,'-15'61'4902'0,"15"-28"-387"16,-6-13-258-16,6 6-4515 15,2-3 258-15,7-1-129 16,0-10 129-16,8-6 129 15,1-6-129-15,4-7 129 16,0-9-129-16,3-9 129 16,0-4-258-16,-2-8 129 15,-6-2 0-15,-4 1 0 16,-4 2 129-16,-9 2-129 15,-4 8 258-15,-8 6-258 16,-5 6 129-16,-3 14-516 16,-6 0-2064-16,-2 7-2193 0,10 16 0 15,-6-3-387-15</inkml:trace>
  <inkml:trace contextRef="#ctx0" brushRef="#br0" timeOffset="167565.584">15365 12618 8385 0,'51'58'4773'16,"-22"-20"-2064"-16,-11-14-2580 15,-7-11-5160-15,2 3-387 0,-13-16-128 16</inkml:trace>
  <inkml:trace contextRef="#ctx0" brushRef="#br0" timeOffset="167863.6012">15568 12311 6063 0,'25'-6'5289'0,"-4"11"-645"15,1-4-258-15,11 3-4128 16,4 3-258-16,7 2 0 15,-1 0 0-15,3 0 0 16,-2 1 129-16,-7-2 0 16,1 5 129-16,-13 0 258 15,-4 5-258-15,-10-2 129 16,-5 7-129-16,-7 0 0 0,-8 8-129 15,-10 2-129-15,-2 0-387 16,-1 10-903-16,-12-8-2580 16,2 0-1161-16,6 3-129 15,-5-6-387-15</inkml:trace>
  <inkml:trace contextRef="#ctx0" brushRef="#br0" timeOffset="168246.6231">16335 12240 8514 0,'0'85'5418'0,"-4"-31"-645"15,-13-1-258-15,9 13-5031 16,-5 1-129-16,6 8 258 16,1-8-129-16,6-2 387 15,4-9 129-15,6-12 129 16,10-10 129-16,-1-17 0 15,10-15 129-15,-3-10-129 16,3-14-129-16,-1-12 0 16,-4-6-129-16,-2-6 0 15,-9 3 0-15,-9 0 0 0,-4 9-129 16,-9 8 129-16,-11 6 0 15,-7 17-258 1,-8 3-774-16,6 15-2580 16,-7 7-1161-16,-2 1-516 0,8 5 0 15</inkml:trace>
  <inkml:trace contextRef="#ctx0" brushRef="#br0" timeOffset="168573.6418">17303 12014 8127 0,'8'0'5289'0,"12"-4"-129"16,4-6-516-16,7 3-4644 15,7-1-129-15,9 3-258 16,-3-6-129-16,7 12-1032 16,-12-1-2451-16,1 0-1161 15,-5 3-258-15,-9 0 0 16</inkml:trace>
  <inkml:trace contextRef="#ctx0" brushRef="#br0" timeOffset="168769.653">17252 12149 9804 0,'26'62'5289'15,"11"-33"-1032"-15,-1-18-774 16,19 0-6708-16,0-2-2064 15,6-4-129-15,-3-4-516 16</inkml:trace>
  <inkml:trace contextRef="#ctx0" brushRef="#br0" timeOffset="170135.7312">18263 11612 6708 0,'0'-13'5418'0,"0"13"-387"16,8 22-516-16,-8 8-4515 16,0 16-129-16,0 10 0 0,-1 13 129 15,-5 7 0-15,-1 1 0 16,-3-2 0-16,1-3 129 15,0-7-129 1,0-11 0-16,1-9-129 0,5-7-774 16,-9-14-2838-16,6-12-1032 15,6-12-387-15,0 0 0 16</inkml:trace>
  <inkml:trace contextRef="#ctx0" brushRef="#br0" timeOffset="170284.7397">18437 12215 5547 0,'12'47'1677'0,"-12"-27"-1548"0,0-6-129 15,0-14-5031-15</inkml:trace>
  <inkml:trace contextRef="#ctx0" brushRef="#br0" timeOffset="170734.7654">18989 11560 3870 0,'30'21'4773'16,"-21"7"-129"-16,-9-3-129 0,-3 11-4257 15,-2 9-129-15,-4 7 387 16,-4 12-258-16,-6-1 129 16,4 7 129-16,-4-8-129 15,9 2 258-15,0-13-258 16,5 0 258-16,4-16-258 15,3-7 0-15,9-14-129 16,9-5-129-16,3-9-129 16,5-2 0-16,4-10-129 0,-2-9-129 15,3 0-129 1,-3-7 129-16,-1 2-129 15,-8-1 258-15,-2 6 0 16,-10-1 129-16,-4 6 129 0,-5 3 258 16,-9 6-129-16,-3 6 0 15,-6 1-129-15,-2 0 0 16,-2 5 0-16,-2 0-387 15,8 9-903-15,-12-6-2580 16,11 1-1032-16,4 4-645 16,4-5-129-16</inkml:trace>
  <inkml:trace contextRef="#ctx0" brushRef="#br0" timeOffset="182835.4576">3632 15041 258 0,'5'4'2451'15,"-5"-4"129"-15,9 7-129 16,-9-7-645-16,0 0-129 16,0 0-387-16,15 10 258 15,-15-10-387-15,0 0-129 16,0 0-129-16,0 0-129 15,0-14 0-15,0 14-129 16,-15-29-129-16,5 11-258 16,-8-4-129-16,-1-2-129 15,-5-2 129-15,-5 7-258 0,-2-3 258 16,-1 7-129-16,-5 4 0 15,0 6 129-15,0 5-129 16,3 17 129 0,-2 13-129-16,6 10 0 0,1 11 0 15,5 13 129-15,7 4-258 16,6 4 258-16,6 1-129 15,5-4 0-15,5-10 0 16,8-5 0-16,6-15 129 16,7-9-129-16,2-14 258 15,6-10-129-15,-2-15 0 16,5-16 0-16,0-14 0 15,1-17 258-15,-4-10-258 0,-2-12-129 16,-2-9 129 0,-3-8-129-16,-7-5 129 15,-7 0-129-15,-4-4 0 16,-5 4 129-16,-4 5 0 0,-6 6 0 15,-6 12 0-15,0 15 0 16,-3 13 129-16,3 14 0 16,-1 15-129-16,2 20 129 15,5 14-129-15,-1 18-129 16,6 16 0-16,1 15 0 15,4 16 0-15,3 12-129 16,8 13 129-16,4 3 0 16,-1-2-129-16,6-3 129 15,-3-11 0-15,2-11-129 16,-2-15 129-16,-2-15 0 15,-4-14-129-15,-2-9-129 16,-1-5-774-16,-12-22-1806 0,0 0-1935 16,16 9-129-16,-16-9-645 15</inkml:trace>
  <inkml:trace contextRef="#ctx0" brushRef="#br0" timeOffset="183417.4909">3893 15430 1419 0,'-24'-29'4644'16,"24"29"129"-16,-17-18-258 16,6 7-2838-16,11 11-516 15,0 0-129-15,0 0-516 16,3 22 0-16,6 4-258 0,1 6 0 15,5 7-129-15,0 3 129 16,2 5-258 0,-1-3 129-16,1-1 0 15,-4-13 129-15,2-1 0 0,-8-14 129 16,4-2 0-16,-11-13 129 15,11-7-129-15,-10-19 0 16,6-8 0-16,-2-10 0 16,3-5-129-16,1-8-129 15,0 3 0-15,3 1-129 16,-2 6 129-16,0 12-129 15,-1 9-129-15,-3 9 129 16,-6 17-129-16,14-10 0 16,-14 10-516-16,13 11-387 15,-13-11-1032-15,15 11-2451 16,-6 2-774-16,-9-13-129 15,17 24 0-15</inkml:trace>
  <inkml:trace contextRef="#ctx0" brushRef="#br0" timeOffset="183849.5156">4389 15635 3225 0,'-20'-4'4902'16,"4"-5"-645"-16,16 9 129 15,0 0-3999-15,-9-7 0 16,9 7-129-16,0 0 129 16,0 0 129-16,0 0-258 15,0 12 0-15,0-12 129 16,9 17-129-16,-9-17 0 15,12 19 0-15,-12-19-129 16,13 17 129-16,-13-17 0 16,0 0 0-16,0 0 0 15,0 0 129-15,0-17-129 16,0 7 0-16,0-7-129 0,-4 0-129 15,0 4-516-15,-5-9-1032 16,9 9-2838 0,0 13-387-16,0 0-645 15,0 0 387-15</inkml:trace>
  <inkml:trace contextRef="#ctx0" brushRef="#br0" timeOffset="185148.5899">4584 15376 6837 0,'11'0'4902'0,"-11"0"-129"16,7 11-516-16,-7-11-4257 0,7 28 0 15,1-6 0-15,-3 7 0 16,5 2 129-16,-4 2 0 16,1 2-129-16,-6-3 258 15,4 0 0-15,-5-8 129 16,3-4-258-16,-3-6 129 15,0-14 129-15,0 0-258 16,0 0 0-16,0-6 0 16,0-15 0-16,0-9-129 15,0-5 129-15,0-8-258 16,2-1 129-16,5 2 0 15,-2 2 0-15,6 8 0 16,-2 6-129-16,3 10 129 0,5 6-129 16,-2 10 129-16,2 8 0 15,-2 8 0-15,0 3 0 16,-2 7 0-16,-1 1 0 15,-1 1 0-15,-5-1 129 16,-3-4-129-16,0-3 0 16,-3-5 0-16,0-1 0 15,0-14 0-15,0 0 129 16,0 0-129-16,0 0 0 15,0-20-129-15,1 0 258 16,3-3-129-16,2 0 0 16,1-1 0-16,1 3-129 15,-1 5 258-15,3 5-129 0,-10 11-129 16,16 0 129-16,-7 16 129 15,-1 8-258-15,3 2 0 16,-2 3-129 0,3 6 0-16,-3-1-258 0,5 0-129 15,-3-9-129-15,6 0 129 16,-5-17 0-16,6 7 0 15,-3-15-129-15,6-5 258 16,-3-12 258-16,1-3 0 16,1-8 0-16,-2 0 0 15,-1-2 258-15,-1-2-129 16,-4 5 516-16,-4 2-129 15,-4 7 258-15,-4-3-129 0,0 21 387 16,-12-16-129 0,12 16-129-16,-25 0 0 15,13 7 0-15,-5 5-258 16,4 9 0-16,-3 3-129 0,5 5-129 15,3 2 0-15,2 2-129 16,2 1 129-16,4-3-258 16,0-5 258-16,8-8-258 15,1-5 258-15,-9-13-129 16,20 1 129-16,-10-6-129 15,1-10 129-15,0-5 0 16,-2-2 0-16,0-6 0 16,0 3 0-16,-1 1 0 15,-1 1 0-15,-2 5 129 16,-1 6-129-16,-4 12 0 15,0 0 129-15,10-4-129 16,-10 4 129-16,12 18-129 0,-4-1 0 16,2 1-129-16,2-1 129 15,1-2-129-15,1-4-129 16,1-4-129-16,3-3 0 15,-6-4 0-15,5 0 129 16,-6-13-129-16,1 5 0 16,-5-9 129-16,0 0 0 15,-2-2 387-15,-2 0-129 16,-2 0 0-16,1 1 0 15,-1 5 129-15,-1-1 0 16,0 14 129-16,1-11 129 16,-1 11 0-16,16 5-129 15,-3 11 129-15,2 2-129 0,6 4 0 16,0 4 0-16,8 1-258 15,0 4 129-15,1-5-258 16,-2-1 0 0,1-4 0-16,-3-1 0 0,-3-7-129 15,-4 1 0-15,-5-11-258 16,-1 0-645-16,-12-13-903 15,3-6-1806-15,-4-2-774 16,-5-12 0-16</inkml:trace>
  <inkml:trace contextRef="#ctx0" brushRef="#br0" timeOffset="185312.5992">5627 15407 3225 0,'-21'-47'4515'15,"21"47"-387"-15,-16-15-1161 16,12 25-645-16,-9 0-645 16,5 16-645-16,-6-1-516 15,0 13-129-15,-2 2-387 16,-2-4-1032-16,2 6-3225 15,2 4-516-15,-9-4-645 16,5 3 130-16</inkml:trace>
  <inkml:trace contextRef="#ctx0" brushRef="#br0" timeOffset="186002.6387">4377 15593 2709 0,'-9'8'3354'15,"9"-8"-2193"-15,0 0-129 16,0 0 129-16,0 0 516 0,10 5 0 15,-10-5 0-15,0 0-129 16,0 0-129-16,0 0-129 16,0 0-387-16,0 0-129 15,0 0-258-15,0 0-129 16,11 9-129-16,-11-9 258 15,6 19-387-15,0-2 129 16,-5 5-129-16,0 7 129 16,-1 6-129-16,-9 11 0 15,-7 5-129-15,-4 5 0 16,-5 7-774-16,-16-4-2967 15,-1 2-1032-15,-4 0-645 16,-8-9-258-16</inkml:trace>
  <inkml:trace contextRef="#ctx0" brushRef="#br0" timeOffset="186918.6911">6124 14944 1806 0,'37'2'3999'16,"-17"-1"387"-16,-8 3-2580 15,1-5-258-15,16 1 129 16,-8-6-387-16,12 6-129 16,-4-9 129-16,9 9-387 0,-3-10-129 15,6 7-129 1,-5-8 0-16,5 9-387 15,0-4-129-15,-4 3 0 16,-4 1-129-16,-3 2 0 0,-1 0-258 16,-6 0-516-16,1 9-645 15,-24-9-2709-15,14 4-774 16,-14-4-387-16,0 0 129 15</inkml:trace>
  <inkml:trace contextRef="#ctx0" brushRef="#br0" timeOffset="187208.7077">6167 15245 6063 0,'31'3'5160'0,"-7"-5"-387"16,7-7-387-16,6-1-3999 15,6-9-258-15,5 1 0 16,3 0-129-16,3-2 0 15,-2 6 0-15,0 3-258 16,-3 7-387-16,-10-5-903 16,-1 9-2967-16,-7 1-387 15,-14 3-258-15</inkml:trace>
  <inkml:trace contextRef="#ctx0" brushRef="#br0" timeOffset="225069.8732">7555 14136 258 0,'21'-35'3870'0,"-17"16"-1032"15,-4-1-387-15,1 3-516 16,-4-5-129-16,-2 7-387 15,-9-3-258-15,5 7-258 16,-11 3-129-16,3 8-258 16,-3 1 0-16,-1 16-258 15,1 6 0-15,1 13-129 16,0 14-129-16,3 11 0 15,2 10 0-15,3 8 129 16,3 5-258-16,7 2 387 0,1-3-258 16,5-4 129-16,10-13 0 15,3-8 0-15,6-19 129 16,5-9-129-16,4-21 0 15,4-13 129-15,1-22-258 16,2-14 258-16,-1-13-258 16,-2-14 129-16,-6-10-129 15,-4-9 0-15,-7 0 0 16,-7-1 129-16,-7 4 0 15,-6 7-129-15,-6 5 0 16,-8 13 0-16,-9 16 0 16,-10 12 0-16,-4 18 0 15,-9 12 0-15,-4 10-129 0,-3 16 129 16,3 8 0-16,1 10 0 15,3 5 129 1,9 4-129-16,8-1 0 16,12-3 129-16,7 0-129 0,10-3 129 15,6-4 0-15,11-10 0 16,11-3-129-16,8-5 258 15,7-8-258-15,4-4 0 16,6-8-387-16,-4-4-129 16,5 0-645-16,-13-16-1032 15,9 6-1290-15,-10-5-1290 16,-5-3-387-16</inkml:trace>
  <inkml:trace contextRef="#ctx0" brushRef="#br0" timeOffset="225497.8977">7972 14418 2580 0,'12'19'3741'15,"-6"1"0"-15,-3-8-774 16,6 17-387-16,-9-11-645 16,4 20-387-16,-4-7-387 15,4 14-387-15,-4-4-258 16,1 6 0-16,-1-5 0 15,0 2-258-15,0-4 0 16,0-5-129-16,0-12 0 16,0-4 0-16,0-19 0 15,0 0 0-15,0 0-129 16,0-19 0-16,0-7 0 15,0-6 0-15,0-8 0 16,3-2 0-16,1-1 0 0,4 3 0 16,1 2 0-16,6 7 129 15,2 3-129-15,3 11 129 16,3 6 0-16,2 8 0 15,-1 3 0-15,4 5 129 16,-3 2-129-16,-4 3 0 16,1-2 0-16,-7 2 0 15,-2-6-129-15,-1 1-129 16,-12-5 0-16,0 0-774 15,16 9-2322-15,-16-9-1677 16,0 0-129-16,0 0-774 16</inkml:trace>
  <inkml:trace contextRef="#ctx0" brushRef="#br0" timeOffset="225843.9175">8536 14453 6063 0,'-8'34'5160'0,"6"-18"-387"16,3 7-645-16,-1-2-4773 16,9-7-2322-16,5-1-1548 15,-14-13-129-15,22 12-387 16</inkml:trace>
  <inkml:trace contextRef="#ctx0" brushRef="#br0" timeOffset="226121.9334">8826 14427 1935 0,'18'14'4386'0,"-18"-1"258"0,-2 5-1290 16,-3 12-1677-16,-16-5-258 15,4 16 0-15,-14-5-516 16,8 10 0-16,-12-10-387 16,7 4-258-16,-4-6-129 15,0-4-387-15,6-4 0 16,-2-10-645-16,13-3-387 15,-8-17-1419-15,7-7-1677 16,11-7-645-16,-2-15 129 16</inkml:trace>
  <inkml:trace contextRef="#ctx0" brushRef="#br0" timeOffset="226449.9522">8767 14079 7611 0,'42'12'5160'15,"-18"9"-258"-15,-3 1-387 16,-5 8-4257-16,10 6-129 16,-3 9-129-16,-1 7 0 15,0 3 0-15,0 8 129 16,-8-5-129-16,3 6 387 15,-8-8-129-15,7 5 129 16,-5-11 0-16,3-4-129 16,-1-7 258-16,4-5-387 15,1-6 129-15,3-3-387 0,3-4 0 16,-2-5 0-16,3 5-516 15,-8-10-258-15,8 14-1419 16,-13-6-2451-16,-2 4-387 16,-7 2-387-16,-4-3 129 15</inkml:trace>
  <inkml:trace contextRef="#ctx0" brushRef="#br0" timeOffset="226970.982">7576 15302 6966 0,'58'13'5289'0,"-10"-15"-516"16,4-9-258-16,9-2-4386 15,22-3 129-15,13 1-129 16,9-4-129-16,6 5 0 15,6 0 0-15,3 6 129 16,-3 2-129-16,1 3 0 16,-10 3 129-16,-8 0-129 15,-8 5-129-15,-11 5-387 0,-16-8-516 16,-6 14-2064-1,-19-3-1548-15,-17-6-516 16,-13 9-129-16</inkml:trace>
  <inkml:trace contextRef="#ctx0" brushRef="#br0" timeOffset="228092.0461">8006 15597 3999 0,'12'-35'4644'0,"-12"35"-129"15,12-15-2322-15,-12 15-1419 16,0 0 0-16,0 0-387 15,-3 18-129-15,-10 1-129 16,-7 10 129-16,-5 5 0 16,-4 9 258-16,-4-4-258 15,-1 4 258-15,-2-10 0 16,11 1 0-16,-1-8-129 15,10-2-129-15,16-24 129 16,-1 16 0-16,11-16-129 16,17-7-129-16,9-7 0 15,8 3 0-15,10-8-129 16,5 1 129-16,3 3-129 0,0-2-129 15,-1 4-129-15,-7-1-129 16,0 10-516-16,-16-12-129 16,5 16-516-16,-22-12-387 15,4 12-258-15,-20-12-129 16,-5 12-387-16,4-17-258 15,-4 5 129-15,-12-5 774 16,-2-2 774-16,-5-2 1162 16,-5-2 256-16,1 3 646 15,-3-1 774-15,2 6 645 16,-3 5 516-16,6 10-129 15,-4 0-387-15,8 10-258 0,-3 5-387 16,10 15-129-16,-3 1-516 16,7 15 129-16,-2-3-387 15,8 10 0-15,-3-5-387 16,3 0 0-1,0-3-387-15,2-5-258 0,7 1-1290 16,-9-12-2709-16,0-14-516 16,3 0-258-16</inkml:trace>
  <inkml:trace contextRef="#ctx0" brushRef="#br0" timeOffset="228360.0614">8555 15507 7224 0,'72'2'5289'15,"-35"-2"-387"-15,1 0-129 16,3-10-4128-16,1-1-387 15,2-3 0-15,-3-3-387 16,1 5 0-16,-5-1-129 16,-4 2-258-16,-12-1-129 15,4 12-774-15,-20-12-903 16,6 12-1677-16,-11 0-1032 15,0 0 0-15</inkml:trace>
  <inkml:trace contextRef="#ctx0" brushRef="#br0" timeOffset="228558.0727">8855 15481 258 0,'-54'27'4644'15,"29"-13"258"-15,8 4-903 16,4 13-1290-16,-7-8-1032 16,15 17-387-16,-7-6-645 15,11 9 0-15,-5 0-258 16,6 0-129-16,0-2-387 15,0-4-258-15,7 1-1032 16,-7-21-1032-16,9 4-1677 16,-1-9-774-16,-8-12-387 15</inkml:trace>
  <inkml:trace contextRef="#ctx0" brushRef="#br0" timeOffset="228804.0868">8883 15561 3354 0,'16'-17'5031'0,"-16"17"-645"15,8 20-1419-15,4 17-645 16,-12-4-516-16,9 20-516 16,-9-2-129-16,8 13-387 15,-8-3-258-15,3 3 0 16,-3-6-258-16,1 0 258 15,-1-10-516-15,0-3-129 16,0-6-516-16,-3-19-1290 16,3-2-2838-16,0-18-387 0,0 0-258 15,0 0-516-15</inkml:trace>
  <inkml:trace contextRef="#ctx0" brushRef="#br0" timeOffset="229418.1219">9633 15204 903 0,'15'-14'4644'0,"1"11"0"15,6 2-1548-15,-7-13-516 16,18 12-387-16,-10-14-516 16,18 11-516-16,-5-11-129 15,11 6-387-15,-2-2-258 16,5-2-258-16,0 1-129 15,-1-1-258-15,0 7-387 16,-8-12-1032-16,4 16-1806 0,-11-4-1419 16,-13-4-258-16,-7 7-129 15</inkml:trace>
  <inkml:trace contextRef="#ctx0" brushRef="#br0" timeOffset="229632.1342">10019 14902 3096 0,'-43'2'5160'0,"23"10"-258"16,7 16-129-16,0 9-2451 16,0 0-1419-16,9 13-129 15,-3 1-516-15,6 5-129 0,1 2-516 16,-1-9-516-1,5 4-1548-15,1-12-2193 16,-1-15-258-16,4-5-516 16</inkml:trace>
  <inkml:trace contextRef="#ctx0" brushRef="#br0" timeOffset="230367.1762">10848 14213 8643 0,'20'50'5289'16,"-7"-19"-387"-16,-8 4-516 0,-1 4-4257 16,4 5-129-16,1 3-258 15,-5 5 258-15,0 2-129 16,-4-2 129-1,-1-5 0-15,-6-5 0 0,-4-7 129 16,-1-5-129-16,-4-12 129 16,3-6 0-16,0-12-258 15,1-11 129-15,1-12-129 16,6-10 129-16,2-10-129 15,3-11 129-15,1-3 0 16,11-5-129-16,3 3 258 16,2 7-129-16,5 7 129 15,2 8-129-15,4 12 0 0,-1 17 0 16,1 8 129-1,1 15-129-15,-4 10 0 16,3 7 129-16,-7 9 0 16,3 6 0-16,-8-2 129 0,-2 6 0 15,-6-4 258-15,0 4-387 16,-8-8 129-16,0-2 0 15,-5-7-129-15,-5-8-258 16,3 0-129-16,-7-15-903 16,8 0-2580-16,-5-11-1032 15,-3-4-516-15,-1-5-516 16</inkml:trace>
  <inkml:trace contextRef="#ctx0" brushRef="#br0" timeOffset="230906.2071">11585 14461 5160 0,'0'25'4644'0,"-6"10"-516"15,-17-6-387-15,1 14-3999 16,-5 4 0-1,1 1-129-15,-7-6-258 16,4-1-129-16,-5-14-645 0,7-7-1032 16,1-9-516-16,-2-19-516 15,11-8 0-15</inkml:trace>
  <inkml:trace contextRef="#ctx0" brushRef="#br0" timeOffset="231154.2212">11291 14252 3999 0,'33'-108'3741'16,"-13"79"-258"-16,-4 9-387 15,6 22-645-15,-9 14-645 16,11 25-774-16,-11 5-129 16,11 17-387-16,-6 2 129 15,6 9 129-15,1-8-387 0,7 4 258 16,-1-14-258-16,8-2 129 15,0-19-129-15,3-10-129 16,-1-9-516-16,-4-14-516 16,3 5-645-16,-18-16-1806 15,0 1-1677-15,-4-1-387 16,-18 9 0-16</inkml:trace>
  <inkml:trace contextRef="#ctx0" brushRef="#br0" timeOffset="231538.2432">10753 15119 4902 0,'15'0'4515'0,"12"1"129"16,1-5-516-16,17-5-3354 0,6 3-387 16,9-5 0-16,12 1 129 15,5-4 0-15,8 2 129 16,1-6 0-1,4 8 0-15,-5-3-387 16,1 4-258-16,-7 3-645 0,-16-5-1161 16,-3 6-2838-16,-9 7-129 15,-20 7-645-15,-7 6 258 16</inkml:trace>
  <inkml:trace contextRef="#ctx0" brushRef="#br0" timeOffset="232278.2855">11112 15559 4386 0,'10'-33'4902'15,"7"14"-387"-15,-5-11-258 16,7 3-3612-16,7 3-258 15,0 2-258-15,6 8 129 16,-4 4-129-16,2 10 0 0,-2 9 0 16,-6 9-129-16,-6 9 0 15,-4 5-129-15,-7 6 0 16,-7 1-129-1,-6 1 129-15,-12-3 0 0,-5 2 258 16,-7-4 0-16,-6-7 129 16,2-2 258-16,-1-9-129 15,7-2 129-15,0-10-129 16,13-2 129-16,6-3-258 15,11 0 0-15,13-16 0 16,8 9-129-16,11-3 129 16,12 7-129-16,4 1 129 15,7 2-129-15,4 4-129 0,2 0-129 16,5 10-645-1,-10-14-1935-15,3 7-2064 16,0-2-258-16,-7-5-516 16</inkml:trace>
  <inkml:trace contextRef="#ctx0" brushRef="#br0" timeOffset="250944.3532">15701 14069 1161 0,'22'-28'3999'15,"-3"21"258"-15,-17-6-1935 16,4-3-1290-16,2 5-258 15,-6-1 129-15,-2 12 0 16,0 0-129-16,-10 0 0 16,-9 8-258-16,-6 16 0 15,-8 6-258-15,-4 12 129 0,-5 8-387 16,-3 9 129-16,0-4-387 15,-2 0 0-15,6-3-387 16,-3-16-903 0,14 1-1548-16,1-9-1548 0,-4-20-258 15</inkml:trace>
  <inkml:trace contextRef="#ctx0" brushRef="#br0" timeOffset="251252.3708">15309 13730 1806 0,'39'7'4902'0,"-15"19"-258"15,-5-2 0-15,5 7-3483 0,9 16-516 16,-4 4 0-16,4 12-387 16,-7 8 0-16,-1 9 0 15,-5 2 129-15,0 1 0 16,-11-5-129-16,4-1 258 15,-4-14-129-15,7-6 0 16,1-18 129-16,8-11-387 16,11-18-258-16,7-11-774 15,17-8-1161-15,-3-12-2838 16,3-11-129-16,5-1-516 15</inkml:trace>
  <inkml:trace contextRef="#ctx0" brushRef="#br0" timeOffset="251602.3908">16278 14021 5160 0,'0'0'5160'0,"0"0"-258"0,12 4-258 15,12-4-3999-15,9-2-516 16,8-3 0-16,10-1-129 16,6 1-258-16,-1-8 129 15,3 8-387-15,-5-9-129 16,-1 13-387-16,-18-6-516 15,4 7-1677-15,-14 5-1548 16,-15-5 258-16</inkml:trace>
  <inkml:trace contextRef="#ctx0" brushRef="#br0" timeOffset="251868.406">16318 14216 2322 0,'-15'43'4902'0,"17"-23"-129"16,-2-20-129-16,27 10-3225 16,3-5-774-16,1-5 0 15,15 0-129-15,2-8-129 16,7-2-129-16,3-3 0 15,4-1-258-15,-4-1 0 16,-2 1-129-16,-3 7-387 16,-11-9-645-16,1 10-2967 15,-10 4-645-15,-12-3-387 16,-3 5 259-16</inkml:trace>
  <inkml:trace contextRef="#ctx0" brushRef="#br0" timeOffset="253331.4897">17260 14070 6321 0,'-8'17'5031'16,"9"-2"-129"-16,19-16-387 15,11-6-4257-15,21-3 0 16,14-5-258-16,13 0 129 16,13 0-258-16,11-2 258 15,8 5-258-15,0 1 258 16,-2 4-129-16,-1 1-129 15,-5 6-129-15,-16-1-387 16,-1 7-645-16,-25 2-2709 16,-11-2-903-16,-5 7-258 15,-23-5 130-15</inkml:trace>
  <inkml:trace contextRef="#ctx0" brushRef="#br0" timeOffset="255022.5863">18044 14427 1419 0,'-5'-12'2451'15,"5"12"-387"-15,-16-17 258 16,16 17-645-16,-22-19-387 15,22 19-129-15,-24-15-258 16,15 9-258-16,-7-2-258 16,5 3 0-16,-2 1-258 15,1 3 258-15,-1 1-258 16,1 1 0-16,-2 8 0 15,2 4-129-15,-3 4 129 16,3 8 0-16,-1 4-129 16,0 4 0-16,0 2 0 15,3 8 129-15,-4 2 0 0,2 6 258 16,-1-1-129-16,0 11 0 15,-1-1 129-15,0 4 0 16,-1 5 258-16,0 3-258 16,-1-4 0-16,2 4-129 15,-6-4 129-15,7-4 129 16,-6-3-258-16,3 0 0 15,-6-9 129-15,7 0-129 16,-7-6 129-16,1 0-129 16,-5 0-129-16,-1-3 0 15,-8-3 0-15,2 1 129 16,-3-3-258-16,-4-2 129 15,2-3-129-15,1-4 129 0,4-7 0 16,3-4-258-16,2-4 0 16,3-9-258-16,8-1 0 15,-1-9-387-15,7-3-258 16,-3-17-387-16,13 13-645 15,-10-23-1290-15,8 1-1677 16,3 0 0-16</inkml:trace>
  <inkml:trace contextRef="#ctx0" brushRef="#br0" timeOffset="255518.6148">17206 14707 1 0,'27'-12'4256'0,"-8"0"517"16,15 8-387-16,8-2-2709 16,-1-10-516-16,16 9 0 15,1-7-129-15,9 8-258 16,-5-2 129-16,5 8-258 0,-5-4 0 15,2 4 0 1,-9 0-129-16,-1 1-129 16,-10 1-129-16,-3 2-129 15,-9-2 0-15,-3 0-129 0,-9-2 129 16,-4 1-129-16,-5 2 0 15,-11-3 129-15,10 1-129 16,-10-1-129-16,0 0 129 16,0 0 0-16,0 0 0 15,-5 0-129-15,5 0 0 16,0 0-129-16,-12 0 129 15,12 0-129-15,0 0-258 16,-9-1-516-16,9 1-1161 16,0 0-2709-16,0 6-129 15,0-6-516-15</inkml:trace>
  <inkml:trace contextRef="#ctx0" brushRef="#br0" timeOffset="261490.9563">17411 13072 774 0,'-1'-11'3999'0,"1"11"258"16,0 0-2193-16,0 0-1032 15,0 0-258-15,0 10 129 16,0-10-258-16,0 15 258 16,0-15-258-16,-10 26 129 15,3-9-129-15,0 9-258 16,-1 1 0-16,0 7 0 15,1 4-129-15,0 5-258 16,0 5 129-16,4 1-129 16,3-3 0-16,0-2 129 15,6-5-129-15,6-5 129 0,2-12-129 16,8-8 129-16,2-13 0 15,8-6 0 1,2-15-129-16,3-6 0 16,2-10 129-16,3-5-258 0,-3-4 129 15,-2-4 0-15,-1-3-129 16,-6 3 0-16,-5 0 0 15,-1 3 258-15,-9 3-129 16,-3 9 129-16,-6 4 0 16,-1 11 0-16,-5 6 129 15,0 13-129-15,0 0 0 16,-12 12 0-16,3 11 0 15,1 5-129-15,-2 11 129 16,1 3-129-16,2 3 129 16,-1 4-129-16,5-3 0 15,-2 0-129-15,5-5-129 16,-1-13-516-16,2 11-1548 0,3-13-2193 15,-3-9-516-15,6 0-129 16</inkml:trace>
  <inkml:trace contextRef="#ctx0" brushRef="#br0" timeOffset="262014.9863">18055 13339 5805 0,'9'8'5031'15,"-6"19"-129"-15,-3-12-387 16,-3 7-4515-16,-1 3 129 0,-1 9-129 16,2 2 129-16,-5 2-129 15,3 3 0-15,-2-1 129 16,1 2-129-1,-1-9 0-15,2 2 0 0,0-9 0 16,2-5 0-16,-1-6 0 16,0-5 0-16,4-10-129 15,0 0 129-15,0 0-129 16,0-16 0-16,8-5 0 15,-2-8-129-15,4-7 258 16,-2-6-258-16,2-6 258 16,2-1 0-16,-1-1 129 15,1 2 0-15,-2 2 0 0,0 10 0 16,0 5 0-1,4 9 0-15,-1 7 0 16,1 8 0-16,2 5-129 16,0 2 0-16,-2 10 0 0,2 3 0 15,-3 3 0-15,-1 0 129 16,-4-1-129-16,-2 2 258 15,-2-5-129-15,-4-1 129 16,0-11-129-16,-16 17 0 16,-2-6-129-16,-8-7-516 15,2 6-3612-15,-9-3-774 16,-4-7-387-16,7-2-129 15</inkml:trace>
  <inkml:trace contextRef="#ctx0" brushRef="#br0" timeOffset="269114.3924">18817 13894 4644 0,'0'0'4644'0,"-4"-15"129"15,4 15-2064-15,16-11-1935 16,-16 11-129-16,24-8 129 16,-11-1-258-16,9 8 129 15,-2-2-258-15,10 3 0 16,2 0-129-16,5 0 0 15,1 0-129-15,3 2-129 16,0 2-129-16,-4 1 0 16,3-2-387-16,-10-3-516 15,2 10-903-15,-19-8-2064 16,-3 0-903-16,-10-2-516 15</inkml:trace>
  <inkml:trace contextRef="#ctx0" brushRef="#br0" timeOffset="269309.4036">18920 14054 5547 0,'-25'21'5289'0,"25"-21"-129"16,8 7-516-16,8-8-3741 15,17-1-387-15,5-2-516 16,4-2-516-16,10 5-258 15,-9-10-774-15,12 8-2322 16,-6 1-1032-16,-8-5-516 16,1 2 388-16</inkml:trace>
  <inkml:trace contextRef="#ctx0" brushRef="#br0" timeOffset="269902.4375">20206 13319 2322 0,'30'-21'5031'0,"-16"8"-258"15,-3-12-258-15,0-9-1935 16,-3 6-2193-16,-7-6-129 16,0 2-129-16,-3 0 0 15,-6 5 0-15,-8 3 129 16,-4 7-129-16,-5 6-129 15,-3 9 129-15,-5 3-129 0,1 16 0 16,-3 12 0-16,4 4 0 16,3 7 129-16,4 3-129 15,8-1 258 1,7 3-129-16,9-3 129 0,9-5 129 15,7-10-258-15,10-5 0 16,6-7 0-16,4-2-129 16,1-5-258-16,-3-8-516 15,2 6-516-15,-14-10-1032 16,4 4-1419-16,-15 9-1161 15,-11-9-645-15</inkml:trace>
  <inkml:trace contextRef="#ctx0" brushRef="#br0" timeOffset="270187.4538">19681 13844 3483 0,'0'0'5160'0,"24"2"-258"16,3-5 0-16,17-18-3096 16,15 10-1032-16,8-9-387 15,15 4-129-15,7-4 0 16,7 5-258-16,0 2 0 15,-3 3-258-15,-1 5-129 16,-13 1-129-16,-5 7-774 16,-23-3-903-16,-2 10-2709 0,-20 5-129 15,-13 2-129-15</inkml:trace>
  <inkml:trace contextRef="#ctx0" brushRef="#br0" timeOffset="271291.517">20173 14180 3096 0,'1'-27'5031'0,"-1"1"-258"15,0 26-258-15,-3-18-3483 16,-7 8-516-16,-1 6-129 16,-2 4-129-16,-4 5-129 15,1 10 0-15,-2 5 0 16,-2 7 0-16,5 9 0 15,-4 6 0-15,4 5 0 0,-2 0-129 16,5 5 0-16,-1-3 0 16,1-1 129-16,0-1-129 15,4-5 129-15,-4-3-129 16,1-2 0-16,-1-3 0 15,-1-3 0-15,-2-3-129 16,-1-4 0-16,0 0-387 16,-6-11-774-16,7 5-1290 15,-10-6-1806-15,-1-10-645 16,2-2-129-16</inkml:trace>
  <inkml:trace contextRef="#ctx0" brushRef="#br0" timeOffset="271487.5282">19570 14478 4257 0,'29'-48'5160'0,"-7"31"-258"0,2 8-1290 16,3-11-2064-16,16 13-516 15,-3-6-387-15,6 6-387 16,4 3-516-16,-6-8-774 15,11 8-3096-15,-6-1-645 16,-6 0-387-16,2-1 0 16</inkml:trace>
  <inkml:trace contextRef="#ctx0" brushRef="#br0" timeOffset="271907.5522">21007 13777 3225 0,'0'0'4515'16,"19"14"-258"-16,-8-11-129 15,4 0-3612-15,10 1-387 16,3-3 0-16,4 1-129 15,-2-2 0-15,1 0 129 16,-2-2-258-16,-5-6-774 16,0 4-1161-16,-7 2-2451 15,-17 2 0-15,15-11 129 16</inkml:trace>
  <inkml:trace contextRef="#ctx0" brushRef="#br0" timeOffset="272081.5621">21002 13974 5547 0,'12'27'5289'0,"13"-18"-774"16,4-9-516-16,8-5-4386 15,1-9-1935-15,6-3-2193 16,2 2-129-16,-4-3-516 15</inkml:trace>
  <inkml:trace contextRef="#ctx0" brushRef="#br0" timeOffset="272651.5948">21738 13114 6708 0,'-4'-52'5160'0,"4"29"-129"15,4 6-774-15,2 0-3354 0,8 9-1290 16,3 5 129 0,6 4 0-16,0 8 0 15,5 7 129-15,-3 5 129 16,0 4 0-16,-3 1 129 0,-2 4 0 15,-7 0-129-15,-6-1 129 16,-7-3-129-16,-4-3 129 16,-12 0-258-16,-4-7 258 15,-2 0-129-15,-4-6 0 16,-1-2 129-16,2-3-129 15,5 0-129-15,5-2 129 16,15-3 0-16,-11 6-129 16,11-6 0-16,9 14 129 15,3-5-129-15,4 3 129 16,4 4 0-16,-2 4 0 15,-2 2 129-15,-4 2-129 16,-7 1 129-16,-5 0-129 0,-6-1 129 16,-13-1-129-16,-6 1 129 15,-4-6-129-15,-5-1 0 16,-2 0-516-16,-6-16-1548 15,12 0-2580-15,3-1-387 16,9-3-258-16</inkml:trace>
  <inkml:trace contextRef="#ctx0" brushRef="#br0" timeOffset="272893.6086">22344 13169 7998 0,'-6'74'5031'0,"-15"-35"-258"16,-1 0-387-16,4-4-4902 0,-9 2 129 15,-6-7 0-15,6 0 0 16,1-10-129-16,6 0-258 15,-6-18-1032-15,14-2-2193 16,0-4-774-16,-1-12-258 16</inkml:trace>
  <inkml:trace contextRef="#ctx0" brushRef="#br0" timeOffset="273083.6195">22086 13229 1677 0,'31'-10'5031'0,"-9"15"0"15,-3 10-258-15,-1 0-3096 16,10 18-258-16,-6-4-645 0,7 12-129 15,-4-2-387-15,0-2-258 16,2 3-516-16,-6-12-387 16,4 5-1161-16,-11-18-1935 15,3-9-903-15,-1-6-516 16</inkml:trace>
  <inkml:trace contextRef="#ctx0" brushRef="#br0" timeOffset="273251.6291">22539 13224 1419 0,'11'-62'3870'0,"-11"41"258"15,0 21-1677-15,0 0-774 16,-1 20-645-16,-4 12-129 0,-4 10-516 16,1 7 0-16,-4 7-774 15,-3 0-1548-15,-1-4-2064 16,8 1-258-16,-4-14 0 15</inkml:trace>
  <inkml:trace contextRef="#ctx0" brushRef="#br0" timeOffset="273635.6508">22709 13272 1677 0,'21'25'3483'0,"-20"15"387"0,-2 2-1935 16,-8 2-645-16,9 6-258 15,-6-7-129 1,7 1 258-16,1-18 129 16,15-1 0-16,-2-25 0 0,15 0 0 15,-4-28-258-15,11-2-129 16,-3-18-129-16,6 0-516 15,-3-11 0-15,1 1-129 16,-9 2-258-16,-5 3 129 16,-7 6 0-16,-9 8 0 15,-8 6-129-15,-5 12 129 16,-11 10 0-16,-9 10-129 0,-3 5-129 15,-6 9-258 1,2 12-129-16,-6-6-516 16,13 11-129-16,-7-17-645 15,15 9-903-15,-4-16-1548 0,7-6-387 16,14 0-129-16</inkml:trace>
  <inkml:trace contextRef="#ctx0" brushRef="#br0" timeOffset="274182.6823">23160 12821 3612 0,'50'23'5031'0,"-24"-6"-387"0,-6-8-258 16,1 2-2580-16,-1 6-1548 16,-8-3-129-16,1 3 0 15,-7 0 0-15,-1-1 0 16,-3-3 0-16,-1-3 129 15,-1-10-129-15,0 17-129 16,0-17 0-16,-8 13-129 16,8-13 0-16,-18 5-129 15,18-5 258-15,-20 3-129 16,20-3 129-16,-14 0 0 15,14 0 129-15,0-9 0 16,2-7 129-16,12 0 129 16,0-7-258-16,7-5 258 0,-4-7 0 15,8 0-129-15,-5-8 129 16,1 3-129-16,-5-5 0 15,1 5 0 1,-9-3 0-16,1 8-129 0,-7 1 129 16,-2 7-258-16,-3 6 0 15,-8 6 0-15,-7 6 0 16,-3 7 0-16,-7 2 0 15,-6 7-129-15,2 7-129 16,-6 3 129-16,5 4-258 16,0 1 0-16,11 9-1032 15,-6-10-2193-15,11 4-1290 16,12 0-258-16,-2-1-258 0</inkml:trace>
  <inkml:trace contextRef="#ctx0" brushRef="#br0" timeOffset="274650.7091">21745 13992 5160 0,'1'-18'5289'16,"15"6"-129"-16,12-1-516 16,6-3-2838-16,15-3-1806 15,10 3 129-15,12-3 0 16,12 4 129-16,3-2 0 15,12 2-129-15,-1 1 129 16,6 2-129-16,-1 3 0 0,-5-1-516 16,2 10-516-16,-20-8-1935 15,-4 8-1935-15,-10 2-516 16,-11 7-129-16</inkml:trace>
  <inkml:trace contextRef="#ctx0" brushRef="#br0" timeOffset="275346.7487">21768 14312 4644 0,'11'-35'5160'15,"-6"25"-387"-15,-5 10-129 16,7-26-3612-16,-7 26-645 0,0 0 0 16,12 17-129-16,-11 2-129 15,0 12 129-15,-1 2 129 16,0 10-129-16,-2 2-258 15,-3 2 129-15,-1-1-129 16,1-2-129-16,-2-1-258 16,-2-15-774-16,9 6-1548 15,-1-14-2193-15,1-7 0 16,0-13-645-16</inkml:trace>
  <inkml:trace contextRef="#ctx0" brushRef="#br0" timeOffset="275596.7632">22147 14441 7353 0,'-12'44'4902'15,"-5"-22"-129"-15,-3-6-387 16,-5 1-4515-16,1 0 129 16,1 1-258-16,-4-3-129 15,6 3-516-15,-5-15-1290 16,3 4-2322-16,5 0-516 15,-2-7 0-15</inkml:trace>
  <inkml:trace contextRef="#ctx0" brushRef="#br0" timeOffset="275792.7744">21908 14390 3483 0,'45'14'5418'16,"-20"5"-387"-16,7 3-387 15,-2 11-2193-15,3-9-2193 16,5 7-129-16,3-3-258 15,-4-5-387-15,4 4-1032 16,-8-5-3096-16,-3-9 0 16,-1-4-645-16</inkml:trace>
  <inkml:trace contextRef="#ctx0" brushRef="#br0" timeOffset="276017.7873">22475 14229 6708 0,'-22'76'4773'16,"13"-26"-129"-16,-6 4-387 16,6 6-4515-16,-2 0 129 15,6 2-258-15,-2-9 0 16,7-3-258-16,0-10-129 15,3-7-258-15,1-17-903 16,12-6-1161-16,-2-10-1419 16,-1-15 0-16</inkml:trace>
  <inkml:trace contextRef="#ctx0" brushRef="#br0" timeOffset="276330.8052">22585 14518 903 0,'18'-23'3999'16,"-18"23"258"-16,4 5-1548 15,-3 24-1161-15,-1-4-516 16,2 13 129-16,-2-5 0 15,8 4 0-15,-3-11-129 16,13 2 129-16,-2-20-258 16,14 1 129-16,-3-13-129 15,7-9-387-15,-2-16-129 16,1-3-387-16,-3-12 129 0,-3-1-129 15,-8-5 0 1,-4 5 129-16,-9-3-129 16,-6 5 129-16,-2 7-129 15,-11 10 129-15,-7 11-129 0,-5 12 0 16,-1 7-129-16,-5 8-258 15,5 20-774-15,-13-10-1677 16,13 10-1806-16,1-4-516 16,9-5-258-16</inkml:trace>
  <inkml:trace contextRef="#ctx0" brushRef="#br0" timeOffset="277374.8649">22975 14094 645 0,'30'7'4386'16,"-14"-3"0"-16,5 6 129 0,3 2-2709 16,-7-5-387-16,7 6-645 15,-8-3 0-15,5 2-129 16,-9-3-258-16,4 2 258 15,-16-11-129-15,18 8 0 16,-18-8 0-16,0 0-129 16,0 0-258-16,9 6 0 15,-9-6 0-15,0 0-129 0,0 0-129 16,0 0 129-16,0 0-129 15,0 0 129 1,0 0-129-16,0 0 129 16,3-6 0-16,-3 6 129 15,0 0-129-15,1-18 0 0,-1 18 0 16,0-18 0-16,2 7 0 15,-2-3 0-15,1 0 0 16,0-3 0-16,2-2 0 16,-2-3 129-16,2-3-258 15,-2 1 129-15,-1 1-129 16,0 2 129-16,-1-1-129 15,-6 3 129-15,-3 4-129 16,-3 5 129-16,-2 3 0 16,-6 4 0-16,1 3 0 15,-5 0 0-15,1 2 0 16,1 5 0-16,0 5 129 0,1 2-129 15,7 1 129-15,2 2-129 16,4 3 0-16,5-2 0 16,4 1 129-16,4 1-129 15,8-6 0-15,6 1-129 16,1-3 0-16,4-5 129 15,2 0 0-15,0-3 0 16,0-3-129-16,-2-1 129 16,-1 0 0-16,-6 0-129 15,-3-1 258-15,-1 1-129 16,-12 0 0-16,11 2 0 15,-11-2 0-15,1 22 0 16,-1-2 0-16,-1 6 0 0,-6 6 129 16,4 4-129-16,0 2 129 15,0 2 0-15,0-1 0 16,3 1 0-16,0-4 0 15,3-4 0-15,2 0-129 16,-1-7 0-16,3 1-258 16,-6-7-387-16,8 11-1419 15,-9-11-2709-15,0-1-258 16,-1-7-387-16</inkml:trace>
  <inkml:trace contextRef="#ctx0" brushRef="#br0" timeOffset="278004.9009">23369 13728 5934 0,'6'2'5289'16,"6"1"-645"-16,1-3-129 15,-1-6-3999-15,12 2-258 16,7 0-258-16,-1 0 0 15,3-1 0-15,-1-2 0 16,2 1-129-16,-5-6-516 16,4 11-645-16,-14-14-1677 15,-1 4-1677-15,-1 7-387 16,-17 4 129-16</inkml:trace>
  <inkml:trace contextRef="#ctx0" brushRef="#br0" timeOffset="278220.9133">23379 13884 7224 0,'15'21'4773'15,"4"-19"-129"-15,11-2-645 16,3 0-3741-16,4-5-129 15,0-2-387-15,4 2-258 16,-10-7-387-16,9 12-1290 16,-13-3-2451-16,-9-6-129 15,3 5-258-15</inkml:trace>
  <inkml:trace contextRef="#ctx0" brushRef="#br0" timeOffset="278846.9491">23890 13768 6321 0,'0'0'4902'16,"-9"-15"-129"-16,9 15-516 16,0 9-3741-16,0-9-387 15,0 18-258-15,0-1 0 16,0 3 129-16,0 3 0 15,1 2 129-15,2 4 129 16,2-1-129-16,4-3 258 16,1-1 0-16,2-10 0 0,5-3-129 15,-2-9 129-15,4-2-129 16,-2-8-129-16,0-9 129 15,0-6-129 1,-2-5-129-16,-3-3 0 0,-3-3 129 16,-4-5 0-16,-1 1-129 15,-4-1 129-15,-2 3-129 16,-5 4 129-16,-5 3-387 15,-2 11 0-15,-6 5-129 16,3 13-516-16,-10 0-1161 16,6 12-2709-16,-1 11-387 15,-5 3-258-15,4 8 388 16</inkml:trace>
  <inkml:trace contextRef="#ctx0" brushRef="#br0" timeOffset="279052.9609">24009 13998 9030 0,'42'46'5031'16,"-30"-31"-903"-16,5 9-903 15,-17-24-4515-15,12 24-387 16,-12-24 0-16,9 18-387 15,-9-18-129-15,0 0-1806 16,15-3-258-16,-15-18 645 16</inkml:trace>
  <inkml:trace contextRef="#ctx0" brushRef="#br0" timeOffset="279550.9894">24258 13486 4902 0,'12'-10'4902'15,"-12"10"-387"-15,8-8-129 16,-8 8-3096-16,21 0-903 16,-12 2 0-16,11 9 129 15,-5-5-129-15,10 4 129 16,-7-7 0-16,6 3-129 15,-7-4 0-15,0 2-129 16,-5-3-129-16,-12-1-129 0,11 3 0 16,-11-3 0-16,-4 10-129 15,4-10 0-15,-16 24 0 16,5-6 0-16,-2 7 0 15,3 0 0 1,3 5-129-16,2 1 129 0,3 2 0 16,2 3 129-16,6-3-129 15,0-1 0-15,6-2 129 16,1-1-129-16,-2 0 258 15,1 0-129-15,-4-4 129 16,-1-1-129-16,-5-3 387 16,-2 2-258-16,-3-5 129 15,-5 3 0-15,-6-6-129 0,-1 1 0 16,-5-1 0-16,2-1-258 15,1 4-258 1,-5-9-645-16,15 18-1161 16,-12-14-2451-16,9-4-387 0,10-9-387 15,-15 11 388-15</inkml:trace>
  <inkml:trace contextRef="#ctx0" brushRef="#br0" timeOffset="280351.0351">24784 13794 9546 0,'0'0'5031'16,"12"-7"-258"-16,-12 7-387 15,0 0-4257-15,8 15-129 16,-5 2 0-16,-2 5 0 15,-1 3 0-15,0 9 258 16,0 0-258-16,0 1 129 16,0-4 0-16,0-4 129 15,-1-4-258-15,-2-5 129 16,3-5-129-16,0-13 0 15,0 0 0-15,0-10 0 16,4-7 0-16,0-7-129 0,3-5 129 16,2-5-258-16,2-6 258 15,3-2-129-15,0 0 129 16,1-2 0-16,3 6-129 15,1 3 129-15,-2 5 0 16,0 8 0-16,-4 9 0 16,0 11 0-16,-13 2 0 15,17 22 0-15,-12 2 0 16,-4 6 0-16,-1 6 0 15,0 2 0-15,-4 1 0 16,-4 0 129-16,4-4-129 16,-3-6 129-16,1-6-129 15,2-5 387-15,4-3-387 0,0-15 129 16,0 0 0-16,0 0-129 15,4-16 0 1,2-2-129-16,5-5 258 16,0-2-387-16,-2-4 258 0,9-1 0 15,-2 3-129-15,-1 2 129 16,-1 5 0-16,-2 5 0 15,-1 2 0-15,-11 13 0 16,14-4 0-16,-14 4-258 16,3 17 258-16,-2-1 0 15,-1 5 0-15,2 0 0 16,-1 4 258-16,1 0-258 0,5 0 129 15,-3-3 0 1,5 0-129-16,-5-4 129 16,1 0-258-16,1-1 0 15,-6-17-1032-15,0 26-2838 16,-11-11-903-16,-5-6-387 0,-5 1-129 15</inkml:trace>
  <inkml:trace contextRef="#ctx0" brushRef="#br0" timeOffset="286035.3603">6300 17111 3096 0,'-11'13'4644'16,"11"-13"-387"-16,-12 1-129 16,12-1-3612-16,0 0-387 0,0 0 129 15,-5-5-129-15,5 5 129 16,0 0 258-16,0 0 0 15,8 0-129-15,-8 0 129 16,16 0-129-16,-16 0-129 16,22 0 129-16,-7-1-129 15,2-1-129-15,1 2 0 16,6 0 0-16,0-2 0 15,2 0 0-15,-1 1-129 16,3 0 0-16,-2 1 0 16,-1-4 0-16,-1 2 0 15,-3-1-129-15,0 3-387 0,-9 0-387 16,8 10-645-16,-20-10-2451 15,0 0-774-15,12 19-387 16</inkml:trace>
  <inkml:trace contextRef="#ctx0" brushRef="#br0" timeOffset="286249.3725">6211 17231 5289 0,'29'20'5031'16,"-9"-15"-258"0,21-5-645-16,9-7-4257 0,3 1-258 15,1-5-774 1,12-1-3096-16,0 6-645 0,-7-7 0 15</inkml:trace>
  <inkml:trace contextRef="#ctx0" brushRef="#br0" timeOffset="302422.2975">7274 16439 3096 0,'-18'0'4515'16,"-9"0"-258"-16,27 0-2838 15,-13-6-387-15,1 1 0 16,12 5-258-16,0 0 129 0,0 0-258 16,-1-13 129-16,8 13-387 15,3-2 0-15,7 2-129 16,4-3-129-16,7 2 0 15,4 0-129-15,2 1 129 16,6-3-129-16,-2 1 0 16,1-3 0-16,-3 1-129 15,-6 3 258-15,-3-1-129 0,-9 2 129 16,-5 3-258-1,-6 9 258-15,-6 4-129 16,-2 10 129-16,-9 9-129 16,-4 4 129-16,0 5-129 0,-5 4 0 15,2-4 0-15,1 2-129 16,2-3 0-16,2-6-645 15,-2-19-1806-15,7-1-2193 16,7-17-129-16,0 0-258 16</inkml:trace>
  <inkml:trace contextRef="#ctx0" brushRef="#br0" timeOffset="302979.3294">7856 16358 2322 0,'-19'-9'4128'16,"19"9"-2451"-16,-9-4-258 16,9 4 129-16,0 0-129 15,-12-5 0-15,12 5-129 16,0 0-258-16,-5 22-129 15,-3-8-258-15,4 9-258 16,-7-1 258-16,4 11-258 0,-7 2 0 16,5 11-129-1,-5 3-129-15,3 3 0 0,-1-5-129 16,4 3 258-1,4-3-258-15,3-7 129 0,1-8-129 16,8-10 129-16,8-12 0 16,4-6-129-16,5-6 129 15,5-10-129-15,0-10 0 16,3-4 129-16,-5 1-129 15,1-3 129-15,-8 3-129 16,-5 3 129-16,-4 2 0 16,-11-1 0-16,-1 9 0 15,-8 7 129-15,-9-4-258 0,-3 7 129 16,-7 2-258-1,-5 0-387-15,7 11-1032 16,-11-3-2967-16,3 2-516 16,4-4-129-16,3 6 1 0</inkml:trace>
  <inkml:trace contextRef="#ctx0" brushRef="#br0" timeOffset="303468.3574">7200 17061 2193 0,'-22'1'3096'15,"10"6"-1032"-15,12-7-1161 16,9-13 129-16,-1 1 516 15,16 6-129-15,-2-13 258 0,16 3-258 16,-2-3 0-16,16 8-516 16,-3-5 0-16,11 10-516 15,-2-2-129-15,3-1-129 16,1 8 0-1,0 1-129-15,-7 0-129 0,-1 0 129 16,-8 0-516-16,-7 0-516 16,1 5-1677-16,-9 0-1935 15,-17-4-258-15,-3 5 129 16</inkml:trace>
  <inkml:trace contextRef="#ctx0" brushRef="#br0" timeOffset="303792.3759">7190 17281 1032 0,'3'47'3999'16,"-3"-29"258"-16,6 6-258 15,2-1-3225-15,-8 0-387 16,6 6 387-16,-4-1-258 15,2 10 258-15,-4 1 129 16,0 1-129-16,0-7 0 16,-2 2-645-16,2-5-774 15,-4 1-3612-15,4-31 0 0,-5 43-516 16,5-43-258-16</inkml:trace>
  <inkml:trace contextRef="#ctx0" brushRef="#br0" timeOffset="304379.4095">7404 17384 2451 0,'32'42'4257'0,"-21"-23"0"15,12-5-516-15,4-11-3612 0,-8 8-258 16,3-4 129-16,0 3 0 16,-2 4 0-16,-1 1 0 15,-1 0 387-15,-6 0 129 16,0 4-387-16,-7-2 387 15,-2 1-129-15,-3 1 0 16,-3 5-258-16,-6-9 129 16,-7 1 129-16,-2 1-387 15,-5-7 129-15,-2-5 0 16,1 8 387-16,-1-13-258 15,2-6 0-15,3 2 129 16,4-8-387-16,4-5-129 16,10-1 258-16,2 1-387 0,6-12 258 15,7 3-258-15,6-5 129 16,4-7-129-1,5-1 387-15,0 2 0 16,2-6-129-16,-5 1 129 0,3-2-129 16,-6 2 129-16,-6 2 0 15,-4 7 129-15,-4 2-129 16,-8 3 129-16,-3 3-129 15,-11 4 0-15,-3 4 129 16,-7 7-129-16,-4 6 0 16,-1 4-129-16,-4 4 0 15,3 8 0-15,-1 10 0 0,4 1-129 16,2 7-129-1,11 7-516-15,-4 0-1290 16,13 2-2322-16,5 1-516 16,0 0 0-16</inkml:trace>
  <inkml:trace contextRef="#ctx0" brushRef="#br0" timeOffset="304826.435">7836 17408 2451 0,'5'37'4386'0,"-5"-10"-129"0,0-9-645 15,0-6-3612-15,0 3 129 16,0-15 258-16,8 22 129 16,-1-10 258-16,6-4 0 15,-13-8-387-15,27-5 516 16,-13-8-129-16,8-3-129 15,-6-5-129-15,4-3-258 16,-6-3 0-16,1-4-129 16,-5 4 0-16,-1-2 0 15,-8-2 0-15,-1 11-129 16,-6 0 387-16,-3 8-258 15,-7 4 0-15,0 6-129 16,-2 2 129-16,2 0-129 0,-1 10 0 16,3-6-129-16,4 10-516 15,-1-4-258 1,11 10-645-16,0-20-1935 15,-2 17-1290-15,2-17-774 0,15 11 774 16</inkml:trace>
  <inkml:trace contextRef="#ctx0" brushRef="#br0" timeOffset="305155.4539">8303 16860 5934 0,'-4'30'5160'0,"4"-30"-516"15,0 16-258-15,0-16-4257 16,0 10-516-16,0-10 258 16,0 16 0-16,0-16 0 15,1 12 0-15,-1-12 0 16,3 14-387-16,-3-14-1290 15,0 0-2709-15,0-7-258 16,0-4-129-16</inkml:trace>
  <inkml:trace contextRef="#ctx0" brushRef="#br0" timeOffset="305572.4777">8507 16656 4902 0,'0'18'5031'0,"0"-18"-516"16,21 10 0-16,0-10-4257 15,3 1-258-15,6-1 129 16,1 0 0-16,3-4 0 15,-2 2 0-15,-2-4-129 16,-1 5-258-16,-6-8-387 16,3 9-1032-16,-17-5-2064 0,-9 5-1032 15,16-9-258 1</inkml:trace>
  <inkml:trace contextRef="#ctx0" brushRef="#br0" timeOffset="305777.4894">8650 16716 1032 0,'-21'27'4257'0,"19"-2"258"16,-7-12-387-16,2 1-2967 16,6 14-645-16,-2 1-387 15,2 5 0-15,0-1-258 16,-1 2 0-16,2-3-645 15,-1-6-516-15,1 3-1032 16,2-5-1548-16,-2-24-516 16</inkml:trace>
  <inkml:trace contextRef="#ctx0" brushRef="#br0" timeOffset="306003.5024">8737 16722 6321 0,'8'66'4773'15,"-3"-23"-129"-15,-5 4-1677 16,0-11-2580-16,0 12 0 16,3-2-258-16,-1 3 0 15,1-5-258-15,-2 3-387 16,7 0-1677-16,-2-9-2580 15,-6-8 258-15,3-6-645 0</inkml:trace>
  <inkml:trace contextRef="#ctx0" brushRef="#br0" timeOffset="309910.7259">9296 16787 903 0,'0'0'2451'0,"0"0"0"16,-7-7 0-16,7 7-516 15,0 0-129-15,0 0 0 16,0 0-516-16,0 0-258 15,0 0-129-15,0 0-387 16,0 0-129-16,0 0-129 16,0 0 129-16,0 0-258 0,0 0-129 15,0 8 0-15,0-8 0 16,0 0 0-16,0 0 129 15,0 0-129-15,0 0 129 16,0 0 0-16,0 0 129 16,0 0-129-16,0 0 129 15,0 0-129-15,-10 6 129 16,10-6-129-16,-11 15 0 15,11-15-129-15,-10 22 129 16,10-22 0-16,-6 22-129 16,6-10 129-16,0-12-129 15,3 12 129-15,-3-12-258 16,0 0-129-16,16 11-516 0,-16-11-2709 15,0 0-1032-15,5-8-387 16,-5 8-258-16</inkml:trace>
  <inkml:trace contextRef="#ctx0" brushRef="#br0" timeOffset="315035.0187">9723 16336 1419 0,'-18'0'2580'15,"3"2"129"-15,2 11 0 16,-7-3 0-1,5 10-774-15,-8-3-387 16,10 11-516-16,-5-5-387 0,8 1-387 16,1-2 0-16,4 0-129 15,3-2 0-15,2-6 258 16,0-14-387-16,23 10 129 15,-6-11 0-15,5-7-129 16,2-6 0-16,1-1-129 16,1-7 129-16,2 1 129 15,-4-1-258-15,-2 3 258 0,-6 1-129 16,-1 2 258-1,-5-1-387-15,-6 4 387 16,-4 0-258-16,0-1 258 16,-8 0-129-16,-1 2-129 15,-6 2 129-15,2-6-129 0,0 11 129 16,-2-8-387-16,5 12-258 15,-6-6-903-15,16 7-1806 16,-9 8-1548-16,9-8 129 16,-4 19-257-16</inkml:trace>
  <inkml:trace contextRef="#ctx0" brushRef="#br0" timeOffset="315242.0308">9919 16440 5805 0,'23'25'5031'15,"-12"-10"-258"-15,-11-15-645 16,0 18-3612-16,0-18-387 16,0 19-129-16,0-19-258 15,-2 18-387-15,2-18-1032 16,0 0-2838-16,0 0 129 15,-12-6-903-15</inkml:trace>
  <inkml:trace contextRef="#ctx0" brushRef="#br0" timeOffset="315695.0566">10149 16061 8127 0,'45'1'4902'15,"-19"9"-387"-15,-5-8-129 0,4 5-4386 16,-1-1-258-16,1-1 129 16,-5 1 0-16,-2 1 129 15,-7 0 0-15,-11-7 129 16,11 17 0-16,-11-17 129 15,-8 22-258-15,-9-9 0 16,-2 3 129-16,-5 3-129 16,-1 2 129-16,-1 2-129 15,2-1 0-15,3 1 258 0,9-4-258 16,4 1 258-1,7-3-387-15,2-3 258 16,11-3-129-16,7-1 0 16,1 1-129-16,3 0 0 0,1 0-129 15,-2 3 258-15,-2 0-129 16,-7 1 129-16,-2 3-129 15,-9 6 129-15,-2-4 129 16,-8 1-129-16,-6-3 0 16,-6 5-516-16,-6-6-258 15,3 10-1032-15,-10-6-2451 16,-1-9-516-16,4 5-387 15</inkml:trace>
  <inkml:trace contextRef="#ctx0" brushRef="#br0" timeOffset="316019.0752">9688 16753 6708 0,'0'23'5031'16,"0"-23"-516"-16,27 1-129 16,-6-5-4257-16,10-6-129 15,4 4 0-15,6-6 129 16,5 5 0-16,4-4 129 15,3 7 0-15,1-7 129 16,5 11-129-16,1-1-129 0,-1-1 0 16,-1 2-258-16,-9 0-645 15,5 8-1161-15,-13-6-2451 16,-11 5-645-1,-4-2-129-15,-15 2 130 0</inkml:trace>
  <inkml:trace contextRef="#ctx0" brushRef="#br0" timeOffset="317172.141">9794 17075 1806 0,'0'-13'4644'15,"0"13"129"-15,0 0-258 16,-4-18-2838-16,4 18-903 15,0 0-129-15,-9-4-387 16,9 4-129-16,-20 14 0 16,7 1-129-16,-4 9 0 15,-3 1 0-15,0 8-129 0,-2-6 258 16,5 4-129-16,-2-7 0 15,6 5 0-15,4-11 129 16,5-3-129-16,4-15 129 16,4 13 0-16,10-10-129 15,5-3 0-15,5-3 129 16,2-7-129-16,3 0 0 15,4-1 0-15,0 2-129 16,-6 2-129-16,4 1-258 16,-10-1-645-16,5 7-1032 15,-7 0-2322-15,-19 0-258 16,17-9 0-16</inkml:trace>
  <inkml:trace contextRef="#ctx0" brushRef="#br0" timeOffset="317425.1556">9827 17040 3612 0,'0'0'4902'0,"-5"19"-387"15,5 2-258-15,-1 8-3096 16,-1-4-903-16,2 7 0 15,0-1 129-15,3 15-129 16,0-9 0-16,-1 5 129 0,1 0-258 16,1-2 0-16,0-6-645 15,-4-2-774-15,5-5-1677 16,-5-27-1677-16,5 17 0 15,-5-17-645-15</inkml:trace>
  <inkml:trace contextRef="#ctx0" brushRef="#br0" timeOffset="317653.1685">10009 17101 7353 0,'54'0'5160'0,"-19"0"-387"0,-1-10-387 16,2 1-3999-16,4-1-258 15,4 0-258-15,-6-3-387 16,3 8-129 0,-13-4 0-16,2 9-387 0,-15-4-645 15,4 4-1548-15,-8 0-1548 16,-11 0 0-16,0 0 1 15</inkml:trace>
  <inkml:trace contextRef="#ctx0" brushRef="#br0" timeOffset="317859.1805">10266 17012 3870 0,'-30'14'4515'0,"18"-9"0"0,12-5-1935 16,-9 40-1032 0,-1-22-645-16,10 18 0 15,-6 0-387-15,6 9-258 16,0-2 0-16,-1 3-387 0,1 3-516 15,-2-9-774-15,5 2-774 16,-3-12-516-16,3-7 0 16,-3-23-1032-16,0 0-774 15</inkml:trace>
  <inkml:trace contextRef="#ctx0" brushRef="#br0" timeOffset="318057.1916">10349 17104 4773 0,'18'52'4773'0,"-9"-13"-129"16,-4 7-645-16,-5-10-2838 0,11 15-516 16,-9-10-129-16,6-2-258 15,0-3-387-15,-7-1-774 16,10-12-2193-16,-3-5-1677 15,-8-18 129-15,12 1-645 16</inkml:trace>
  <inkml:trace contextRef="#ctx0" brushRef="#br0" timeOffset="318523.2185">10818 16727 6837 0,'1'14'4902'0,"23"-12"-129"16,-5-4-387-16,5-12-4128 0,10 3 0 15,2-1 0-15,6 1 0 16,-1-3-129-16,2 7 0 16,-3 5-258-16,-3-7-516 15,1 10-516-15,-14-1-1935 16,-5-1-1677-16,-1 1-129 15,-8 0-387-15</inkml:trace>
  <inkml:trace contextRef="#ctx0" brushRef="#br0" timeOffset="318749.2314">11076 16515 8127 0,'-6'23'4902'0,"6"0"-129"15,-2 2-387-15,2 5-4257 16,4 8-129-16,0 2-129 16,0 9 0-16,1 1-387 15,-5-6-129-15,9 5-1161 16,-9-9-2838-16,0-12-258 15,0-5-258-15</inkml:trace>
  <inkml:trace contextRef="#ctx0" brushRef="#br0" timeOffset="319537.2765">11664 16500 3999 0,'-4'35'5289'16,"4"-19"-516"-16,0 11-129 16,0 2-2322-16,0 2-2451 15,4 3 129-15,-3 5-129 16,1-1 258-16,-2 0-129 15,0-1 129-15,0-6 0 0,-2-1 129 16,0-8-129-16,-2-6 0 16,4-16 129-16,0 0-129 15,0 0-129-15,-12-19 0 16,11-7 129-16,-3-5 0 15,4-12 0-15,0 1 0 16,0-7 0-16,6 5-129 16,2-4 258-16,4 5-258 15,1 6 129-15,5 5-129 16,3 7 129-16,1 7-129 15,2 10 0-15,1 7 0 16,0 2-129-16,0 10 129 16,-3 4 129-16,-2 7 0 0,-1 3-129 15,-5 5 258-15,-2-3-129 16,-3 5 258-16,-5-4-129 15,-1 1 129-15,-3-2-258 16,-2-1 0-16,-6-5 0 16,1-3-258-16,0 3-129 15,-5-9-387-15,7 9-645 16,-11-21-1548-16,16 0-2064 15,-10 3-258-15,10-3-516 16</inkml:trace>
  <inkml:trace contextRef="#ctx0" brushRef="#br0" timeOffset="319757.289">12139 16586 7740 0,'24'46'5031'16,"-12"-28"-129"-16,-7-5-645 15,3-1-4644-15,-8-12-129 16,0 0 0-16,0 0 129 16,12 5-258-16,-12-11-387 15,0 6-1677-15,0 0-1806 16,0-13-258-16,0 13 129 15</inkml:trace>
  <inkml:trace contextRef="#ctx0" brushRef="#br0" timeOffset="320510.3321">12626 16121 5805 0,'-32'31'4902'16,"12"-12"-258"-16,7 12-387 16,5 0-4128-16,0-2 0 15,4 0 0-15,4-6 129 16,5-3 0-16,6-7-129 15,8-10 0-15,4-5 0 0,2-15-129 16,2-7-258 0,-1-5 129-16,-2-6 0 15,-3-1-129-15,-7-3 129 16,-6 0 129-16,-4 4 0 0,-4 6 0 15,-14 8 129-15,-5 6-258 16,-2 9-258-16,-8 1-1161 16,3 5-2709-16,1 20-516 15,-3-3-258-15</inkml:trace>
  <inkml:trace contextRef="#ctx0" brushRef="#br0" timeOffset="320701.343">12810 16234 8643 0,'49'44'5160'16,"-32"-33"-903"-16,1 13-1548 15,-4-15-7482-15,-14-9-387 16,14 8-645-16,-14-8 775 15</inkml:trace>
  <inkml:trace contextRef="#ctx0" brushRef="#br0" timeOffset="321106.3662">13077 15741 6321 0,'39'0'5160'0,"-19"4"-387"16,5 10-516-16,-6 6-3999 15,3-4-645-15,-1-3 0 16,1 5 0-16,-7-4 129 16,-2 0 0-16,-5 2 258 15,-4-2 129-15,-4 0 0 16,0-14 129-16,-8 19 0 15,-4-13-129-15,1-2 0 16,-1 3 0-16,1 0 0 16,11-7 0-16,-12 19-129 15,12-6 0-15,0 3 0 16,0 2 0-16,4 4-129 0,1 0 129 15,1 4 0-15,-4 5-129 16,-2 0 129 0,0 1 0-16,0-1 0 15,-6 1-129-15,-2-5 0 0,1 2-516 16,-8-14-774-16,6 7-1677 15,-5-5-1677-15,-6-10-258 16,-3 7 1-16</inkml:trace>
  <inkml:trace contextRef="#ctx0" brushRef="#br0" timeOffset="321332.3791">12759 16454 1806 0,'-44'19'4515'15,"27"-15"-387"-15,17-4-1161 16,0 14-1290-16,0-14 0 15,21 4-516-15,-4-9 258 0,20 5-516 16,-5-10 0-16,17 7-129 16,-4-9-387-16,4 4-387 15,2 2-387-15,-9-2-516 16,5 8-1032-16,-18 0-2451 15,-3 1-903-15,-11 6 129 16</inkml:trace>
  <inkml:trace contextRef="#ctx0" brushRef="#br0" timeOffset="321826.4074">12774 16823 6966 0,'-6'14'5160'15,"6"-14"-516"-15,17-13-258 16,8-11-4515-16,-4 0 0 16,2-1 0-16,3 2 0 15,-1 6 0-15,-1 0 129 16,-4 17 0-16,-2 15 0 15,-6 6 0-15,-4 11-258 16,-8 5 0-16,0 9 0 16,-8 0 0-16,-5 18-129 15,-10-8 258-15,0-3-129 16,-8 0 258-16,0-10 0 0,-1-1 258 15,-5-15 0-15,8-4 129 16,0-17 0 0,6-6 0-16,6-9 0 15,7-7 0-15,5-8 129 0,6 3 0 16,10-2-258-16,8 3 0 15,2 8 0-15,11-1 0 16,0 8 0-16,7 5-129 16,1 2 129-16,9 5-129 15,-6 5 129-15,7 3 129 16,-5-5-258-16,-1 6-129 15,-5-1-387-15,-11-4-903 0,2 0-3096 16,-15-2-774 0,-15-9-258-16,9 10-387 15</inkml:trace>
  <inkml:trace contextRef="#ctx0" brushRef="#br0" timeOffset="325906.6406">13623 16586 3999 0,'0'0'5160'16,"14"8"-258"-16,6-8-516 0,2-15-3741 16,11 7-516-16,9-4 0 15,5 7 0-15,0 2-129 16,-1-1 0-16,-1 4 129 15,-4 0-258-15,1 4-129 16,-12-4-903-16,6 5-2709 16,-11-1-774-16,-8-4-516 15,-6 5 775-15</inkml:trace>
  <inkml:trace contextRef="#ctx0" brushRef="#br0" timeOffset="326088.651">13679 16754 6708 0,'-4'35'5031'0,"20"-20"0"0,9-12-774 15,13 1-4644-15,6-13-516 16,15 9-1032-16,-3-2-2709 15,7-9-387-15,2 4-129 16</inkml:trace>
  <inkml:trace contextRef="#ctx0" brushRef="#br0" timeOffset="334067.1075">14452 16735 1677 0,'-12'0'4386'15,"12"0"0"-15,0 0-129 16,0 0-3741-16,0 0-129 0,0 0 0 16,-10-2 258-1,10 8 0-15,0-6 129 16,0 24 0-16,-2-10-258 15,4 11 0-15,-1-3-129 0,8 3-258 16,-2-7 0-16,5 3-129 16,2-12 129-16,5 0 0 15,2-4-129-15,3-12 129 16,2-4 0-1,2-9-129-15,-1-6 129 0,4-4 0 16,-5 1-129-16,-1-1 129 16,-4-4-129-16,-1 7 0 15,-8-2 129-15,-3 5 0 16,-5 2 258-16,-3 3-129 15,-2-4-129-15,-6 8 129 16,-6 1 0-16,0 5-129 16,-3-2 129-16,-2 6 0 0,-1 1-258 15,-1 1 129-15,2 2 0 16,1 1 129-1,1 0-258-15,1 1 129 0,6 9-258 16,-2 1 129-16,11-11 0 16,-14 22-129-16,10-6 0 15,0-6-129-15,3 10 129 16,-2-7-387-16,3 2-387 15,0-15-774-15,2 23-2193 16,-2-23-1290-16,5 22-387 16,-4-4 258-16</inkml:trace>
  <inkml:trace contextRef="#ctx0" brushRef="#br0" timeOffset="334368.1247">14897 16809 5031 0,'19'8'5289'16,"-7"-5"-129"-16,-12-3-645 0,0 0-3741 16,0 0-516-1,0 0-129-15,4 16-258 16,-2-5-387-16,-2-11-774 15,0 0-3354-15,3 13-387 0,-3-13-129 16</inkml:trace>
  <inkml:trace contextRef="#ctx0" brushRef="#br0" timeOffset="334830.151">15213 16559 4128 0,'-12'-7'5289'0,"-2"-2"-645"15,14 9 0-15,-15 5-3870 16,15-5-516-16,-9 14 0 16,6 2-129-16,3 3 0 15,0-2 0-15,9 3 129 16,1-2-258-16,5 2 0 15,3-6 129-15,1-3 0 16,4-5-129-16,3-5-129 16,0 0 129-16,1-2 0 15,-1-13 0-15,-2-3 129 16,-3 0-129-16,0-3 0 0,-6-4 129 15,-2 0 0-15,-6-6 0 16,-5 6 0-16,-2 2 0 16,-8-1-129-1,-6 3 129-15,-2 5-258 0,-4 6-258 16,-5-5-516-16,7 16-1935 15,-3-1-1806-15,-3-1-645 16,1 6 258-16</inkml:trace>
  <inkml:trace contextRef="#ctx0" brushRef="#br0" timeOffset="335360.1815">15573 16258 6708 0,'47'4'5418'16,"-20"3"-516"-16,-6-7-258 16,0 1-4773-16,1-1 0 15,1 5 129-15,-2 3 0 16,-4 0 0-16,-2 6 129 15,-5-1-129-15,-3 2 387 16,-6-3-129-16,-1 6-129 16,-4-5 129-16,-5 1-129 15,-7-1 129-15,0-1-387 16,-1-1 516-16,4 2-645 15,-3-4 387-15,8 1-258 16,8-10 129-16,-3 21-129 0,9-13 129 16,10 3-129-16,6-4 129 15,2 5 0-15,5 4 0 16,-1-1 0-16,2 3 0 15,-4 1 0-15,-2 3 0 16,-4-3 0-16,-8 5 129 16,-4-2 0-16,-8-2 0 15,-2 4 129-15,-11-5-129 16,-5 4 129-16,-9-8 0 15,-1 7 0-15,-4-4-129 16,1-7 129-16,-3-1-129 16,4-3-258-16,3-3-387 15,-2-4-645-15,17 9-1548 0,-5-10-2193 16,4-9-516-16,13 10-129 15</inkml:trace>
  <inkml:trace contextRef="#ctx0" brushRef="#br0" timeOffset="336601.2525">16265 16517 6966 0,'0'14'5418'16,"0"-14"-645"-16,14 4 129 15,4-4-4515-15,7-6-258 16,11-3 0-16,2 2 0 15,5 0 129-15,4 1-129 16,1-1-129-16,2 2 0 16,-2 0-258-16,-1 5-774 0,-14-3-1032 15,3 2-2709-15,-7-1-258 16,-11 2-645-16</inkml:trace>
  <inkml:trace contextRef="#ctx0" brushRef="#br0" timeOffset="336867.2676">16515 16356 7740 0,'-10'34'5031'0,"10"-14"-129"15,0 0-258-15,0 4-4515 16,10 4 0 0,-2-1 129-16,3 6 0 15,-2-4-129-15,3 3 129 0,-2-3-258 16,-2-5-258-16,3 6-1419 15,-11-12-2580-15,0-18-903 16,3 15-258-16,-3-15-258 16</inkml:trace>
  <inkml:trace contextRef="#ctx0" brushRef="#br0" timeOffset="337662.3132">17100 16483 3225 0,'-5'0'2838'0,"5"0"-258"16,0 0-129-16,0 0-387 15,-16 0-387-15,16 0-258 16,0 0-129 0,0 0-387-16,-8 10-258 0,8-10-129 15,0 20-129-15,0-3-258 16,1 0 129-16,6 5 0 15,-3-2 0-15,7 2 0 16,-1-11 0-16,5 3 0 16,0-10 129-16,5-4-129 15,0-6-129-15,5-7 0 16,-5-12-129-16,1-1 0 15,-1-4 0-15,-3 1 0 0,-7-6-129 16,-3 5 258 0,-6 4-387-16,-1 0 387 15,-4 8-258-15,-7 4 258 16,-3 7-387-16,-3 3 129 0,1 4 0 15,-5 5-645-15,8 14-645 16,-8-4-2451-16,3 4-1032 16,4 1-387-16,0 3 129 15</inkml:trace>
  <inkml:trace contextRef="#ctx0" brushRef="#br0" timeOffset="337929.3284">17439 16520 5031 0,'29'22'5676'0,"-18"-16"-774"15,-11-6 0-15,13 13-2709 16,-13-13-2064-16,0 0-129 15,13 10 129-15,-13-10-129 16,4 17 0-16,-4-17 0 16,1 20-645-16,-1-20-645 15,5 14-2451-15,-5-14-1032 16,0 0-516-16,10-13-129 15</inkml:trace>
  <inkml:trace contextRef="#ctx0" brushRef="#br0" timeOffset="338568.365">17784 16229 1806 0,'15'0'4902'16,"-15"0"-129"-16,9 9 0 15,-3 11-3483-15,-6-20-129 16,0 37-387-16,-5-17 0 15,5 13-258-15,-5-7-129 16,4 9-129-16,-2-5 0 16,2 0-387-16,1 0 129 15,-1-9-516-15,1 7-516 16,0-28-903-16,0 25-2193 15,0-25-774-15,0 0-645 16</inkml:trace>
  <inkml:trace contextRef="#ctx0" brushRef="#br0" timeOffset="338927.3855">17960 16251 5289 0,'10'4'5160'16,"-8"19"-516"-16,-2-8-258 15,-7-4-4128-15,7 8-516 16,0 2 258-16,5 3-129 16,3-1 258-16,4 3-129 15,1-3 258-15,6 0-258 16,-2-2 129-16,4-3 129 0,-1 0-129 15,1-7 0-15,-3 1-129 16,0 1 129 0,-6-4 0-16,-2-1 129 15,-10-8-129-15,9 21-129 0,-9-12 258 16,-9 8-129-16,-4-7 0 15,-3 1 0-15,-6 3 129 16,0-3-645-16,0 8-258 16,-7-14-774-16,8 2-3225 15,1-5-258-15,-1-2-645 16</inkml:trace>
  <inkml:trace contextRef="#ctx0" brushRef="#br0" timeOffset="339144.3979">17992 16305 6837 0,'33'6'5289'0,"-12"1"-129"15,4-5-516-15,4 0-4386 16,2-2-258-16,0 0-258 15,3 0-258-15,-8-9-516 16,10 9-1290-16,-12 0-2580 16,1-1-129-16,0-6-645 15</inkml:trace>
  <inkml:trace contextRef="#ctx0" brushRef="#br0" timeOffset="339439.4148">18526 16406 7998 0,'-11'16'5160'0,"11"-16"-129"16,-12 9-516-16,-1-9-4515 15,13 0-516-15,0 0-387 0,0 0-387 16,9 16-1548-16,-9-16-2064 15,0 0-516-15,12 15 258 16</inkml:trace>
  <inkml:trace contextRef="#ctx0" brushRef="#br0" timeOffset="340074.4511">18634 16326 1806 0,'16'-8'4902'16,"-2"8"-645"-16,-14 0 129 15,0 0-3483-15,12-3-645 0,-12 3-129 16,7 10 129 0,-7-10 129-16,5 27 0 15,-5-12 387-15,0 9-387 16,0-5 0-16,0 6-129 0,-3-5 129 15,2 2-258-15,-3 0 0 16,2-6 0-16,1-2-129 16,0-1 258-16,1-13-129 15,-3 16 129-15,3-16-129 16,0 0 129-16,0 0-129 15,0 0 0-15,0 0 0 16,0-17-129-16,0 5 0 16,4-6 0-16,-2-3 258 15,2 2-129-15,2-1-258 16,0 0 129-16,1-1-258 15,0 6 516-15,4 1-258 16,-4 1 0-16,4 1-258 0,2 3 258 16,-2-1 0-16,2 3 0 15,-1 0 258-15,1 2-258 16,-1 1 0-16,5 4 129 15,-4 0-129-15,0 6 129 16,3 6 0-16,-4 5-129 16,1 3 129-16,-1 4-129 15,0 7 129-15,-3 3-129 16,0-1 258-16,-2 6-258 15,-2-6 129-15,2 0 0 16,-6-6-129-16,1 0 129 16,0-5 0-16,-2-6-129 15,0-6 0-15,0-10 0 0,0 11 0 16,0-11-258-16,0 0-258 15,0 0-645-15,0 0-1290 16,0 0-2451 0,-4-12-516-16,3 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0:48:01.7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3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4T00:52:06.445"/>
    </inkml:context>
  </inkml:definitions>
  <inkml:trace contextRef="#ctx0" brushRef="#br0">24403 2929 903 0,'12'-4'2064'16,"-12"4"-645"-16,0 0-258 15,-1 21-387-15,-8 11-129 16,-10 10-258-16,-2 15-129 16,-5 12 258-16,-5 7-258 15,-3 7-129-15,1 1 258 16,0-7-387-16,4-4 0 15,3-12 0-15,6-8 0 16,3-15 0-16,6-3 129 16,6-15-129-16,1-3 129 15,4-17 0-15,-1 15 0 0,1-15 0 16,0-7-129-16,0-9 258 15,1-9-129-15,-1-5 0 16,0-13 0-16,0-1 0 16,0-6 258-16,-5 2 129 15,2 6 0-15,-6 2-129 16,6 13-129-16,-3 5 258 15,6 22-258-15,0 0 0 16,-11 17-129-16,11 12-129 16,0 4-129-16,0 3 129 15,3 3 387-15,-1-4-387 16,6-3 129-16,-4-10 0 15,4-4 129-15,-8-18 0 0,20 10-129 16,1-10-387-16,4-12-2451 16,18-20-1419-16,26 1-387 15</inkml:trace>
  <inkml:trace contextRef="#ctx0" brushRef="#br0" timeOffset="7571.4329">18299 3373 258 0,'0'0'774'0,"8"12"0"15,-8-12 129-15,0 0 258 16,0 0-129-16,4 16-129 0,-4-16 129 15,1 18-258-15,4-6-129 16,-2 1-258-16,6 2 0 16,-1-3 0-16,4-1-258 15,5 2 387-15,0-6-258 16,4-3 129-16,1-4 0 15,2 0 0-15,-4-6 0 16,4-2 129-16,-3-11 0 16,-1 3-258-16,-4-13 387 15,-3 8-387-15,-5-9 258 16,-4 6-258-16,-4-5 258 15,-4 12-387-15,-8 2 129 16,-3 7-129-16,-6 8 0 0,-2 9-129 16,-3 12 0-16,0 7-129 15,3 10 0-15,0-5 0 16,6 3 0-16,5-5 129 15,5-4 0-15,6-7 129 16,1-20 0-16,17 11 0 16,-1-20 129-16,9-4 129 15,-1-11 0-15,5 0-258 16,-3-10 129-16,1 7 129 15,-8-7-129-15,-1 9 0 16,-10-2 129-16,-1 9 0 16,-7 2-129-16,0 16 0 15,-10-6 0-15,-2 9-258 0,-4 14 129 16,0 6-129-1,-1 6-129-15,1 0 0 16,4 5 0-16,1-7-387 16,11 8-1806-16,0-15-2322 0,0-20-387 15,21-10-129-15</inkml:trace>
  <inkml:trace contextRef="#ctx0" brushRef="#br0" timeOffset="17826.0194">18957 3242 2580 0,'8'81'3741'0,"-1"-24"0"16,0-5-3741-16,-2 7 0 16,1-3 129-16,2-3-129 15,0-7 258 1,-6-14 258-16,6-5 258 0,-8-27-258 15,16 3 258-15,-7-18-258 16,3-12 129-16,-3-12-129 16,3-6-129-16,0-7-387 15,-1 0-258-15,-3-1 129 16,-2 10 0-16,-2 3 129 15,-1 12-258-15,-2 9 129 16,-1 19 0-16,0 0 0 0,0 6-258 16,-1 25 129-16,-3-2-129 15,0 16-387 1,-3-5-516-16,2 11-1161 15,2 3-1290-15,-5-18-258 16</inkml:trace>
  <inkml:trace contextRef="#ctx0" brushRef="#br0" timeOffset="18424.0538">20011 3288 774 0,'19'0'3483'16,"-19"0"0"-16,22 15-258 15,-15-4-4128-15,7 14 129 16,-5 0 387-16,0 7 0 16,-2 0 387-16,-2 4 129 15,0-1 387-15,-5-2 129 16,5 0-129-16,-3-10 129 0,3 1 129 15,-5-11-129-15,8 0 0 16,-8-13-129-16,17 0-129 16,-4-9-258-16,6-11-129 15,2-5-129-15,-1-8-258 16,5-2 258-16,1-3-129 15,-2 2 258-15,-2 6-129 16,-5 6 129-16,-1 10 0 16,-4 12 0-16,-2 8 0 15,-4 19 0-15,-5 7-129 16,0 11 0-16,-1-3-129 15,0 4-129-15,0-4 258 16,0-6-129-16,0-7 0 0,0-12-258 16,0-15-516-16,0 0-1290 15,22-7-1677 1,-16-23 516-16</inkml:trace>
  <inkml:trace contextRef="#ctx0" brushRef="#br0" timeOffset="18823.0766">21011 3495 3354 0,'18'35'4644'16,"-18"-35"-516"-16,18 26-645 0,-18-16-4386 15,12 2-258-15,-12-12 129 16,16 14 258-16,-16-14 0 15,14 2 129-15,-14-2 387 16,18-5 387-16,-4-4 516 16,0-5-129-16,7 3 129 15,-2-5-258-15,5 2 0 16,-2 2-129-16,-3 3-258 15,-1 5 129-15,-2 4-129 16,-6 5 258-16,1 11-129 16,-6 4-129-16,-1 9-129 15,4 0-1290-15,4 7-2451 16,-8-19-387-16</inkml:trace>
  <inkml:trace contextRef="#ctx0" brushRef="#br0" timeOffset="94989.4328">1945 6774 258 0,'-13'-11'4128'16,"13"11"-129"-16,0 0-2451 16,0 0-258-16,9 4-516 15,-2 7-258-15,6 10 129 16,-2 13-258-16,7 11 0 15,-2 8 0-15,6 11-129 16,-2 1 0-16,4-1 258 16,-2-2-129-16,2-6 0 15,-3-17 258-15,1-9 129 0,-4-17 129 16,3-8-129-16,-9-12-129 15,5-12 0 1,-9-14-129-16,2-6-258 16,-5-14 0-16,2-3-258 0,-4-7 0 15,3-4-129-15,-2 6 0 16,0 4 0-16,0 12-258 15,-1 2-258-15,2 24-129 16,-5 4-1032-16,0 15-2838 16,9 25-516-16,-9 0-129 15</inkml:trace>
  <inkml:trace contextRef="#ctx0" brushRef="#br0" timeOffset="95338.453">2697 6796 903 0,'-5'-35'4644'16,"5"35"-129"-16,-17-28-129 16,2 19-3999-16,3 9 258 15,-4 8-516-15,-1 14 0 16,-4 11 129-16,8 11-258 15,-3 7 129-15,4 9-129 16,5 1 129-16,6 3-129 0,1-7 258 16,5-5-258-16,10-10-258 15,-3-11 0-15,10-6-1032 16,-2-13-2451-16,-1-19-903 15,12-2 129-15</inkml:trace>
  <inkml:trace contextRef="#ctx0" brushRef="#br0" timeOffset="95684.4727">2835 6889 3225 0,'0'0'4386'15,"0"0"-3096"-15,21 6-129 16,-3-4-258-16,7 7 258 15,-3-3-129 1,7 6 0-16,-8-5-516 0,3 5 0 16,-10-1 0-16,2 2-129 15,-13 1 129-15,-1 5-129 16,-4-6 0-16,-7 7 0 15,-4-3-129-15,-2 2 129 16,2-1-387-16,-2 0 0 16,6-1-258-16,6-3 258 15,3 2-129-15,3-4 0 16,9-1 0-16,6-1-129 0,4 0-129 15,-2-5-258 1,6 7-1161-16,-11-11-903 16,0-1-1806-16,1 0-258 15</inkml:trace>
  <inkml:trace contextRef="#ctx0" brushRef="#br0" timeOffset="95866.4831">2825 7068 2451 0,'-16'-9'3999'15,"28"14"-1935"-15,6-2-774 16,7 3-258-16,4-1-129 16,4 3-516-16,3-1-1032 15,-4 3-1290-15,-3-10-1677 16,6 11-129-16</inkml:trace>
  <inkml:trace contextRef="#ctx0" brushRef="#br0" timeOffset="96116.4973">3152 6791 645 0,'3'-45'1161'16,"-3"45"258"-16,17-6 129 16,-3 12 129-16,3 16-387 15,-1 9 0-15,6 11 0 16,-6 6-258-16,3 12 0 15,-7-3-129-15,-2 5-129 16,-10-7 0-16,2 1 0 16,-8-15-129-16,-4 0 0 0,-9-16-258 15,1-7-645-15,-2-9-2838 16,-1 5-1419-16,-11-14-258 15,7 5 130 1</inkml:trace>
  <inkml:trace contextRef="#ctx0" brushRef="#br0" timeOffset="96492.519">2077 7745 2967 0,'-54'-5'4386'15,"32"-7"0"-15,22 12-387 0,-2-13-3870 16,12 0 0-16,15 2 0 15,11 0 258-15,13 1-129 16,9 0 129-16,14 4 0 16,7-2 129-16,11 6 0 15,3 0-258-15,3 2 0 16,-1 0-129-16,-1 0-129 15,-5 0 0-15,-8 0 0 16,-12 0-129-16,-12 0-129 16,-9 0-387-16,-19-5-387 15,-4 5-1419-15,-25 0-2064 16,0 0-387-16,-20 10-129 0</inkml:trace>
  <inkml:trace contextRef="#ctx0" brushRef="#br0" timeOffset="97348.568">2072 7931 903 0,'0'0'4128'15,"0"0"129"-15,5-4-387 0,7 2-3612 16,2-1-258-1,9 1 129-15,-2 1-129 16,4-1 258-16,1-1-258 16,-2 0 0-16,-3 2 0 0,-5-2 129 15,1 3 0-15,-17 0 129 16,9-5-129-16,-9 5 0 15,-5 0 129-15,5 0 0 16,-21 7-129-16,11 4 0 16,-1 1 0-16,2 10-129 15,2 3 129-15,0 6-129 16,5 2 129-16,-1 7 0 15,3 2 129-15,0 0-129 16,0 2 258-16,0-6-258 16,0-1 0-16,2-6 0 15,-2-1 0-15,1-8-129 16,-1-3 0-16,0-4 0 0,0-5-129 15,0-10 0-15,-19 12 0 16,6-11 0-16,-1-1 129 16,-5 0 0-16,-2-5 0 15,0-1 258-15,3 2-129 16,2-2 129-16,2 4-129 15,4-1 0-15,10 3 129 16,0 0 0-16,0 0 129 16,11 10-129-16,7-1 0 15,6-2 0-15,5 4 129 16,0-3-129-16,5 0 0 15,-4-2-258-15,1-2-129 16,-2-2-129-16,-8-3-387 0,0-3 129 16,-7-11-645-16,2 3-645 15,-8-8-1806-15,-5-10-1032 16,10 5-129-1</inkml:trace>
  <inkml:trace contextRef="#ctx0" brushRef="#br0" timeOffset="97619.5834">2580 7979 4644 0,'-15'11'4773'15,"-5"2"-129"-15,3 4-1548 0,1 19-2322 16,-6 0 0-1,6 13-258-15,2-5-129 16,8 8 129-16,6-10-258 0,1-1-129 16,10-11-129-16,7-5 0 15,4-8-129-15,0-9-258 16,7-2-258-16,-8-7-645 15,8 1-645-15,-8-15-1290 16,0-5-1290-16,3 6-516 16</inkml:trace>
  <inkml:trace contextRef="#ctx0" brushRef="#br0" timeOffset="97963.6032">2724 8159 516 0,'-1'-34'3870'0,"2"19"-129"15,6-1-774-15,8 10-774 0,-6-8-645 16,13 14-258-16,-6-4-258 15,9 5-387-15,-5 2 0 16,1 6-258-16,-5-3-129 16,-3 6 0-16,-1-1 0 15,-4 2 0-15,-8 0-129 16,0 4 129-16,-5 1 0 15,-5 5-129-15,-3 0 0 16,1 2 0-16,-4-1-129 16,7 5 0-16,-1-5 0 15,8-2-129-15,2-4 129 16,4-3 0-16,11-2-258 15,2-7 258-15,2 2-258 0,0-8-129 16,1 2-258-16,-5-4-645 16,3 2-1161-16,-10-2-2193 15,-8 2-387-15,0 0 129 16</inkml:trace>
  <inkml:trace contextRef="#ctx0" brushRef="#br0" timeOffset="98424.6295">2729 8263 774 0,'0'6'4128'0,"0"-6"129"15,0 0-258-15,11 10-3741 16,4-8-129-16,2 0 129 15,1 0-516 1,4-2-129-16,-3 0-516 0,2-2-129 16,-1-9 0-16,0 0 129 15,-4-8 129-15,2-2 0 16,-2-8 258-16,0 0 258 15,0-4 516-15,-2-1-129 16,-1 3 129-16,1 2-129 16,0 8 258-16,-2 3 0 15,4 11 129-15,1 0-129 16,4 10 258-16,2 7 129 15,4 7 129-15,1 3 129 16,3 7-258-16,-3 1 129 16,4 5 0-16,-10-7-129 15,4 10 129-15,-13-12-258 0,0 8 129 16,-13-9-258-16,0 5 0 15,-17-9-129-15,-2 3-129 16,-5-4-645-16,-5-6-2580 16,-1-4-1677-16,9 2-258 15,-2-10-387-15</inkml:trace>
  <inkml:trace contextRef="#ctx0" brushRef="#br0" timeOffset="105308.0232">3673 7602 1806 0,'-18'-5'3096'0,"4"1"129"0,14 4-645 15,0 0-774-15,-16-11-129 16,16 11-516-16,0 0-516 15,7-5 0-15,-7 5-258 16,21-3-129-16,-7 2 0 16,10 1-129-16,0 0 129 15,9 0-129-15,1 0-129 16,3 0 129-16,4-1 129 15,1-4-258-15,-2 2 0 16,-2-2 0-16,-4 0-258 16,-6 0 0-16,-4 5-645 15,-15-2-1419-15,-9 2-2193 16,17 0-645-16,-17 0 258 0</inkml:trace>
  <inkml:trace contextRef="#ctx0" brushRef="#br0" timeOffset="105798.0513">3728 7782 1806 0,'0'0'1548'16,"0"0"129"-16,0 0 129 15,15 7 258-15,-15-7-258 16,22 8-258-16,-6-8 0 15,8 7-258-15,1-7-258 16,5 3-258-16,3-3-258 16,5 4-129-16,-1-4-129 0,0 2 129 15,-4 0-387-15,-4 0-387 16,-3 5-516-16,-9-1-2838 15,-17-6-1032-15,15 13 0 16</inkml:trace>
  <inkml:trace contextRef="#ctx0" brushRef="#br0" timeOffset="109953.2889">6392 1950 774 0,'-12'-45'3999'0,"2"31"258"16,10 14-516-16,-3-12-2580 15,3 12-516-15,0 0-129 16,-11 0-129-16,11 8-129 15,-4 17-129-15,0 13-129 0,-6 18 129 16,-2 4-129-16,-5 23 129 16,-7 3-516-16,-1 14 516 15,-3-7-645-15,1 0 387 16,0-22-387-16,6-4 516 15,1-15-387-15,7-11 387 16,4-18 0-16,5-7 0 16,4-16-129-16,-5-10 129 15,1-7 0-15,0-11 0 16,0-7-129-16,-5-3 129 15,-1 2 0-15,0-5 129 16,-1 14-129-16,1 0 0 16,2 8 0-16,8 19 0 0,-11-3 129 15,9 12-258-15,2 7 129 16,6 11 0-16,5-1 0 15,3 8 0 1,5-7 258-16,2-1-129 0,4-6 129 16,-1-12 129-16,5-5-129 15,-3-7 0-15,4-9-129 16,-1-5-258-16,-1 3-258 15,8 6-258-15,-6 2-645 16,11 16-1032-16,1 22-1935 16,-2 6 0-16</inkml:trace>
  <inkml:trace contextRef="#ctx0" brushRef="#br0" timeOffset="110724.333">7001 4220 1032 0,'0'0'1935'16,"0"0"-129"-16,0 16 129 16,0-16-129-16,-12 28-129 0,-1-10-387 15,-4 13-258-15,-5-2-129 16,-3 10-258-16,-5-3-387 15,-4 5-129 1,-1 0 0-16,-1 2-258 0,-1-4 129 16,4-9-258-16,4 1 129 15,4-12-516-15,7-5 258 16,2-9-258-16,16-5 258 15,-15-7-258-15,15-10 258 16,0-6 258-16,0-3-258 16,0-2 645-16,2 1-258 15,2 4 387-15,-3 1-258 16,0 9 387-16,-1 13-129 0,0 0-129 15,-1 7-129 1,-3 17 129-16,-3 1-129 16,2 4-129-16,0 3 0 15,-2 3 0-15,5-3 0 0,2-5-129 16,1-5 129-16,8-7 0 15,12-4-516-15,4-9-1290 16,8-11-1935-16,21-3-516 16</inkml:trace>
  <inkml:trace contextRef="#ctx0" brushRef="#br0" timeOffset="131690.5322">4713 6878 3612 0,'-1'-40'3999'0,"-3"13"-1806"16,4 9-258-16,-4 0-516 16,4 18 0-16,-1-15-387 15,1 15-387-15,0 14-258 16,6 11 0-16,-2 9-129 15,7 9-129-15,-3 8 129 16,5 6-129-16,-1 2 0 16,5-3 0-16,-3-4 0 0,4-9 129 15,-4-13-129-15,7-8 258 16,-6-20 0-16,6-4-129 15,-7-25 129-15,7-5 0 16,-5-17 0-16,5-4-129 16,-4-10-258-16,-1-3 129 15,0 2-129-15,-3 5 0 16,-1 10-129-16,-5 8 0 15,-2 16-258-15,-5 10-387 16,1 20-774-16,-6 19-2709 16,-5 8-645-16,3 19-516 15</inkml:trace>
  <inkml:trace contextRef="#ctx0" brushRef="#br0" timeOffset="132102.5558">5180 7319 774 0,'0'0'4386'0,"0"24"387"16,-16-21-516-16,3 7-3741 15,1 6 0-15,-1-3-258 0,2 7 0 16,3-5 129-16,5 3 258 16,3-18-129-1,2 16 0-15,7-16 129 16,10 0-129-16,-2-15 0 15,9 0 0-15,-2-7-129 0,1-1 0 16,-4-5-129-16,-1 2 0 16,-7 0 0-16,-3 4 129 15,-10-1-129-15,0 4-129 16,-10-1 0-16,-4 8 0 15,-6 2-129-15,0 3-129 16,-2 6-258-16,-2-3-516 16,8 9-516-16,-9-5-1548 15,12 3-2322-15,13-3-129 16,-9 5 129-16</inkml:trace>
  <inkml:trace contextRef="#ctx0" brushRef="#br0" timeOffset="132947.6041">5316 6515 774 0,'-19'-4'3225'15,"6"2"-387"-15,1-4-516 16,12 6-387-16,-14-3-258 15,14 3-258-15,0 0-258 16,0 0-258-16,12-3 0 16,8 3-387-16,1-6 0 15,9 4 0-15,0-3-258 16,5 2-129-16,-3 0-129 15,-1-2-129-15,-3 0-129 16,-9-1-258-16,0 5-129 0,-19 1-258 16,13-10-516-16,-13 10-258 15,-7-10 129-15,-10-3-129 16,8 10 258-16,-10-11 0 15,6 5 387-15,-4-3 645 16,3-1 774-16,3 2 129 16,1 1 258-16,10 10 387 15,-11-7-129-15,11 7 258 16,-7 21-258-16,7 8 129 15,-9 5-387-15,5 13-258 16,-8 7-129-16,0 4-1290 16,1-1-2322-16,5 5-1032 15,-7-17-258-15</inkml:trace>
  <inkml:trace contextRef="#ctx0" brushRef="#br0" timeOffset="134214.6766">5661 6984 129 0,'-15'0'3483'0,"15"0"-2193"15,0 0-129-15,-7 8 387 16,7-8-258-16,1 15-129 0,11-7 0 16,0-3 0-1,9 1-129-15,-1-6 0 16,6 0-129-16,-2-2-516 15,5-7 0-15,-5-7 0 0,2 2-129 16,-9-7-129-16,2 2 129 16,-11-4-129-16,-2 1-129 15,-6-1 258-15,-1 6-258 16,-11 4 129-16,-4 6-129 15,-5 6 129-15,-3 3-129 16,-2 16 0-16,0 9 0 16,-3 10 129-16,1 6-129 15,4 8 129-15,4 4-129 16,6-2 129-16,5 3 129 15,6-7-129-15,4-8 129 16,11-10-258-16,8-9 0 16,5-14-129-16,3-8-129 0,6-8-1161 15,-5-16-2451-15,1-13-1032 16,6-2-258-16</inkml:trace>
  <inkml:trace contextRef="#ctx0" brushRef="#br0" timeOffset="134560.6963">5965 6484 645 0,'0'16'3741'0,"0"-16"258"15,0 0-3483-15,22 16-387 16,-5-9-129-16,2-3-129 15,2-2-387-15,-3-2-903 0,2 0-1290 16,4 0-903-16</inkml:trace>
  <inkml:trace contextRef="#ctx0" brushRef="#br0" timeOffset="134950.7187">6264 6450 129 0,'4'-9'4257'0,"6"0"387"16,-6-13-387-16,3-2-3225 15,8 6-258-15,-7-3-129 16,6 9 129-16,-6-4-129 0,2 11-129 16,-10 5 0-16,15-2 0 15,-15 2-129-15,8 24-129 16,-8 5-129-16,0 9 0 15,0 9-129-15,-3 6 129 16,-6 7-129-16,-3 1 0 16,-1-2 0-16,-4-4 129 15,-4-7-258-15,-2-11 129 16,0-3-387-16,-7-19-516 15,9 0-1419-15,-7-13-2580 16,-1-9 0-16,9-10-258 16</inkml:trace>
  <inkml:trace contextRef="#ctx0" brushRef="#br0" timeOffset="135856.7705">6553 6865 3999 0,'-6'21'3483'0,"6"-21"-258"16,0 0-774-16,-9 10-387 0,0-14-516 16,9 4-645-1,-8-21 0-15,6 7-516 16,-5-10 0-16,5-4-129 15,0-5 0-15,2-8-129 16,0-9 0-16,0-4-129 0,1-9 129 16,3 2 0-16,3-5-129 15,0 2 129-15,3 2-258 16,0 7 258-16,1 8-129 15,1 5 0-15,1 8 0 16,-1 8-129-16,0 7 129 16,0 8 0-16,-2 5 0 15,-10 6 0-15,15 0-129 16,-15 0 129-16,12 19-129 15,-10-2 129-15,1 1 0 16,1 0 0-16,-3 5 0 16,-1 2 0-16,0-2 0 0,-1-1 0 15,-6 0 0-15,2-2-129 16,-4-1 258-16,1 1-258 15,1-6 0-15,-3-3 129 16,10-11-129-16,-12 17 129 16,12-17 0-16,0 0-129 15,-1 12 129-15,1-12-129 16,9 3 129-16,-9-3 0 15,17 12 0-15,-5-5 0 16,-3 4 0-16,-2 2 0 16,-5-1 0-16,1 3 129 15,-3 1-129-15,-8-1 129 16,-5 1-129-16,1 2 129 0,-3-3-129 15,-2 1-129-15,3-2 0 16,-3-5-129 0,6 5-516-16,-1-13-903 15,12-1-2193-15,0 0-903 0,0 0-387 16</inkml:trace>
  <inkml:trace contextRef="#ctx0" brushRef="#br0" timeOffset="136242.7926">6757 6133 1677 0,'33'-1'4257'0,"-8"1"-129"15,-1 4-2709-15,-3-4-129 16,4 8-129-16,-6-6-387 15,4 8 129-15,-8-3-387 0,1 7 129 16,-16-14-129-16,9 23 0 16,-9-12-129-16,-4 6 0 15,-8-4 0-15,-1 4-129 16,-1-5-129-16,0 5-129 15,-2-4 129-15,6 1-258 16,3 1 129-16,5-1 0 16,2 2 0-16,9-3 0 15,4 3 0-15,4-3 129 16,3-1-129-16,-1 0-129 15,0 0 129-15,-2-5-129 16,-2 1 0-16,-5-5-387 16,2 4-516-16,-12-7-387 0,0 0-516 15,0 0-1290-15,-10-16-1677 16,-1 9 258-16</inkml:trace>
  <inkml:trace contextRef="#ctx0" brushRef="#br0" timeOffset="136432.8033">6813 6312 3999 0,'2'7'4515'0,"-2"-7"-2064"16,31 9-516-16,-14-9-387 15,12 7-258-15,-8-5-516 16,8 3-516-16,-4 1-516 0,-3-4-1032 15,2 5-1806-15,0 4-1419 16,-12-7-387 0</inkml:trace>
  <inkml:trace contextRef="#ctx0" brushRef="#br0" timeOffset="137302.853">7017 6989 258 0,'9'3'4515'16,"23"2"0"0,-11 4-2838-16,7-9-516 15,9 1 0-15,-4-1-129 16,5 3-129-16,-6-2-645 0,-1 1-258 15,-5 4-387-15,-11-6-645 16,2 1-1290-16,-17-1-1419 16,2-7-903-16</inkml:trace>
  <inkml:trace contextRef="#ctx0" brushRef="#br0" timeOffset="137496.8641">7164 6868 2967 0,'-10'51'4257'0,"9"-10"-2580"16,-3 0-258-16,1 7-258 0,-2 0-387 16,5-2-645-16,0-2-516 15,0-11-516-15,0-5-1032 16,5-8-1419-16,-5-20-774 15</inkml:trace>
  <inkml:trace contextRef="#ctx0" brushRef="#br0" timeOffset="138134.9008">7688 6756 3612 0,'-5'-28'4644'16,"5"13"-129"-16,0 15-3225 15,0 0-258-15,0 18-387 16,3 11-129-16,-3 3 0 16,0 14-129-16,0 3 0 15,0 11-129-15,-3-1-129 16,3-5 0-16,0-5 258 15,0-6-258-15,3-8 129 16,7-9 129-16,-1-17-129 16,7-9 129-16,-1-12 0 15,7-11 0-15,-2-15-129 16,6-6 129-16,-1-12-258 15,2-5 129-15,-1-4 0 0,-1 0-129 16,-5 5-129-16,-3 8 0 16,-5 12 0-16,-5 5-516 15,-1 21-129-15,-6 14-516 16,0 0-1548-16,-6 28-2322 15,-5 2-258-15,3 7-258 16</inkml:trace>
  <inkml:trace contextRef="#ctx0" brushRef="#br0" timeOffset="138517.9227">8035 7232 3225 0,'-5'16'2064'15,"1"-3"258"-15,-7-3 0 16,2 8-258-16,-7-5-258 16,7 10-387-16,-8-5-516 15,9 7-129-15,-4-8-258 16,12 4-129-16,0-21 258 15,5 16-129-15,8-18-129 16,13-11 129-16,-1-12 0 16,6-2 0-16,4-11-129 15,-2 0-129-15,-3-4 129 16,-4 6-258-16,-10 0-129 0,-8 7 0 15,-8 7 0-15,-13 6 0 16,-11 7-129 0,-8 6-258-16,-3 3-129 15,-5 3-258-15,8 14-387 0,-8-13-903 16,17 9-1419-16,3-4-1419 15,9-9-387-15</inkml:trace>
  <inkml:trace contextRef="#ctx0" brushRef="#br0" timeOffset="138768.9371">8133 6539 1806 0,'-11'-21'4902'0,"6"10"129"0,5 11-516 16,19-7-3354-16,-1 0-516 16,11 1 0-16,0-1-387 15,6 0-258-15,2 3-387 16,0-1-645-16,5 8-1419 15,-9 10-2193-15,-6-5-258 16,4 9 0-16</inkml:trace>
  <inkml:trace contextRef="#ctx0" brushRef="#br0" timeOffset="139529.9804">8630 6967 1806 0,'26'7'2838'16,"-1"-3"129"-16,-1-5-258 0,7-2-258 15,-3-11-774-15,8 6-258 16,-8-14-516-16,3 6-129 16,-7-9-258-16,-2 6 0 15,-10-5-129-15,-5 1-258 16,-7 0 129-16,-3 5-129 15,-10 0-129-15,-8 6 129 16,-4 6-129-16,-4 6-129 16,-2 4 129-16,-1 14 0 15,-2 9 0-15,3 7 0 16,2 8 0-16,5 6 0 15,7 1 129-15,5 4-129 16,8-4 129-16,4-3-129 0,9-5 129 16,7-9-258-16,8-8 0 15,1-8-387-15,8 0-1032 16,-4-13-2580-16,3-8-774 15,5-5-129-15</inkml:trace>
  <inkml:trace contextRef="#ctx0" brushRef="#br0" timeOffset="140411.031">9065 6389 2193 0,'0'-11'4257'15,"4"-1"-1806"-15,10 1-516 16,-6-8-387-16,9 4 0 15,-9-4-645-15,10 6-129 16,-9-4-129-16,4 6 0 16,-13 11-129-16,8-8-258 0,-8 8 129 15,0 14 0-15,-4 3-129 16,-4 12-129-16,0 3-129 15,0 6 129-15,-2 1-129 16,-1 2 129-16,3 0-129 16,-2-2 129-16,-1-4-129 15,-2-3 0-15,1-6 0 16,-5-7-258-16,1 1-774 15,-9-12-2064-15,-3-8-1677 16,5 1-387-16,-2-11 259 16</inkml:trace>
  <inkml:trace contextRef="#ctx0" brushRef="#br0" timeOffset="140584.0409">9003 6029 3612 0,'39'-20'4515'16,"-16"24"-516"-16,-15 13-3096 15,5-1-1032-15,-4 6-645 16,-2 6-516-16,-2 3-1419 16,-5-4-1290-16,8 15-128 15</inkml:trace>
  <inkml:trace contextRef="#ctx0" brushRef="#br0" timeOffset="141198.076">9254 6447 258 0,'19'71'3354'15,"-10"-29"-129"-15,-7-2-774 0,-2 1-903 16,1 0-516-16,-1-10-387 16,0 1 258-16,-3-16 0 15,3 0 129-15,0-16-129 16,-7-7 129-16,0-21 129 15,6-6-258-15,-7-17-129 16,8-5-387-16,-3-11 0 16,3-7-387-16,2-7 129 15,7 4 0-15,-1-1-129 16,9 6 0-16,0 8 129 15,8 6-129-15,-3 12 129 16,2 12-129-16,3 9 129 16,-2 9-129-16,0 9 0 0,0 7 0 15,-5 4-129-15,-1 13 129 16,-4 1 0-16,-3 2 0 15,-7 7 0-15,0-3 0 16,-5 0 0-16,-1-1 0 16,-8-3 0-16,-6-2 0 15,-3-2 0-15,-3-3 0 16,0-1-129-16,-2-1 129 15,2 3 0-15,6-4-129 16,3 3 129-16,6 1-129 16,6 2 129-16,5-1-129 15,7-1 129-15,4 1-129 16,1 0 129-16,-1 1-129 0,0-5 129 15,-7 4-129-15,-4-2 129 16,-5 2 129 0,-5-1-129-16,-8 2 0 0,-7-2 0 15,-2 0-129-15,-1 1 0 16,-2-8-516-16,9 5-516 15,-5-12-774-15,21 0-1161 16,-12 0-645-16,12 0-1032 16,10-22-129-16</inkml:trace>
  <inkml:trace contextRef="#ctx0" brushRef="#br0" timeOffset="141566.0971">9545 6154 1032 0,'41'-28'4128'0,"-23"22"-258"15,-2 1-1032 1,8 7-516-16,-7-2-645 0,8 5-258 15,-9-3-258-15,9 5-516 16,-7-2-129-16,1 3-258 16,-3 2-129-16,-3 0 0 15,-4 3 129-15,-3-3-129 16,-5 2 0-16,0 3 0 15,-1-4 0-15,-4 3 129 16,-6-2-129-16,-1 1 0 16,-3 0 0-16,-1 4-129 15,1 1-129-15,0 0 129 16,4 2 0-16,2 2-129 15,7-1 0-15,1 1 129 16,4 0-129-16,7-8 0 0,5 0 0 16,0-5-129-16,1-2-129 15,-4-7-129-15,3 3-387 16,-10-10-645-16,4-1-1677 15,-10 8-1677-15,-3-25-129 16</inkml:trace>
  <inkml:trace contextRef="#ctx0" brushRef="#br0" timeOffset="141757.108">9604 6261 645 0,'0'0'4128'0,"18"9"-1548"15,2 2-774-15,-1-4 0 0,9 6-387 16,-4-5-387-16,6 3-516 15,-5-1-387-15,-3-3-774 16,-2 8-774 0,-8-2-1419-16,-12-13-1677 0,8 32 129 15</inkml:trace>
  <inkml:trace contextRef="#ctx0" brushRef="#br0" timeOffset="142807.1681">4878 7670 3225 0,'-16'-9'4773'15,"8"-7"-258"-15,8 16-129 16,11-17-4257 0,1 8-258-16,5-3 0 0,4 2 0 15,2 1 0-15,4 3 129 16,2 2 0-16,4 0 129 15,4 4 0-15,3-1 0 16,6 0-129-16,2 0 129 16,9 1 0-16,5-4-129 15,5 2 129-15,6-3-129 16,7-1 0-16,1 1 129 0,7 1-129 15,3-4 129-15,4 3-129 16,4 0 0-16,0-2 0 16,8 2 129-16,2-3-129 15,3 2 0-15,7 0 0 16,0 0 0-16,-1-2 0 15,2 1 0-15,4 1 129 16,0 1-129-16,1-1 0 16,-6 2 0-16,1 0-129 15,-5 2 129-15,-3-2-129 16,2 3 129-16,-5-1-129 15,-5 1 258-15,-1 0-258 16,-4-2 129-16,-2 1 0 16,1-4 0-16,0 0 0 0,-2 0 0 15,-5 0-129 1,0 1 129-16,-3 1-129 15,-1 2 129-15,-2 0 0 0,-6 1-129 16,-4 1 129-16,-3 0 0 16,-4 0-129-16,-6 0 0 15,-7 0 0-15,-7 2-645 16,-15-2-1935-16,-11 0-1935 15,0 7-258-15</inkml:trace>
  <inkml:trace contextRef="#ctx0" brushRef="#br0" timeOffset="144887.287">5438 7993 3096 0,'0'0'4644'16,"11"6"-2322"-16,-11-6-387 15,23 0-129-15,-12-7-258 16,10 7-387-16,-5-5-387 15,8 4-258-15,-4-5-258 16,1 6-258-16,-3-1-258 16,-3-6-1032-16,-1-4-3225 15,2 11-129-15,-16 0-387 16</inkml:trace>
  <inkml:trace contextRef="#ctx0" brushRef="#br0" timeOffset="149322.5407">5053 8060 3096 0,'-19'0'4902'0,"8"-4"-1161"16,11 4-903-16,-18-6-645 15,18 6-774-15,-11-5-258 16,11 5-516-16,0 0-129 16,0 0-258-16,0 0 0 15,0 0-129-15,7 0-258 16,3 2 129-16,5 3 0 15,2-1-129-15,1 1 0 0,3-3 129 16,1-2 0-16,-3 0-129 16,-3 0 129-1,0-2-129-15,-5 1-129 16,-11 1 0-16,12-2-387 0,-12 2-258 15,0 0-258-15,-5-4-129 16,5 4-129-16,-14 3 129 16,14-3 0-16,-16 14 387 15,16-14 129-15,-12 16 387 16,12-16 387-16,-9 17 258 15,9-17 258-15,-5 24 0 16,2-9 258-16,3 12 129 16,-1-2 0-16,1 12-129 15,-3-4-129-15,3 16-129 16,-3-7 0-16,1 5-129 15,-2-4-387-15,1-8-129 16,3 2-387-16,-6-12-387 0,6-1-2064 16,0 0-1548-16,-8-18-129 15</inkml:trace>
  <inkml:trace contextRef="#ctx0" brushRef="#br0" timeOffset="149540.5532">4918 8597 2322 0,'0'4'4515'0,"0"-4"-2064"16,25 9-645-16,-10-9 0 16,14 7-258-16,-5-7-129 15,13 5-258-15,-4-5-774 0,5 0-258 16,-2-6-129-16,-2-7-516 15,6 7-1419-15,-13-9-2193 16,-4-7-774-16,3 5 258 16</inkml:trace>
  <inkml:trace contextRef="#ctx0" brushRef="#br0" timeOffset="149880.5726">5486 7787 1032 0,'11'0'3870'0,"3"0"-1290"16,-1 10-1161-16,-9 5-258 15,4 9-258-15,-4 5-387 16,-3 8 0-16,-1 6-516 0,-5 3-645 16,-1 4-1419-1,0 10-1935-15,-11-13 129 16</inkml:trace>
  <inkml:trace contextRef="#ctx0" brushRef="#br0" timeOffset="150374.6009">5445 8558 1032 0,'4'-15'4128'16,"-4"15"258"-16,0 0-2451 16,-4 7-258-16,-5 3-645 15,3 6-645-15,-5 4-129 16,4 1 0-16,-4 2-129 15,6 1 0-15,3-6 0 16,2 1 0-16,1-8 129 16,10-4 129-16,1-7 129 15,8-9 0-15,-1-9 129 16,3-5 0-16,-4-10-129 0,4 2-129 15,-9-3-129-15,-2 3 0 16,-7 1-258-16,-4 5 129 16,-8 7-258-1,-8 7 0-15,-4 11-387 0,-11 2-2193 16,-1 7-1806-16,7 10-645 15,-6-3 0-15</inkml:trace>
  <inkml:trace contextRef="#ctx0" brushRef="#br0" timeOffset="151386.6588">5871 8390 903 0,'12'3'3741'16,"-12"-3"-2451"-16,13 4 0 16,-2 2-129-16,0-6 0 15,5 3 0-15,0-3-129 16,5 0-258-16,-1 0-129 15,5-1 129-15,-4-8-387 0,2 5 0 16,-5-6 0-16,1 2-129 16,-5-3 0-1,-1 2 0-15,-5-2 0 16,-3 1 129-16,-5-1-129 0,0 0-129 15,-1-2 129-15,1 13-129 16,-16-18 0-16,16 18-129 16,-18-15 0-16,6 8 0 15,3 5 0-15,-2-1-129 16,-2 3 129-16,3 0 0 15,-1 3-129-15,0 4 129 16,1-1 0-16,-1 5 129 16,-2-1-129-16,0 4 129 15,1-2 0-15,0 6 129 16,-5 2 0-16,5 5 258 15,-1 6-129-15,6 5 0 16,0-1 0-16,5 5-258 0,2-4 258 16,8 3-387-16,5-7 129 15,3-7-516-15,12 1-1161 16,-6-8-2967-16,5-14-516 15,5 1-258-15</inkml:trace>
  <inkml:trace contextRef="#ctx0" brushRef="#br0" timeOffset="151967.692">6252 7980 1419 0,'0'0'4515'16,"-9"-11"258"-16,9 11-2709 16,0 0-516-16,5 0-258 15,10 6-258-15,-15-6-258 16,25 7-258-16,-12 2-645 15,0-8-645-15,7 10-1419 16,-7-11-903-16,-1 0-1161 0,4-2-129 16</inkml:trace>
  <inkml:trace contextRef="#ctx0" brushRef="#br0" timeOffset="152242.7077">6521 7814 1548 0,'8'11'2064'0,"-8"2"129"15,0-13 0-15,0 29-258 16,-2-15-129-16,2 12 0 16,-3-7 129-16,3 13-387 0,-3-10-387 15,3 16-129-15,-1-4-387 16,1 8 0-16,-7-3-258 15,6 0 0-15,-3-4-129 16,-1-3-129-16,-2-3 129 16,-5-4-516-16,6-4 0 15,-8-11-516-15,9 5-1806 16,-5-7-2193-16,-5-8-258 15,2 0-516-15</inkml:trace>
  <inkml:trace contextRef="#ctx0" brushRef="#br0" timeOffset="152432.7186">6455 7658 645 0,'37'-16'3999'0,"-37"16"-129"15,23 5-645-15,-14 5-4644 16,-1 5-645-16,-4 4-1548 16,-4-7-387-16</inkml:trace>
  <inkml:trace contextRef="#ctx0" brushRef="#br0" timeOffset="153010.7517">6755 8218 2967 0,'-7'92'1290'16,"-1"-50"258"-16,0-13 129 15,0 1 0-15,-8-17-129 16,6-1-129-16,-5-16 0 15,15 4 129-15,-26-35 0 16,19 6-516-16,-6-16-258 16,8-7-516-16,2-12 129 15,3-8-258-15,2-4 0 16,11-1-129-16,1 3 0 15,6 7 0-15,4 8-129 16,-2 11 129-16,3 13-129 16,-4 11 129-16,-1 10 129 0,-4 10-258 15,-1 4 129-15,-5 6 0 16,-3 11 0-16,-1 1 0 15,-3 2 129-15,1 3-129 16,-2 3 129-16,1-3-129 16,-2 0 129-16,3-3-129 15,0-3 129-15,-1-1-258 16,-1-5 129-16,-2-11 0 15,3 15 0-15,-3-15 0 16,0 15-129-16,0-15 129 16,-1 21 0-16,-4-6 0 15,-2 3 0-15,2 3-129 16,-3 3 129-16,0-1 0 0,1-1 129 15,1-1-129-15,-2-3-129 16,1-3 129-16,-2-1-258 16,-3-8-258-1,6 6-903-15,-11-8-2193 0,2-4-1161 16,15 0-258-16</inkml:trace>
  <inkml:trace contextRef="#ctx0" brushRef="#br0" timeOffset="153354.7714">6935 7768 3225 0,'36'-16'4386'16,"-12"16"0"-1,-10 2-2967-15,6 0-774 16,1 6-129-16,-1-1 129 15,-3 8-258-15,-4-5 129 0,-3 7-129 16,-4-5-129-16,-5 5 0 16,-2-4 0-16,-7 4-129 15,-4-3 0-15,-1 2 0 16,0-1-129-16,1 0 129 15,3 0 0-15,4 2-129 16,5 1 129-16,0 0-129 16,12 2 0-16,2-4 129 15,3 2-258-15,4-2 0 16,0 0-258-16,-3-9-129 15,4 8-1032-15,-8-9-1677 16,-14-6-1419-16,20 4-258 0</inkml:trace>
  <inkml:trace contextRef="#ctx0" brushRef="#br0" timeOffset="153542.7821">7020 7904 1 0,'-13'21'3998'15,"13"-21"388"-15,10 15-2451 16,11 1-516-16,-1-7-387 16,5 4-1419-16,-4-12-3096 15,12 15-387-15,-12-16-258 0</inkml:trace>
  <inkml:trace contextRef="#ctx0" brushRef="#br0" timeOffset="153972.8065">7448 8130 1419 0,'64'5'4386'0,"-18"0"0"15,3 1-2451-15,-5-6-645 16,3 7-516-16,-8-2-516 15,-1-2-516-15,-10 3-645 16,-8-6-516-16,-7 4-645 16,-13-4-387-16,5-10-1032 15,-5 10-386-15</inkml:trace>
  <inkml:trace contextRef="#ctx0" brushRef="#br0" timeOffset="154166.8178">7667 8018 1548 0,'-3'65'4128'16,"3"-22"258"-16,2-1-2580 16,-5-6-516-16,1 6-387 15,-4-7-516-15,1 2-129 16,1-9-903-16,0-4-2322 15,4-24-1161-15,1 23-387 0</inkml:trace>
  <inkml:trace contextRef="#ctx0" brushRef="#br0" timeOffset="154678.8471">8009 7988 1677 0,'-10'-21'4128'15,"16"21"387"-15,4-2-2709 16,1-2-516-16,13 4-129 16,1-6-129-16,9 6 0 15,-4-4-387-15,7 4 0 0,-8-1-129 16,3 1-129-1,-10-1-129-15,-2 1 0 16,-12 4-129-16,-8-4 129 16,5 16 0-16,-5 3 0 0,-6 3 0 15,-1 8 0-15,-2 8-129 16,-2 7 0-16,3 3-258 15,0 5 0-15,2 2-129 16,-5-7-516-16,11 7-1032 16,-9-5-2709-16,1-15-387 15,4 1-516-15</inkml:trace>
  <inkml:trace contextRef="#ctx0" brushRef="#br0" timeOffset="155134.8732">8027 8450 1161 0,'0'15'4386'16,"16"5"0"-16,-6-15-258 16,10 7-3999-16,5-1 0 15,3-2 129-15,1-2-129 16,0 1 258-16,0-3-258 15,-5-3 129-15,0-1 129 16,-9-3 258-16,2-2-129 16,-6-4 0-16,1 2 129 15,-7-8 129-15,-5 14-258 16,8-10-258-16,-8 10 129 15,5 5-258-15,-1 10 0 16,3-1 0-16,1 5-258 0,4 1 258 16,2 2-258-16,5-8 258 15,-1-3 0-15,5-10-129 16,-5-5 0-1,3-6 0-15,-6-11 258 0,-7-3-258 16,-2-2 129-16,-6-5-129 16,-2 0 0-16,-12 3 0 15,-3 5-129-15,-5 2 129 16,-3 3 0-16,1 9-258 15,-6 2-129-15,9 7-516 16,-10 0-1935-16,9 3-1935 16,9 7-516-16,1-5 258 15</inkml:trace>
  <inkml:trace contextRef="#ctx0" brushRef="#br0" timeOffset="155378.8871">8499 7739 3999 0,'19'-3'5160'15,"3"3"-387"-15,-2 0-516 16,12 4-4902-16,-2-1-2709 16,4-1-1290-16,9 11-258 15,-7-11 259-15</inkml:trace>
  <inkml:trace contextRef="#ctx0" brushRef="#br0" timeOffset="155995.9223">8778 8267 516 0,'27'26'3870'0,"-11"-19"645"16,8 2-3354-16,9 3 0 15,-3-12 0-15,6 3 258 16,-7-5-387-16,1-4-129 16,-11-11 0-16,3 1-258 0,-13-7 0 15,-1-1 0 1,-8-4-258-16,0 1 0 15,-12-4-129-15,-1 7-129 16,-4 3 0-16,-3 8-129 0,-1 7 0 16,0 6 0-16,-3 4-129 15,3 16 129-15,1 8 0 16,-1 7 0-16,3 7 0 15,1 1 258-15,1 5-258 16,4 2 258-16,1-2-129 16,6-3 129-16,4-5-129 15,1-4-129-15,9-8 258 16,7-9-258-16,5-6 0 15,4-11-387-15,9-2-387 16,-5-14-903-16,13-5-1806 16,1-7-1290-16,-6-12-387 15</inkml:trace>
  <inkml:trace contextRef="#ctx0" brushRef="#br0" timeOffset="156361.9434">9201 7833 5031 0,'15'-25'4902'15,"3"16"-516"-15,-9-1-1677 0,10-4-2838 16,2-2 129-16,-3 8-129 16,-1 3 129-16,-2 4 129 15,-1 7 0 1,-7 7 129-16,-2 12-129 0,-5 4 129 15,0 10-129-15,-5 6 129 16,-3 4-258-16,-4 3 387 16,-4-4-387-16,2 0 0 15,-3-7 129-15,2-7-258 16,-1-8-516-16,6-5-1806 15,-1-9-2064-15,-7-13-516 16,18 1 0-16</inkml:trace>
  <inkml:trace contextRef="#ctx0" brushRef="#br0" timeOffset="156534.9532">9276 7547 1032 0,'25'1'4257'0,"-25"-1"0"15,20 26-645-15,-19-9-3999 16,10 5-1419-16,-6-4-903 16,-2-5-1548-16</inkml:trace>
  <inkml:trace contextRef="#ctx0" brushRef="#br0" timeOffset="157149.9883">9570 8199 1032 0,'-16'58'1935'15,"11"-32"258"-15,-10-16 258 16,15-10 129-16,-23 0-258 15,17-12-129-15,-8-20-258 16,10 0-645-16,-8-19-387 16,10-4-516-16,-4-10-258 15,6-3 0-15,1-6 0 16,6 5 0-16,5 2-129 0,5 4 0 15,1 9 0-15,2 7 0 16,4 10 129-16,-3 13-258 16,-1 6 129-16,-2 6 0 15,-2 7 0 1,-5 5 0-16,-2 2-129 0,-9-2 129 15,13 21 0-15,-6-7 0 16,-3 1-129-16,0 0 129 16,0 1 0-16,0 0 0 15,-2-1 0-15,0 0 129 16,-2-2-129-16,0 2 0 15,-5 2 0-15,-3 4 0 16,-3-3 258-16,-2 1-258 0,0 0 129 16,1 3-258-16,2-4 258 15,0 1-129 1,7-4 0-16,3 0-129 15,0 0 129-15,3-5-129 0,6 2 0 16,-9-12 129-16,13 17-129 16,-13-17 129-16,0 0 0 15,8 13 129-15,-8-13-258 16,-9 7 0-16,9-7-387 15,-25 10-774-15,14-3-2451 16,0 4-1161-16,-8-7-516 16</inkml:trace>
  <inkml:trace contextRef="#ctx0" brushRef="#br0" timeOffset="157578.0129">9768 7624 3612 0,'59'-20'4644'0,"-38"9"-129"16,6 8-3741-16,3 3-129 16,-6 0 0-16,0 5 129 15,-9 0-258-15,5 8 129 16,-20-13-387-16,16 27 129 15,-16-16-129-15,-1 7 0 16,-7 0-129-16,-3 2 0 16,-5-2 258-16,2 2-129 15,-3 0-129-15,2-2 0 16,2 2 0-16,5 0 0 0,1-5 0 15,6 2-129-15,1 0 0 16,8 1 0-16,3-4 129 16,3 1-129-16,3-3 0 15,2-3 129-15,3-2-129 16,-3 0 0-16,-1-5 0 15,-1 0-129-15,-5-2 0 16,-12 0-129-16,18-4-129 16,-17-7-387-16,-1 11-774 15,0-15-1677-15,-6 2-1677 16,6 13-129-16</inkml:trace>
  <inkml:trace contextRef="#ctx0" brushRef="#br0" timeOffset="157827.0272">9831 7800 2451 0,'0'0'4902'0,"0"0"0"16,15-10-2967-16,12 10-387 15,-4-8-258-15,11 5-258 16,-5-2-516-16,7 5-129 16,-5 0-258-16,0 0-258 15,-2 9-645-15,-12-9-1419 16,0 3-2451-16,-1 5-645 15,-16-8 387-15</inkml:trace>
  <inkml:trace contextRef="#ctx0" brushRef="#br0" timeOffset="221266.6557">12545 6923 2322 0,'0'0'4128'16,"3"-13"-2838"-16,14 9-129 15,4-2-258-15,12 5-258 0,1-5 258 16,11 3-258-1,-3 0-129-15,4 1-258 16,-2-1-258-16,-6-1-387 16,-5 4-129-16,-12-2-387 0,-1 2-258 15,-20 0-516-15,0 0-387 16,0 0 258-16,0 0 129 15,-18-6 0-15,2 4 775 16</inkml:trace>
  <inkml:trace contextRef="#ctx0" brushRef="#br0" timeOffset="221682.6795">12871 6864 516 0,'-28'-1'1161'15,"16"2"516"-15,3 10 129 16,8 6 387-16,-6 3-258 15,9 13-258-15,-2-4-129 16,10 16-129-16,-8-3-258 16,9 7-516-16,-9-2-129 15,4 1-129-15,-2-3-258 16,-1-4 0-16,-1-3-258 0,-2-6 0 15,2-5-387-15,-2-8-129 16,-2 7-645-16,-7-16-129 16,4 10-258-16,-10-11 0 15,5 6 258-15,-9-8-258 16,6 4 516-16,-7-4 774 15,3-4 774-15,1 4 774 16,1-7 129-16,15 0 129 16,-23 0 258-16,23 0-129 15,0 0 258-15,5 13-258 16,6-13-258-16,13 10-387 15,-3-8 129-15,10 8-258 16,-3-6-258-16,8 3-129 0,-10-2-129 16,3-1-258-16,-8-2 0 15,-4-2-258-15,-3 0-129 16,-14 0-129-1,14-7-387-15,-14-12-903 0,7 6-2064 16,-1 1-1161-16,-3-8-387 16</inkml:trace>
  <inkml:trace contextRef="#ctx0" brushRef="#br0" timeOffset="222161.7069">13158 7372 1548 0,'0'0'3225'0,"8"15"-387"15,-8 0-387-15,0 10-387 16,-1-5-774-16,1 10-129 16,-4-8-387-16,4 7-129 15,0-10-129-15,7 0 0 0,-7-19-129 16,25 6 0-16,-8-13 0 15,7-10 129-15,-4-9-258 16,4-3 0-16,-6-7 0 16,-4 1-129-16,-5 1 0 15,-9 3-129-15,-5 6 0 16,-13 8-129-16,-6 6 0 15,-7 8 0-15,1 6-387 16,-5 0-645-16,16 14-1032 16,-5-3-2451-16,6-10-516 15,18-4 129-15</inkml:trace>
  <inkml:trace contextRef="#ctx0" brushRef="#br0" timeOffset="222522.7275">13061 6751 1032 0,'10'-20'4515'16,"-2"4"129"-1,16 2-1548-15,4 2-2838 16,2 1 258-16,6 0-258 0,-2 1-129 16,4 5 0-16,0-1-129 15,-5-1-129-15,-1 3-258 16,-11-3-387-16,3 7-774 15,-13-4-1548-15,-10-8-1419 16,-1 12 388-16</inkml:trace>
  <inkml:trace contextRef="#ctx0" brushRef="#br0" timeOffset="222912.7498">13282 6504 3096 0,'0'0'4644'0,"0"27"0"16,3-5-3612-16,-3 3-258 16,5 12-258-16,-5 2 0 15,4 9-258-15,-4-3-387 16,0-1-645-16,3 3-1806 15,5-3-1935-15,-8-15-258 16</inkml:trace>
  <inkml:trace contextRef="#ctx0" brushRef="#br0" timeOffset="223480.7823">13671 7091 1548 0,'11'0'4257'16,"-11"0"0"-16,21-4-3483 15,4 4-258-15,5-1 129 16,3 0-387-16,3 0 0 0,-3-1-258 15,0 1-387-15,-8-5-645 16,-3 4-1548-16,-2 3-1806 16,-20-1 259-16</inkml:trace>
  <inkml:trace contextRef="#ctx0" brushRef="#br0" timeOffset="223678.7937">13670 7205 2322 0,'46'37'4386'16,"-4"-23"-387"-16,-2-9-3612 0,2-1-387 16,-2-4-258-16,2 0-516 15,-5-2-645-15,-5-6-1548 16,3 8-1161-1</inkml:trace>
  <inkml:trace contextRef="#ctx0" brushRef="#br0" timeOffset="224405.8352">14635 6427 1032 0,'-12'-21'4128'0,"12"21"258"16,0 0-3096-16,0 0-258 15,12 0-387-15,-6 19 0 16,4 12-258-16,-2 12 0 0,0 7-129 16,2 6 0-16,1 2 0 15,-2-1-258-15,2-4 387 16,-1-11-258-16,5-8 258 15,-2-20 0-15,4-8-129 16,6-14 258-16,3-15-129 16,-1-16-129-16,4-6-129 15,0-13 0-15,3-3-258 16,-2-2-129-16,-5 2 0 15,-1 9-258-15,-12 7-903 16,2 19-1161-16,-10 13-1935 16,-4 13-516-16</inkml:trace>
  <inkml:trace contextRef="#ctx0" brushRef="#br0" timeOffset="224762.8557">15049 6928 1806 0,'0'0'1548'15,"0"21"-645"-15,-9-6 129 16,1 2 387-16,-2-3 0 0,6 2 0 15,4-16 129-15,-1 18-129 16,1-18 0 0,19 0-516-16,1-16 0 15,9-1-129-15,0-12-258 0,4 0 0 16,-3-8-258-16,-2 1-129 15,-7 0-258-15,-8 5 129 16,-12 3 0-16,-2 8 0 16,-16 8-129-16,-8 6-258 15,0 6-774-15,-10 4-1032 16,4 2-2322-16,5 12-516 15</inkml:trace>
  <inkml:trace contextRef="#ctx0" brushRef="#br0" timeOffset="225056.8725">15100 6310 3225 0,'17'-1'4515'15,"-1"-14"-129"-15,20 5-3999 16,8 1 0-16,5-1-258 15,2-1 0-15,2 3-387 16,-4-3-387-16,-4 8-258 16,-12-4-258-16,-6 6-1032 0,-11 1-1806 15,-15-9 1-15</inkml:trace>
  <inkml:trace contextRef="#ctx0" brushRef="#br0" timeOffset="225174.8792">15386 6159 3483 0,'-17'37'1548'0,"9"-2"-1548"16,-4 2-2709-16</inkml:trace>
  <inkml:trace contextRef="#ctx0" brushRef="#br0" timeOffset="225758.9126">14618 7335 1032 0,'-1'-16'4515'0,"1"0"0"15,0 4-3096-15,13 10-129 16,-1-10-129-16,13 9-258 0,3-5 0 16,11 3 0-16,4-3-258 15,9 3-258-15,2-4 0 16,6 5-258-1,-1-1-129-15,2-1 0 0,-4 5-387 16,-9-5-258-16,0 6-387 16,-14-3-645-16,-1 3-1419 15,-9 5-1806-15,-14-5 129 16</inkml:trace>
  <inkml:trace contextRef="#ctx0" brushRef="#br0" timeOffset="226253.9409">14703 7525 1161 0,'-39'7'4644'0,"26"-7"258"16,13 0-387-16,11 0-4257 15,9 0-129-15,6 0 129 16,9 0-129-16,5 4 129 15,2-2 0-15,-1 7 0 16,-4-3-258-16,-3 5 129 16,-7 0-129-16,-6 3 0 15,-13 0 129-15,-7 3-129 16,-5 3 0-16,-10 1 129 0,-5 1 0 15,-5 6 0-15,-3-1 0 16,0 4-129-16,1 0 129 16,5 0-129-16,5 3 129 15,8 0 0-15,3-5-129 16,5 4 129-16,10-4 0 15,9-2 129-15,2-3-129 16,7-1 0-16,1-2-129 16,0-10 0-16,-2-1-129 15,-3-10-387-15,0 2-516 16,-12-9-1419-16,-2-9-2322 15,-3 2-258-15,-8-14 259 16</inkml:trace>
  <inkml:trace contextRef="#ctx0" brushRef="#br0" timeOffset="226737.9686">14717 7813 1548 0,'-16'17'4902'15,"21"1"-129"-15,-5-18-258 16,17 9-3999-16,7 2-516 15,3 0-258-15,1-6-258 16,4 3-516-16,-4-5-129 16,2 5-258-16,-6-7 0 15,5 5 0-15,-10-6 387 0,3 1-129 16,-3-1-129-16,-1 3 129 15,-4 2 258-15,3 2 0 16,-5 3 129 0,2 8 129-16,-4 2 387 0,2 7 258 15,0 0 516-15,1 6 387 16,0-2 0-16,2 0 129 15,-2-5 258-15,0-8 387 16,3 0-258-16,-16-18 129 16,23 8 0-16,-18-17-129 15,4-2 129-15,-9-14-129 16,3 5-129-16,-9-16-129 0,3 8-516 15,-11-5-129 1,4 7-258-16,-7 1 129 16,2 7-258-16,-5 3-129 15,5 11 0-15,0 4-258 0,2 2-258 16,6 15-516-16,-6-12-1548 15,13-5-2451-15,-3 21-129 16,3-21-129-16</inkml:trace>
  <inkml:trace contextRef="#ctx0" brushRef="#br0" timeOffset="232142.2777">16877 7020 903 0,'-48'-6'2709'0,"33"3"-258"15,15 3-129-15,-12-1-258 16,21 1-258-16,7-1-516 16,18 1-129-16,1 0-258 15,12 0-258-15,-2 0 0 16,6 0-387-16,-3 0-129 15,-6 0-258-15,-5 0 129 16,-12 0 0-16,-4 0 0 16,-9 0 0-16,-12 0-129 15,0 0 129-15,0 0-129 16,0 0 0-16,0 0 129 15,0 0-129-15,-9 15 0 0,3 4-129 16,1 6 258-16,3 7-129 16,2 7 129-16,0 7 0 15,1 2-129-15,4 0 129 16,-1-1-129-16,4-3 0 15,-1-6-129-15,-5-7-387 16,4 3-774-16,-6-13-1161 16,-11-5-1290-16,2 5-645 15</inkml:trace>
  <inkml:trace contextRef="#ctx0" brushRef="#br0" timeOffset="232546.3008">17013 7588 3096 0,'-38'-2'2838'0,"38"2"-387"0,0 0-1032 15,9 16-258-15,12-11-258 16,13 5-387-16,5-2 0 15,8 3-258 1,2-4-129-16,2 0 0 0,-3-1 0 16,-5-2 258-16,-7-4-258 15,-6 0 258-15,-9-3 258 16,-5 1-258-16,-16 2 258 15,8-13 0-15,-8 13-258 16,0-13-129-16,0 13-129 16,0 0-129-16,0 0 0 15,0 13 0-15,7-1 0 16,7-2 0-16,5 5 0 0,4-6 0 15,1-1 129 1,3-5 0-16,0-3 0 16,-7-6 0-16,-3-8 0 15,-6-4 129-15,-10-7-258 0,-1-3 129 16,-16 1 0-16,-2-2-129 15,-11 2 129-15,-3 3-258 16,2 8-129-16,-6-4-645 16,11 13-645-16,-3-2-1548 15,6-4-1677-15,22 13-387 16</inkml:trace>
  <inkml:trace contextRef="#ctx0" brushRef="#br0" timeOffset="232822.3166">17497 6897 1935 0,'-19'-1'4902'16,"19"1"0"-16,18-2-516 16,8-3-4257-16,8 3-129 15,5-3-129-15,4 2 0 16,-1 0-387-16,7 3-774 15,-9 0-1548-15,-5 0-1677 16,4 7-387-16</inkml:trace>
  <inkml:trace contextRef="#ctx0" brushRef="#br0" timeOffset="233156.3357">18022 7275 1935 0,'-25'-7'4773'15,"30"7"-129"-15,5-3-258 0,16 3-4257 16,7 0-129-16,9 2 0 15,1 2-258-15,7 8-774 16,-6-7-645-16,-2 3-1290 16,-2 7-1677-16,-14-13 129 15</inkml:trace>
  <inkml:trace contextRef="#ctx0" brushRef="#br0" timeOffset="233299.3439">18134 7337 2193 0,'33'26'3870'0,"-3"-12"-2580"16,7-5-3483-16,16 16-645 16</inkml:trace>
  <inkml:trace contextRef="#ctx0" brushRef="#br0">15374 6019 1032 0,'0'0'1677'15,"0"0"-129"-15,0 0-258 16,0 0-129-16,-2 6-129 15,2-6 258-15,0 0-387 16,1 21 0-16,-1-21-258 0,5 24 0 16,-4-12 0-16,4 6-258 15,-2-1-129-15,2 4 129 16,1-3-129-16,-1 0 0 15,0 0-129-15,2-3 129 16,-2 1 129-16,2 0-387 16,-3-4 129-16,-2 1-129 15,1-2 0-15,-2 3 0 16,-1-2 0-16,0 1-129 15,-4-2-129-15,-1 0 129 16,2 3-258-16,-6-3-387 16,9 11-645-16,-8-6-1548 15,0-5-1548-15,8 17-128 0</inkml:trace>
  <inkml:trace contextRef="#ctx1" brushRef="#br0">23768 11389 0 0,'0'0'0'0,"0"0"0"0,0 0 0 0,0 0 0 0,0 0 0 0,0 0 0 0,0 0 0 0,0 0 0 0,0 0 0 0,0 0 0 0,0 0 0 0,0 0 0 0,0 0 0 0,0 0 0 0,0 0 0 0</inkml:trace>
  <inkml:trace contextRef="#ctx0" brushRef="#br0" timeOffset="245934.0666">19172 6665 258 0,'-20'-58'2709'0,"11"26"-516"16,1 9 387-16,0-1-387 16,7 12-903-16,-6-2 0 15,7 14 129-15,0 0-645 16,9 26 0-16,-2 3-516 15,4 10-129-15,0 10-129 0,3 5 258 16,1 6-387-16,0-1 258 16,3-2-129-16,-1-5 129 15,2-11-129-15,-2-7 258 16,2-11-129-16,-1-5 0 15,-3-11 129-15,2-7 0 16,-3-7-258-16,2-9 129 16,-3-11 0-16,0-6-129 15,-1-6 0-15,-1-7 0 16,1 0-258-16,-6-2-129 15,2 12-387-15,-5-3-1419 16,0 9-2451-16,3 18-258 16,-6 12 517-16</inkml:trace>
  <inkml:trace contextRef="#ctx0" brushRef="#br0" timeOffset="246326.089">19611 7109 516 0,'0'12'1032'0,"4"3"129"15,-4-15 258-15,14 10 258 16,-14-10 129 0,27 0-129-16,-14-13-129 15,5-2-129-15,1-6-516 0,3-2-129 16,-3-8-516-16,1-1 0 15,-6-2-129-15,1 4 129 16,-10-2 129-16,0 9-129 16,-10 2-129-16,-4 11 129 15,-11 8 0-15,1 2-258 16,-6 8 0-16,-1 2-516 15,4 9-387-15,-6-5-387 0,16 3-1161 16,-1-5-2193 0,1-12 129-16</inkml:trace>
  <inkml:trace contextRef="#ctx0" brushRef="#br0" timeOffset="246540.1012">19620 6388 2322 0,'0'0'4386'0,"7"0"0"15,4-4-2322-15,13-1-2451 16,3-1-645-16,5 4-1290 15,4 2-1935-15,-9 0 0 16</inkml:trace>
  <inkml:trace contextRef="#ctx0" brushRef="#br0" timeOffset="246934.1238">19091 7487 3354 0,'-27'-24'4257'0,"27"24"-129"15,16-16-3870-15,2 5 129 16,15 3 129-16,8-2 0 15,17 5 129-15,5-6-129 16,15 9 129-16,-4-2-258 16,4 4-129-16,-2 0-258 15,-5 0-129-15,-6 2-387 16,-14-2-516-16,-5 7-903 15,-14-7-1032-15,-16 0-1548 0,4 8-129 16</inkml:trace>
  <inkml:trace contextRef="#ctx0" brushRef="#br0" timeOffset="247386.1496">19260 7690 1032 0,'-17'1'4644'0,"17"-1"387"16,0 0-516-16,7 11-2451 15,7-13-2064-15,5-1-129 16,3 1 129-16,4 0 0 15,1 2 0-15,-5 0 0 16,-1 4 0-16,-2 4 0 0,-7 2 0 16,-6 2 0-16,-6 2 129 15,0 4-129-15,-9 4 129 16,-7 1-258-16,-2 4 258 15,-6 3-129-15,-2 4 0 16,-1 0 129-16,2 0-129 16,5 3 0-16,3-4 129 15,8 1 0-15,5-4 129 16,4-2-129-16,12-5 258 16,9-3-258-16,7-3 129 15,2-3-129-15,7-6-129 16,-1-5-129-16,-1-3-129 15,-6-2-516-15,0-2-645 0,-16-12-1548 16,-5-5-1677-16,-8 21-258 16</inkml:trace>
  <inkml:trace contextRef="#ctx0" brushRef="#br0" timeOffset="247620.163">19152 7931 1419 0,'-26'1'4515'16,"26"9"387"-16,0-10-516 15,20 7-3612-15,6 0-645 16,4-1 0-16,6 0-258 0,2 4-129 16,-5-8-258-16,7 10-387 15,-13-11-258 1,6 10-258-16,-10-8-387 15,2 8-129-15,-7-6-387 16,2 4 129-16,-3-3 258 0,-1-2 259 16</inkml:trace>
  <inkml:trace contextRef="#ctx0" brushRef="#br0" timeOffset="247902.1792">19620 8117 129 0,'28'43'903'16,"-16"-19"0"-16,5-4 258 16,-4 3 387-16,-1-11-129 15,2 4 645-15,-14-16-258 16,20 5 0-16,-15-14 0 15,5 0 0-15,-10-18-258 16,1 4-645-16,-2-14-129 16,-1 3-387-16,-4-5 0 0,-1 4-129 15,-3 3 0-15,2 7-129 16,-3 7 0-16,11 18 0 15,-17-11-129-15,17 11-129 16,-16 18 0-16,7 1-129 16,9 8-387-16,-7-3-258 15,7 14-1032-15,0-7-2322 16,0-4-774-16,7 2-129 15</inkml:trace>
  <inkml:trace contextRef="#ctx0" brushRef="#br0" timeOffset="256405.6655">18664 7450 645 0,'0'-15'1290'15,"0"15"-129"-15,0 0-258 16,-12-14-258-16,12 14-129 16,0 0 129-16,0 0 0 15,-14-5 387-15,14 5-129 16,0 0-129-16,0 0 0 15,-12 0-258-15,12 0 258 16,0 0-129-16,0 0 0 16,0 0 0-16,0 0 0 0,8 0-258 15,2 0-129-15,1 0 129 16,6 0 0-16,0 0-258 15,0-1 0-15,2-1-129 16,-1-1 0-16,-2 2 0 16,-1 1 0-16,-3-3 0 15,-12 3 129-15,14-2-129 16,-14 2 0-16,0 0 0 15,0 0 0-15,0 0 0 16,-7 0-129-16,-6 5 129 16,-4 1 0-16,-3-1 0 15,-2 0 0-15,-3 3 0 16,1 0 0-16,0 0 129 0,3-3-129 15,4-2 129-15,5 1 0 16,12-4-129-16,0 0 129 16,0 0 0-16,0 0 0 15,20 6-129-15,1-6 258 16,1 0-129-16,5 0 0 15,-1-3-129-15,-2-1 0 16,-2 2 0-16,-2 0 0 16,-5 2 129-16,-15 0-258 15,14 0 0-15,-14 0-903 16,-8-2-3096-16,-1 5-387 15,-11-3-129-15</inkml:trace>
  <inkml:trace contextRef="#ctx0" brushRef="#br0" timeOffset="259873.8639">3752 10774 1548 0,'0'0'1419'0,"0"0"0"16,0 0 129-16,0 0 0 16,0 0-387-16,0 0 129 15,0 0-387-15,0 0-258 0,0 0 0 16,0 0-258-16,0 0 129 15,0 0-129-15,0 0 0 16,0 0 0-16,10-5 0 16,2 5-129-16,0 0 258 15,5 0-258-15,2 0 0 16,3 0 0-16,3 0-129 15,1 0 129-15,2-4 0 16,0 3-129-16,1 0-129 16,-4 1 129-16,1-1-129 15,-3 1 0-15,-5 0 0 16,-1 0-129-16,-2 1 0 15,-4 0-387-15,-1 4-258 0,-10-5-903 16,0 0-1935-16,16 7-1032 16,-16-7 258-16</inkml:trace>
  <inkml:trace contextRef="#ctx0" brushRef="#br0" timeOffset="260293.8879">3737 10999 1935 0,'0'0'1677'16,"0"0"258"-16,0 0-129 15,0 0-258-15,0 0-129 16,0 0-258-16,8-5-129 15,4 5 0-15,0 0 0 16,5 5-258-16,2-3-258 16,7 4 129-16,-1-6-129 15,4 4-129-15,4-4 0 0,4 3 0 16,-2-3 129-1,2 0-258-15,-3 0-129 16,-2 0 0-16,-4-3 0 16,-3 1-258-16,-7 2-387 0,-8-1-2193 15,-10 1-1935-15,13 0 0 16,-13 0-516-16</inkml:trace>
  <inkml:trace contextRef="#ctx1" brushRef="#br0" timeOffset="17434.9973">12776 13100 0 0,'0'0'0'0,"0"0"0"0,0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</inkml:trace>
  <inkml:trace contextRef="#ctx0" brushRef="#br0" timeOffset="266490.2423">4799 9847 3483 0,'0'-26'4257'0,"1"14"-2064"16,-1 12-774-16,0 0-516 15,0 0 0 1,0 22-516-16,0 11 258 0,0 10-387 15,3 15-129-15,-2 6 129 16,4 11 129-16,2 0-258 16,1 1 0-16,3-9 0 15,2-7 0-15,0-14 129 16,4-15 387-16,0-19-258 15,3-12 0-15,1-18 129 16,4-14-258-16,-4-16 258 16,6-4-258-16,-5-11-258 0,2-2-258 15,-3 5-258 1,-5 2-129-16,-1 18-903 15,-8 0-1032-15,-4 13-1935 16,-3 27-516-16</inkml:trace>
  <inkml:trace contextRef="#ctx0" brushRef="#br0" timeOffset="266843.2625">5201 10257 3096 0,'17'26'3354'15,"-17"-5"-2451"-15,4 0-516 16,0-3 387-16,0 1 0 16,-2-3 129-16,4 0 129 15,-6-16 129-15,15 13 0 0,-15-13 0 16,18-2 0-16,-11-12-258 15,8-1-258-15,-4-12-129 16,7 2-258-16,-3-10 129 16,0 1-258-16,-3-3 0 15,0 2 0-15,-5 1-129 16,-3 7 129-16,-4 5-258 15,-10 11 258-15,-6 4-258 16,-7 7 0-16,-2 15-258 16,-4-1-903-16,3 8-1548 15,5-1-1677-15,-4-11-387 16,13 2 1-16</inkml:trace>
  <inkml:trace contextRef="#ctx0" brushRef="#br0" timeOffset="267112.2779">5261 9581 1032 0,'-10'11'4644'0,"10"-11"0"16,23 0-258-16,2-9-3741 0,5-3-258 16,8 2-129-16,2-4-129 15,2 1-258 1,0 1-387-16,-5-1-645 15,-1 8-774-15,-10-1-516 16,-9-6-2193-16,3 12 387 0</inkml:trace>
  <inkml:trace contextRef="#ctx0" brushRef="#br0" timeOffset="267272.2871">5497 9467 129 0,'-36'16'3999'0,"24"6"-1161"15,1 1-516-15,3 6-645 16,3 8-516-16,-1 4-387 15,4 7-1161-15,1 1-2064 16,4 18-1677-16,-3-19 129 16</inkml:trace>
  <inkml:trace contextRef="#ctx0" brushRef="#br0" timeOffset="267718.3126">5773 10137 3483 0,'17'26'4644'15,"13"-7"-258"-15,-5-18-3612 16,-3-8 258-16,7-8 0 0,-1-10-258 15,2-1 129-15,-5-8-258 16,4-2-129-16,-8-3 0 16,0 3-258-16,-10 0-129 15,-1 6 0-15,-8 2 0 16,-2 9-129-16,-4 4 0 15,-8 13 0-15,-5 4 0 16,-3 14 129-16,-4 10-258 16,2 7 258-16,-3 10 0 15,1 6 0-15,3 1 129 16,4 3-129-16,5-3 129 15,7 1 0-15,5-5 0 16,4-3-258-16,9-9 129 0,8-5 0 16,4-7-258-16,1-5 129 15,7-5-387 1,-5-12-1032-16,9-3-3225 15,-4-2-129-15,-4-16-645 0</inkml:trace>
  <inkml:trace contextRef="#ctx0" brushRef="#br0" timeOffset="268275.3444">6167 9522 2580 0,'0'0'4386'16,"7"4"129"-16,-7-4-3483 16,16 1-129-16,0 1-258 15,1-2-258-15,3 0-258 16,-3 5-516-16,1-5-645 15,4 0-1161-15,-4 0-645 0,-6-7-1677 16</inkml:trace>
  <inkml:trace contextRef="#ctx0" brushRef="#br0" timeOffset="268568.3612">6480 9411 774 0,'15'-5'3354'16,"-15"5"-258"-16,15-14-387 15,-3 11-387-15,-12 3-387 16,16-13-645-16,-16 13-258 16,12-5-387-16,-12 5-258 0,2 12 0 15,-2 5 129 1,0 7-387-16,-6 7-129 15,4 4 129-15,-6 4-258 16,1 0 129-16,-1 0-129 0,-4-3 129 16,1 0-516-16,-3-9-645 15,1-7-3483-15,0 9 0 16,-7-19-387-16</inkml:trace>
  <inkml:trace contextRef="#ctx0" brushRef="#br0" timeOffset="268756.3717">6401 9181 774 0,'37'-59'4773'15,"-14"48"-129"-15,-10-1-258 0,9 12-3354 16,-8 3-1548-16,1 16-516 15,-4-1-774-15,0 11-903 16,0 12-1806-16,-11-7 129 16</inkml:trace>
  <inkml:trace contextRef="#ctx0" brushRef="#br0" timeOffset="269309.4036">6764 9835 5031 0,'-17'-19'3612'0,"6"-5"-516"0,5 0-387 15,-9-18-903-15,7 2-645 16,-8-16-387-16,9 1-129 16,-3-12-387-16,6 3 0 15,4-2-258-15,0 2 129 16,8 3-258-16,7 5 258 15,3 10-258-15,4 9 0 16,2 11 129-16,0 9 0 16,-3 10 0-16,-1 7 0 0,-3 2-129 15,-4 14 129 1,-5 1 0-16,-4 5 0 15,-4 0 0-15,-1 3 0 16,-6-1 0-16,-5 0 0 0,0-4 129 16,1 2-129-16,0-2 129 15,3-2-129-15,0-1 129 16,4 0-258-16,4-3 258 15,0-3-258-15,7 1 129 16,1 0 0-16,1-1-129 16,-4 2 258-16,2 1-129 15,-3-2 0-15,-3 4 0 16,-1 6 0-16,-4-2-129 15,-5-3-129-15,0 7-903 16,-10-12-1548-16,2 1-2064 16,6 1-258-16,-7-13 0 15</inkml:trace>
  <inkml:trace contextRef="#ctx0" brushRef="#br0" timeOffset="269862.4352">6989 9158 774 0,'6'2'3999'0,"3"-4"-2322"16,8 4 129-16,1-2-258 15,7 8-129-15,-3-5-129 16,2 6 0-16,-5-6-645 15,1 7-258-15,-8 0 0 16,-4 3-258-16,-8 0 129 0,0 3-129 16,-10 0 0-1,-2 1 129-15,-6 4 129 16,-2 2-258-16,-2-1 258 15,5 2-258-15,-3-3 0 0,7 0-129 16,2 0 129-16,6-1-129 16,4-2 129-16,1-1 0 15,6-2 0-15,6-2-129 16,1-1 0-16,3-4 0 15,0 1-258-15,-2-2-129 16,2-1-774-16,-16-6-903 16,21-4-2709-16,-8 4 0 15</inkml:trace>
  <inkml:trace contextRef="#ctx0" brushRef="#br0" timeOffset="270098.4486">6906 9389 2709 0,'38'11'4644'0,"-10"-9"-129"15,-8 2-3225-15,8-4-129 16,3 0-258-16,-3 0-516 15,-3 0-516-15,0 0-1806 16,0 8-2322-16,-13-8-258 16,8 10 0-16</inkml:trace>
  <inkml:trace contextRef="#ctx0" brushRef="#br0" timeOffset="273903.6664">7374 10068 2709 0,'43'10'4515'16,"-24"-15"-387"-16,17-7-2709 0,2 6-1032 16,-4-5 0-16,9 4 0 15,-5-3-258-15,-1 4-129 16,-4 0-129-16,-6 0-258 15,1 6-387-15,-11-3-1548 16,-6-7-1677-16,5 10-258 16</inkml:trace>
  <inkml:trace contextRef="#ctx0" brushRef="#br0" timeOffset="274122.6787">7646 9794 2709 0,'-10'17'3999'0,"4"-4"-1677"15,6 10-516-15,0 1-258 16,0 10 0-16,0-2-645 16,3 9-129-16,0-1-774 15,-2 0-516-15,5 1-645 16,-3-8-903-16,5-6-774 15,2 3-1548-15,-10-30-257 16</inkml:trace>
  <inkml:trace contextRef="#ctx0" brushRef="#br0" timeOffset="274861.7212">8060 9601 2709 0,'1'10'4257'0,"-7"5"-2322"0,6 8-387 15,-3 2 0-15,3 14-258 16,0-1-387-16,1 9-258 15,2 0-129-15,2 1-129 16,2-1-129-16,1-1-129 16,1-6 258-16,3-6-129 15,1-9 258-15,0-3-129 16,-1-12 129-16,4-4 0 15,-4-8-258-15,9-11 258 16,-8-13-258-16,7 0 129 16,-4-12-129-16,6-3 0 15,-4-7-129-15,1 4 0 16,-4-8 258-16,-1 10-387 0,-5 0 129 15,1 2-387-15,-1 15-129 16,-8-6-645-16,7 19-1161 16,-8 12-2580-16,0 0-387 15,0 0-129-15</inkml:trace>
  <inkml:trace contextRef="#ctx0" brushRef="#br0" timeOffset="275277.7449">8506 10032 1935 0,'-15'-6'4515'16,"15"6"-258"-16,-10 9-1161 15,10-9-2580-15,-12 23-129 16,11-2 0-16,1 8-129 15,1-4 129-15,6 3-258 16,3-1 129-16,2-3 258 16,3-11-258-16,5-5 258 0,-3-8 0 15,6-7 129-15,-7-14-129 16,2-2 0-1,-7-13-258-15,1 2 0 16,-8-3-129-16,-3-1 0 16,-2 4-258-16,-11-1-129 0,0 14-516 15,-12-3-903-15,7 9-2580 16,-4 13-774-16,-4-4 0 15</inkml:trace>
  <inkml:trace contextRef="#ctx0" brushRef="#br0" timeOffset="276042.7886">8494 9385 1032 0,'0'0'4128'15,"0"0"-645"-15,0 0-387 16,0 0-645-16,5-1-645 15,-5 1-387-15,24 0-387 16,-11-3-387-16,10 3-258 16,0 0-387-16,-1 0-1419 15,0-3-3225-15,4 6-129 0,-8-3-387 16</inkml:trace>
  <inkml:trace contextRef="#ctx0" brushRef="#br0" timeOffset="277086.8482">9016 9852 2451 0,'8'20'4515'0,"-8"-20"-129"16,16 9-3354-16,5 0 0 15,0-9 0-15,7 2-129 16,0-5-129-16,7-5-129 0,-3-5-258 15,3-3-129-15,-4-5 129 16,-1-2-258-16,-5-2 129 16,-1 2-258-16,-11-4 258 15,-5 7-258-15,-7-2 129 16,-2 4-129-16,-12 4 0 15,-10 5 0-15,-4 7 0 16,-8 2 129-16,-2 17-129 16,-5 7 0-16,0 6 129 15,1 11-129-15,3 4 0 16,6 3 129-16,7 6 129 15,5 0 0-15,11-6 0 16,9-4-129-16,8-6 0 0,12-8 0 16,2-7 0-16,9-9-258 15,3-3-387-15,0-15-903 16,6-1-1032-1,-5-13-1161-15,-3-9-1161 0,8-1-387 16</inkml:trace>
  <inkml:trace contextRef="#ctx0" brushRef="#br0" timeOffset="277413.8669">9411 9419 2709 0,'5'-34'3612'0,"3"21"-1290"16,0-6-258-16,10 3-516 16,-7-4-258-16,10 9-129 0,-9-5-387 15,6 9-129-15,-7-2 129 16,3 9-516-16,-14 0 0 15,17 15 0-15,-12 2 129 16,-2 9-258-16,-1 5 387 16,-2 2-516-16,-2 4 129 15,-6 3 0-15,-1-2-258 16,-5 0 0-16,0-1-387 15,-5-11-903-15,0-6-3225 16,2 2-129-16,-7-12-258 16</inkml:trace>
  <inkml:trace contextRef="#ctx0" brushRef="#br0" timeOffset="277599.8776">9425 9150 1 0,'25'-76'4385'16,"-8"60"388"-16,-10-2-387 15,-7 18-3483-15,20-1-516 16,-10 6 0-16,-3 10-516 16,3 8-645-16,-6-1-1032 15,4 2-2064-15,1 17-774 16</inkml:trace>
  <inkml:trace contextRef="#ctx0" brushRef="#br0" timeOffset="278145.909">9757 9479 129 0,'22'52'2193'0,"-15"-26"-258"16,-4-2-258-16,-3-1 387 16,0-3-645-16,-3-8 0 15,3-12-129-15,-15 3-129 16,5-5 0-16,-8-22-129 15,5-1-258-15,-7-18 129 16,4-4-258-16,0-14-387 16,7 0 258-16,1-9-258 0,8 3 0 15,0-1-129-15,13 4 129 16,2 4-258-1,11 14 0-15,-5 9 129 16,7 7-129-16,0 10 0 0,-1 6-129 16,1 12 129-16,-4 2-129 15,-2 6 129-15,-6 6 0 16,-3 7-129-16,-5 3 258 15,-5 4-258-15,-3 1 258 16,-8 3-129-16,-4-3 0 16,-2 1-129-16,-1-2 129 15,0-5 0-15,2-5 0 16,7-3 0-16,-1-3 0 15,7-10 0-15,0 17-129 16,0-17 129-16,13 12 0 16,-4-3 0-16,-9-9-129 15,17 21 129-15,-10-8 0 0,-3-1 129 16,-4 2-129-16,0 2 258 15,-9 0-387-15,-3 2 129 16,-6-5-387-16,0 4-258 16,-9-10-774-16,10 6-1548 15,-2-3-1806-15,-3-10-387 16</inkml:trace>
  <inkml:trace contextRef="#ctx0" brushRef="#br0" timeOffset="278482.9283">10021 9102 774 0,'42'-12'3870'0,"-31"12"-1548"16,3 2-774-16,0 6-258 15,-14-8-387-15,18 14-129 16,-18-14 0-16,11 21-129 15,-11-21-258-15,2 23 258 16,-2-12-258-16,0 3 129 16,-4-1-129-16,3 0 0 15,-6-3 0-15,5 5 129 16,-5-3-129-16,5 2 0 15,0 1 0-15,-1-1-258 16,3 1 129-16,3 2-258 16,9-2 387-16,-1-1-645 0,6 0-129 15,-3-6-129-15,7 4-645 16,-8-11-1161-1,-1-1-2322-15,3 1-258 16</inkml:trace>
  <inkml:trace contextRef="#ctx0" brushRef="#br0" timeOffset="278687.94">9872 9287 3870 0,'8'13'4386'16,"18"-13"-1419"0,2 0-2322-16,0 0 0 15,7 3-258-15,1-1-258 16,-2-1-774-16,3 1-1548 15,1 12-1935-15,-18-14 0 0</inkml:trace>
  <inkml:trace contextRef="#ctx0" brushRef="#br0" timeOffset="279497.9863">4940 10709 2451 0,'-8'-22'4257'15,"8"22"-129"-15,0 0-2580 16,1-13-387-16,11 13 0 16,1-5-258-16,14 5-258 15,-1-2 129-15,11 2-387 16,4-2 0-16,9 2 0 15,8 2-129-15,8 4-258 0,4-1 129 16,8 2 0 0,7 1-129-16,9 0 129 15,10 1-129-15,11-4 0 16,8-2 0-16,7 1 129 0,6-4-129 15,9 0-129-15,8 0 129 16,4-5 0-16,5 3-129 16,7-3 129-16,8 3 0 15,2-5 0-15,8 4 0 16,5 1-129-16,-1 0 129 15,4 2 0-15,3 0 0 16,-4-1 0-16,-6-2 0 16,-3 0 0-16,-6 1 0 15,-10-2 0-15,-11-2 0 16,-12-1 0-16,-19 0 0 15,-13-5-387-15,-18 5-129 16,-20-10-1161-16,-19-4-2838 0,-8 9-258 16,-24-9-129-16</inkml:trace>
  <inkml:trace contextRef="#ctx0" brushRef="#br0" timeOffset="280458.0412">4878 11204 1806 0,'-16'-42'2322'16,"10"27"-129"-16,0-3-129 15,4 7-387-15,-4-2-258 16,6 13-387-16,-2-15-129 15,2 15-258-15,0 0-129 16,0 0-258-16,0 10 129 16,5 7-258-16,0 6 0 15,3 6 0-15,4 7 0 16,0 8 0-16,0 0-129 15,1 3 129-15,1 2-129 16,2-1 0-16,-1-1 129 16,1-5-129-16,-3-4 129 0,0-4-129 15,2-7 258-15,-1-2-129 16,-3-10 129-16,4-9 0 15,-15-6 129-15,23-7-129 16,-10-18 0-16,3-3 387 16,-3-16-258-16,4-9 0 15,-1-12-258-15,0-1 129 16,-1-8-258-16,-1 3 129 15,0 2 0-15,-2 8-258 16,0 10 0-16,-7 6-258 16,4 20-516-16,-9 7-903 15,0 18-2580-15,0 0-387 16,0 21-258-16</inkml:trace>
  <inkml:trace contextRef="#ctx0" brushRef="#br0" timeOffset="280947.0692">5333 11687 2193 0,'-13'-12'1677'0,"13"12"-1290"16,0 0 129-16,0 0 0 15,0 0 129-15,-3 12 129 0,3-12-258 16,8 17-129-16,0-7 258 16,4-3 129-16,0 1 0 15,0-7 129-15,2 2-129 16,-2-4 258-16,5-1 0 15,-5-13 0-15,8 3 0 16,-10-13-387-16,5 1 129 16,-9-5-258-16,5 2 129 15,-10-4-258-15,-1 2-129 16,-2 0 0-16,-11 9-129 15,-6 6 0-15,-3 3 0 16,-6 9 0-16,-2 4-129 16,-2 9-129-16,0 7 129 0,3 8-258 15,3-3-774-15,9 11-1161 16,0-1-2322-16,6-15-258 15,11 2-258-15</inkml:trace>
  <inkml:trace contextRef="#ctx0" brushRef="#br0" timeOffset="281263.0873">5408 10947 129 0,'0'-16'4128'15,"11"14"516"-15,-6-8-387 16,15 1-3354-16,0 6-387 16,0-1-258-16,6 3 0 15,-3 1-258-15,2 0-645 16,3 0-645-16,-7 1-1161 15,-1-2-1548-15,4 4-258 0</inkml:trace>
  <inkml:trace contextRef="#ctx0" brushRef="#br0" timeOffset="281510.1014">5604 10842 2322 0,'2'9'1935'0,"-2"-9"-258"16,-3 20 387-16,1-8-516 15,2 9 129-15,0 1-129 16,0 12-516-16,0 2-645 15,0 3-774-15,0 8-2322 16,9 12-1548-16,-9-16-129 0</inkml:trace>
  <inkml:trace contextRef="#ctx0" brushRef="#br0" timeOffset="282405.1524">4887 11919 1161 0,'0'0'3483'16,"8"0"-2193"-16,-8 0 129 15,0 0-258-15,13-10 129 16,-1 10-129-16,0-5 0 15,7 5-129-15,-1-5 0 16,12 5-129-16,1-2-129 16,8 1-129-16,5-5-258 0,7 3 0 15,3-3-129-15,8 1-129 16,2-2 0-16,0 0-129 15,3 1 129 1,-2-3-258-16,-2 5 0 0,-7-2-129 16,-5 5-645-16,-10 1-2709 15,-13-3-1032-15,1 3-129 16</inkml:trace>
  <inkml:trace contextRef="#ctx0" brushRef="#br0" timeOffset="285463.3275">5141 12157 2322 0,'-18'-13'2838'15,"4"1"258"-15,14 12-903 0,-12-7-258 16,12 7-258-16,0 0-387 16,-15-10-516-16,15 10 0 15,0 0-516-15,0 0-129 16,0 0-129-16,0 0 0 15,0 0 0-15,0 0 0 16,0 0-129-16,0 0 129 16,0 0 129-16,0 0-258 15,0 0 129-15,0 0 0 16,0 0 0-16,0 0 0 15,6 1 0-15,-6-1 129 16,0 0-258-16,0 0 258 16,0 0-258-16,0 0 258 0,0 0-258 15,0 0 258-15,0 0-129 16,0 0 0-16,0 0 129 15,0 0 0 1,0 0-129-16,0 0 129 0,0 0 129 16,0 0-129-16,0 0 258 15,0 0-258-15,0 0 129 16,0 0 0-16,0 0-129 15,0 0 0-15,0 0 0 16,0 0 0-16,0 0 0 16,10-1 0-16,-10 1-129 15,20-4 129-15,-4 4-129 16,1-4 0-16,8 4 0 0,1 0 129 15,6-2-129 1,2 1 0-16,6-1 0 16,-2 2 0-16,-1-2 0 15,-1 0 0-15,-3 2 0 0,-6-2-129 16,-7 2 258-16,-3 0-258 15,-17 0 129-15,8 18 0 16,-11 1-129-16,-15 5 129 16,-6 5-129-16,-7 4 129 15,-6 5 0-15,-4 5 129 16,-1-2-129-16,2 0 0 15,3-4 129-15,7-3-129 16,6-6 129-16,8 0-129 16,7-8 258-16,7-3-387 15,2-4 129-15,10-2 129 16,6-4-129-16,5-2 129 15,4-1 0-15,0-3-129 0,5-1 0 16,-2-1 0-16,2-5-129 16,-3-2-129-16,-1 5-516 15,-11-8-1677-15,-6 0-2322 16,4 5 0-16,-13-7-387 15</inkml:trace>
  <inkml:trace contextRef="#ctx0" brushRef="#br0" timeOffset="285684.3402">5125 12298 4773 0,'-18'-5'5031'0,"18"5"-258"15,16 7-258-15,-4-7-3870 16,11 0-645-16,4 1 258 15,6 1-258 1,4-1-129-16,6 2-258 0,-4-3-516 16,8 14-1677-16,-7-5-1161 15,-2 1-258-15,2 0-645 16</inkml:trace>
  <inkml:trace contextRef="#ctx0" brushRef="#br0" timeOffset="286043.3606">5669 12376 1548 0,'-1'38'3354'16,"-4"-19"-258"-16,-2 2-903 16,-5-2-387-16,6 6-516 0,-5-5-129 15,6 5-258-15,-2-11-258 16,7 4 129-16,0-18 0 15,3 16-129-15,-3-16 258 16,14 0-387-16,-6-11 129 16,4-1-129-16,0-8 0 15,2 1-129-15,-3-3-387 16,-2-3 387-16,0 3-387 15,-3 1 258-15,-5 1-258 16,-1 4 129-16,-3 6-258 16,3 10 258-16,-19-11 0 15,7 11 0-15,-4 0-129 16,2 8 0-16,2 4-258 0,-3-5-645 15,11 9-2064-15,0-5-1677 16,4-11-387-16,0 0-516 16</inkml:trace>
  <inkml:trace contextRef="#ctx0" brushRef="#br0" timeOffset="287265.4306">6124 11910 3354 0,'0'15'4257'0,"0"-15"-129"16,0 0-3483-16,0 14 258 15,0-14 0-15,14 13 0 16,-3-12 0-16,7 4-129 15,-4-5-129-15,9-1-129 16,-4-10 0-16,5-1-129 16,-2-7-129-16,2 0-129 0,-3-5 0 15,0-2 0-15,-5 1 0 16,-3 4 0-16,-1-3 0 15,-7 2 0 1,-3 4 0-16,-2 4 0 0,-6 0-129 16,-7 6 258-16,-1 2-258 15,-5 4 0-15,-2 2 129 16,-5 2-129-16,2 8 129 15,-4 5-129-15,1 5 129 16,0 5-129-16,2 5 129 16,3 4 0-16,1 9 0 15,4 2 0-15,2 5-129 16,8 1 129-16,6-1-258 0,1 1 258 15,12-8-129-15,4-5 0 16,6-8-129 0,7-8 129-16,0-8-258 15,3-9-258-15,4 0-903 0,-9-7-3096 16,4-10-258-16,2-3-387 15,-6-8 388-15</inkml:trace>
  <inkml:trace contextRef="#ctx0" brushRef="#br0" timeOffset="288086.4776">6425 11437 3483 0,'-21'0'4773'0,"6"0"0"16,15 0-2580-1,0 0-774-15,3-9-387 16,9 9-129-16,-3-2-516 0,8 2-258 15,3 0-129-15,0 0-645 16,7 4-1032-16,-4 1-2193 16,-3-5-774-16,9 2-387 15</inkml:trace>
  <inkml:trace contextRef="#ctx0" brushRef="#br0" timeOffset="288397.4954">6723 11327 2193 0,'1'8'3870'16,"-1"-8"258"-16,0 0-2967 0,0 0-516 16,0 0 129-16,2-10 0 15,-2 10 258-15,9-11-258 16,-9 11-129-16,0 0 0 15,12-3 0-15,-12 3-129 16,4 18-129-16,-3 0 0 16,2 8-258-16,-1 5-129 15,-2 6 129-15,0 5 0 16,0 6-129-16,-7-3 0 15,-3 0 0-15,-2 1-129 16,-2-10-1032-16,2-4-2580 16,-4 4-774-16,-4-21-258 15,7-3 130-15</inkml:trace>
  <inkml:trace contextRef="#ctx0" brushRef="#br0" timeOffset="288579.5058">6661 10919 3999 0,'42'-40'5031'0,"-26"27"-645"16,9 13-516-16,-12 3-4644 15,7 14-1161-15,-10 9-1548 16,-7-3-774-16,9 16-387 15</inkml:trace>
  <inkml:trace contextRef="#ctx0" brushRef="#br0" timeOffset="289173.5397">6979 11432 1419 0,'17'48'3870'0,"-6"-16"129"16,-16-18 0-16,5 0-3483 15,-7 4-258-15,-4-5 129 16,-1-5 516-16,-5-8-129 16,8 0 129-16,-11-19 129 15,11-2 0-15,-8-21-258 16,10 0-129-16,-2-16-129 15,6 1-258-15,2-7-129 16,2-2 0-16,7 2 0 0,5 5-129 16,3 7 0-16,3 9 0 15,3 11 0-15,-2 7-129 16,2 11 129-16,-3 11 0 15,-2 4 0-15,-4 13 0 16,0 9 0-16,-6 10-129 16,-2 6 129-16,-5 4 0 15,0 0 0-15,-2 3 0 16,-7-4-129-16,0-5 129 15,-4-5 0-15,1-9 0 16,-1-6 0-16,0-9 0 16,2-4 0-16,11-4 0 0,-12-6 0 15,12 6-129-15,0-21 129 16,8 7-129-16,5 4-129 15,1-1 129 1,3 6 0-16,-1 5 0 0,2 1 0 16,-6 9 129-16,-3 5-129 15,-2 4 129-15,-7 6-129 16,0 0 129-16,-8 0 0 15,-4-4-129-15,-2 3-516 16,-6-13-1419-16,4-1-2580 16,4-3-129-16,0-7-258 15</inkml:trace>
  <inkml:trace contextRef="#ctx0" brushRef="#br0" timeOffset="289484.5575">7188 11016 2580 0,'44'-8'4773'15,"-19"9"0"-15,-10-1-258 16,-1 5-3870-16,4 6-129 16,-4-3 129-16,-1 7-258 15,-7 1-129-15,-2 5 0 16,-4 2 0-16,-5 4-129 15,-8-1 0-15,1 4 129 16,-4-2-129-16,4-2 0 0,1-4 0 16,5 0 0-1,5-8-129-15,3-2 129 16,12-5-129-16,3-2 0 15,8-2-258-15,1-3-258 0,6 3-1290 16,-7-1-2838-16,-4-2-258 16,-1 0-258-16</inkml:trace>
  <inkml:trace contextRef="#ctx0" brushRef="#br0" timeOffset="289672.5683">7186 11210 3870 0,'-24'-3'4773'15,"9"1"-258"-15,21 2-129 16,7 2-3999-16,8-2-258 16,7 0-258-16,5 5-516 0,0-5-1290 15,2 0-2322-15,8 5-387 16,-9-2-129-16</inkml:trace>
  <inkml:trace contextRef="#ctx0" brushRef="#br0" timeOffset="291237.6576">8254 11126 3999 0,'-21'-18'4515'0,"13"-4"0"16,3 5-3096-16,5 17-387 15,0-12 0-15,0 12-258 16,1 8-129-16,6 15 0 15,-5 6-258-15,6 12-129 16,-2 6 0-16,4 9 0 16,-3-1-258-16,3 0 129 15,1-4-129-15,-1-5 129 0,2-11-129 16,0-8 129-16,0-13 0 15,1-5 0-15,-1-9 129 16,1-7-129-16,-2-12 129 16,2-3 0-16,-1-8 0 15,2-8-129-15,1-4 258 16,-1-5-387-16,2-5 129 15,1 1 0-15,-1 3 0 16,-3 6-258-16,-1 5 0 16,-5 8-387-16,3 15-258 15,-10 3-516-15,4 18-1290 16,-4 11-2193-16,0 1-258 15,0 12-258-15</inkml:trace>
  <inkml:trace contextRef="#ctx0" brushRef="#br0" timeOffset="291695.684">8607 11432 1 0,'-4'15'4256'0,"4"-15"388"0,0 0-387 16,-1 17-2838-1,1-17-387-15,3 13-129 16,-3-13-258-16,17 13 0 15,-6-8-258-15,6 3 129 0,-3-3-129 16,5 1-129-16,-1-5 0 16,-1-1 0-16,0 0-129 15,-3-6 129-15,-3-7 0 16,-1-1 0-16,-8-4 0 15,1-5-129-15,-5-4 129 16,-5 1-129-16,-9-2 0 16,2 2 129-16,-5 7-129 15,-2 3 0-15,-3 8-129 16,3 8 129-16,-1 5-129 15,4 10 0-15,5 7-129 16,1 2 0-16,7 2-258 16,1-5-387-16,9 3-1935 0,5-8-2193 15,-10-16 0-15,24 11-387 16</inkml:trace>
  <inkml:trace contextRef="#ctx0" brushRef="#br0" timeOffset="295004.8733">7845 11822 1419 0,'-29'-14'2064'0,"12"8"258"16,-1 0 258-16,2 4-258 16,-3-6-516-16,7 8-129 15,-3-1-258-15,15 1-258 16,-12 0-129-16,12 0 129 15,0 0-387-15,15 11 0 16,0-12-129-16,13 1 129 16,-3-9-258-16,9 5-258 15,-2-10 0-15,2 3-516 16,3 2-1290-16,-5-4-2967 0,-5 0-645 15,2 3 0-15,-6-5-258 16</inkml:trace>
  <inkml:trace contextRef="#ctx0" brushRef="#br0" timeOffset="295769.917">8763 10960 516 0,'28'-4'3483'16,"-2"4"0"-16,-5-7-2838 16,-1 2 129-16,4-1-258 15,-4 3-387-15,-1-4-516 16,-1 3-1419-16,1 13-1935 15,-19-9 258-15</inkml:trace>
  <inkml:trace contextRef="#ctx0" brushRef="#br0" timeOffset="296513.9596">8382 11733 129 0,'-17'0'3870'0,"17"0"387"15,-12 2-2709-15,12-2-387 16,0 0 0-16,0 0 0 15,0 0-129-15,10-4-129 0,4 4-258 16,-1 0 258 0,7 0-387-16,2 0 129 15,8 0 0-15,1-5-258 16,4 3-129-16,5-7 129 0,3 2-129 15,2-2-258-15,4-2-129 16,-4 3-258-16,-5-5-1032 16,3 1-2451-16,-7 10-903 15,-14-3-258-15</inkml:trace>
  <inkml:trace contextRef="#ctx0" brushRef="#br0" timeOffset="297764.0311">8327 11996 2322 0,'-23'-5'4128'0,"23"5"-1677"0,-13 0-516 15,13 0 0-15,0 0-129 16,19 0-258-16,-7-2-387 15,12 2-258-15,-4-3 129 16,13 3-516-16,-4-6 0 16,4-1-387-16,-3 4-129 15,1-1 0-15,-6 0 0 16,-4 0-129-16,-4 1 0 15,-4 3 0-15,-13 0 0 16,11 4 0-16,-11 8-129 16,-7 5 129-16,-3 7-129 15,-6 3 258-15,-4 2-129 16,0 6 129-16,-1 1-129 0,3-1 258 15,3-5-129-15,3-1 129 16,7-5 0 0,5-4 0-16,4-6 0 15,12 0 0-15,4-9 0 0,5-2-129 16,1-3 0-16,3 0-129 15,1-6-258-15,-3-2-387 16,0 4-1032-16,-9-2-2451 16,-9-3-387-16,1 5-129 15</inkml:trace>
  <inkml:trace contextRef="#ctx0" brushRef="#br0" timeOffset="297967.0426">8350 12190 4257 0,'-26'-3'4644'0,"26"3"-129"0,0 0-1290 16,28-1-2709-16,-2-4-258 16,9 4 0-16,4-3-258 15,3 1-129-15,0-1-258 16,-2-5-903-16,3 9-645 15,-9-5-1161-15,-2 1-516 16,0 4-516-16</inkml:trace>
  <inkml:trace contextRef="#ctx0" brushRef="#br0" timeOffset="298409.0678">8869 12328 1161 0,'19'22'3096'0,"-19"-22"129"16,21 5-774-16,-6-5-258 16,-6-7-516-16,7 1-258 15,-7-12-387-15,7 6-129 16,-11-11-258-16,7 4 129 15,-8-1-387-15,1 2 0 16,-5-2-129-16,0 2-129 16,-6-1 0-16,-2 2 0 15,-4 5 0-15,-4 5 0 0,-1 3 0 16,1 4 0-16,-1 0 0 15,0 5 0-15,1 4 0 16,0 4 0 0,3 0 129-16,1 1-129 0,3-6 0 15,0 5 0-15,3-2 258 16,5 1-258-16,-3-1 0 15,4 0-129-15,4 3 0 16,3-1 0-16,3-2-129 16,1-1-129-16,9 2-774 15,-20-12-2709-15,25 3-1032 16,-8-3-387-16,-4-6-129 15</inkml:trace>
  <inkml:trace contextRef="#ctx0" brushRef="#br0" timeOffset="299438.1266">9204 11665 1 0,'2'15'3869'0,"9"-7"259"15,-11-8-774-15,23-1-3225 16,-1 1 258-16,3-4-129 15,5 1 129-15,0-7 0 16,3 2-129-16,-2-6-129 16,-4 0 0-16,-2-4 0 15,-4-4-129-15,-3 1 0 16,-9-1-129-16,-4-2 129 15,-5 0 0-15,-3 4 0 0,-7 1 129 16,-6 8 129-16,-1 2-129 16,-4 9 0-16,1 4 0 15,-7 15 129-15,8 11 0 16,-2 9 258-16,4 12-387 15,-2 3 258-15,10 8-129 16,1-1 258-16,8-2-258 16,0-6 0-16,8-3 0 15,6-11-258-15,5-15-129 16,7-2-903-16,-1-15-2322 15,-1-14-1161-15,9-5-129 16</inkml:trace>
  <inkml:trace contextRef="#ctx0" brushRef="#br0" timeOffset="299850.1504">9632 11113 2967 0,'-3'-19'3999'0,"6"-3"0"16,10 9-2838 0,2 4-516-16,-6-1-387 15,8 3 129-15,-4 3 129 0,3 4-129 16,-4 4 0-16,-3 11 129 15,-2 8-258-15,-2 11 129 16,-5 5-129-16,0 8 258 16,0 2-258-16,-8 8 129 15,-1-3-258-15,-3-1 0 16,-2-7 0-16,-2-5 0 15,1-4-516-15,-3-11-1290 16,2-15-2193-16,6 3-645 16,-6-17-387-16</inkml:trace>
  <inkml:trace contextRef="#ctx0" brushRef="#br0" timeOffset="300012.1596">9715 10807 2967 0,'21'-35'4644'0,"-6"42"-516"15,-15-7-516-15,13 18-4773 16,-5 11-2580-16,-4-4-774 16,9 19 258-16</inkml:trace>
  <inkml:trace contextRef="#ctx0" brushRef="#br0" timeOffset="300586.1925">9985 11375 3354 0,'7'79'4128'0,"-9"-51"-129"16,-3 3-3096-16,3 1 0 16,-6-10 0-16,4-4-258 15,-7-13 129-15,11-5-258 16,-18-9 0-16,10-12-129 15,-4-14 0-15,3-8 0 16,-4-18-129-16,6-9-129 16,-4-9 387-16,9-4-258 15,-2-5 129-15,4 5-129 0,7 7-129 16,6 9 0-16,3 11 0 15,5 14-129-15,1 12 0 16,2 12 0 0,4 11 0-16,-3 3-129 15,-1 7 129-15,-1 6 0 0,-4 8-129 16,-5 3 258-16,-2 3-129 15,-8 0 0-15,-3 5 129 16,-1-1-129-16,-8-4 129 16,-2 3-129-16,-6-8 258 15,7-2-258-15,-6-5 129 16,9 1-129-16,6-12 0 15,-9 15 0-15,9-15 0 0,2 16 0 16,9-3 0 0,2 4-129-16,0 3 129 15,-1 1 0-15,0 4-129 16,-4-1 129-16,-2 2 0 0,-6-1-129 15,-4 1 0-15,-9-3-129 16,-5 5-258-16,-10-10-258 16,4 5-516-16,-9-13-645 15,9 2-1548-15,2-2-1290 16,0-13 129-16</inkml:trace>
  <inkml:trace contextRef="#ctx0" brushRef="#br0" timeOffset="300995.2159">10232 10915 2193 0,'29'-10'4515'0,"-8"10"129"15,-1 0-2838-15,-7-3-258 16,15 3 0-16,-12-3-129 15,11 3-258-15,-11 0-258 16,9 3-258-16,-10-2-387 16,2 10 0-16,-6-4 0 15,-2 5-387-15,-5 1 129 16,-3 2 0-16,-1 2 0 15,-1 1 0-15,-10 2-129 16,-1 4 129-16,-1 1 0 16,-5 2 129-16,0-2-129 15,4 1 0-15,2-1 0 0,4-2 0 16,8-5 0-16,3-4 129 15,9-1-129-15,7-7 129 16,4 1-129 0,2-3 0-16,0-2-129 0,-3-2-129 15,1 6-903-15,-14-6-1419 16,-9 0-2064-16,13 6-387 15,-13-6-129-15</inkml:trace>
  <inkml:trace contextRef="#ctx0" brushRef="#br0" timeOffset="301254.2307">10266 11137 3354 0,'-19'-11'4644'0,"19"11"-258"16,0 0-2064-16,10 3-1032 0,-10-3 129 15,37 2 129-15,-16-3-387 16,17 1 0-16,-5-4-129 16,11 3-387-16,-2-10-258 15,5 8-129-15,-4-3-258 16,-3 0-129-16,-1 3-129 15,-10-5-645-15,5 9-1806 16,-9 0-2064-16,-6-1-516 16,-3 2-129-16</inkml:trace>
  <inkml:trace contextRef="#ctx0" brushRef="#br0" timeOffset="302330.2923">11188 10638 2451 0,'2'-1'3612'16,"22"-7"-2451"-16,0 6-387 15,5-4 129-15,8 4 0 16,1-5 129-16,7 3-129 16,2-2-129-16,0 3-258 15,-1-2-387-15,-5 0-258 16,0 2-387-16,-11-4-645 0,-5-1-2064 15,-1 8-1032-15,-24 0 388 16</inkml:trace>
  <inkml:trace contextRef="#ctx0" brushRef="#br0" timeOffset="302877.3236">11251 10810 1806 0,'0'0'774'0,"0"0"258"16,0 0 258-16,0 12-129 15,0-12 258-15,0 0 129 16,0 0-129-16,15 10 0 16,-15-10-258-16,0 0-129 15,0 0 0-15,13-6-258 16,-13 6 129-16,15-7-129 15,-15 7-258-15,26-11 129 16,-10 3-258-16,10 4-129 0,3-3-129 16,8 1 0-16,3 1 0 15,2-1-129-15,5 2 0 16,-2-1-129-16,1 2 0 15,-5 1 129-15,-2 2-129 16,-9 0 0-16,-6 0 0 16,-7 0 0-16,-7 0 0 15,-10 0-129-15,0 0-387 16,0 0 0-16,0 0-774 15,-12 11-1677-15,-1-11-1419 16,13 0-387-16</inkml:trace>
  <inkml:trace contextRef="#ctx0" brushRef="#br0" timeOffset="318719.2297">21088 7335 1161 0,'-21'-54'1806'16,"14"34"-387"-16,-2-5 516 16,2 9-129-16,-2-3-129 15,9 19-258-15,-8-24-387 16,8 24 0-16,0 0-258 0,14 8-129 15,-4 11 0 1,5 14-258-16,-1 9 0 16,4 10 0-16,1 9-258 15,-1 5 129-15,1 3-258 0,-2-1 129 16,2-7 0-16,0-8 129 15,-4-15 0-15,7-4 129 16,-5-21 129-16,7-11-129 16,1-13-129-16,1-18 0 15,1-13-129-15,1-14 129 16,-5-12-258-16,1-8-129 15,-4 5 129-15,-7 8-129 16,0 9-129-16,-9 7-645 16,4 27-774-16,-8 20-2064 15,0 0-1161-15,0 37-258 16</inkml:trace>
  <inkml:trace contextRef="#ctx0" brushRef="#br0" timeOffset="319063.2493">21650 7818 1032 0,'0'13'3870'0,"0"10"129"15,0-2-3612-15,-6 4-258 16,1 0 258-16,1 4-129 15,4-3 516-15,-4-7 387 16,9 0 129-16,-5-19 0 16,23 2 0-16,-14-17 0 0,15-2-258 15,-7-17 0-15,7 2-516 16,-6-11-387-16,1-4 0 15,-7 4-258 1,-4 3 129-16,-6 4 0 0,-2 6 0 16,-4 8-129-16,-5 4-129 15,-2 17-258-15,-7-4-645 16,9 13-516-16,-12-6-1161 15,9 6-1290-15,1-1-1032 16</inkml:trace>
  <inkml:trace contextRef="#ctx0" brushRef="#br0" timeOffset="319320.264">21688 6931 2451 0,'-15'-17'5031'16,"4"12"0"-16,11 5-387 16,6 0-3999-16,10 0-258 15,9 0-387-15,4 0-129 16,4 0 0-16,5 0-516 15,-5 0-387-15,8 1-645 16,-12-1-1419-16,-1 3-1419 16,5 15-516-16</inkml:trace>
  <inkml:trace contextRef="#ctx0" brushRef="#br0" timeOffset="319725.2872">22110 7456 1032 0,'8'4'4515'0,"26"8"-129"16,-17-12-258-16,8 5-3999 15,3-1-774-15,6 4-129 16,-5-7-645-16,0 5 129 16,-7-6-387-16,-2 0-903 15,-1 10-1548-15</inkml:trace>
  <inkml:trace contextRef="#ctx0" brushRef="#br0" timeOffset="319911.2978">22171 7606 1935 0,'36'32'4128'15,"-2"-12"-1032"-15,-12-17-1419 16,6-2-5805-16,11 15-387 15</inkml:trace>
  <inkml:trace contextRef="#ctx0" brushRef="#br0" timeOffset="320515.3324">22867 7138 2322 0,'5'8'4644'16,"10"23"-258"-16,-13-7-129 15,5 14-4128-15,-1 11 0 16,-1 7-129-16,-2 7 129 16,0 4-129-16,0-3 258 0,-2-3 129 15,3-11-129-15,1-8 258 16,3-11-129-16,4-14 258 15,6-7-129 1,0-16-129-16,7-9 0 0,-3-15 0 16,7-6-258-16,-1-16 0 15,2-8 0-15,-2-8-129 16,1-3 0-16,0 3 0 15,-7 4-129-15,3 9 0 16,-10 6-387-16,6 21-516 16,-16 6-1161-16,6 20-2580 15,-6 15-129-15,-5 15-387 16</inkml:trace>
  <inkml:trace contextRef="#ctx0" brushRef="#br0" timeOffset="320883.3534">23367 7695 3870 0,'-14'15'4773'0,"0"-7"0"15,5 13-516-15,-8 8-3999 16,2-9-129-16,2 4-258 16,0 0 129-16,4-1 129 15,6-4 258-15,3-4-129 16,0-15 0-16,17 7 258 15,2-12 0-15,6-8-129 0,-2-12-129 16,4 0 129-16,-5-6-387 16,-2-3 129-16,-7-1-258 15,-4 1 0-15,-7 5-129 16,-2 2 0-16,-7 6-387 15,-9-3-645-15,16 24-1290 16,-18-18-2193-16,5 3-387 16,7 3 129-16</inkml:trace>
  <inkml:trace contextRef="#ctx0" brushRef="#br0" timeOffset="321133.3676">23445 6887 2193 0,'0'-20'4515'16,"6"20"129"-16,13 9-387 0,-1 0-4128 16,3-4-258-16,3 1 129 15,6-1-258-15,-5-2 0 16,3-1-516-16,-7-2-129 15,0 0-129-15,-9-9-516 16,0 2-387-16,-6-6-645 16,-1-1 258-16,-5-4-129 15,0-2 904-15</inkml:trace>
  <inkml:trace contextRef="#ctx0" brushRef="#br0" timeOffset="321245.3741">23681 6736 1677 0,'-5'-17'1935'0,"5"17"258"16,-13-1-258-16,8 19-129 15,-3 14-516-15,-1 15-645 0,-3 6-903 16,-4 9-1032-16,-2-6-2322 15,6 19-258-15</inkml:trace>
  <inkml:trace contextRef="#ctx0" brushRef="#br0" timeOffset="321605.3947">23847 7417 5805 0,'-11'-15'5160'15,"11"15"-516"-15,0 0-258 16,0 0-4644-16,0 0-258 15,8 12-258-15,-7-2-129 16,6 11-129-16,-7-10-387 0,1 9-774 16,-1-20-387-16,0 12-1806 15,0-12 0-15</inkml:trace>
  <inkml:trace contextRef="#ctx0" brushRef="#br0" timeOffset="322007.4177">24107 7085 4644 0,'0'0'4902'15,"18"-12"0"1,-5 0-258-16,12-6-4257 16,7 3-129-16,3-3-258 0,8 1 0 15,0-1 0-15,3 4 129 16,-3 0-258-16,-4 5 129 15,-2 2 129-15,-4 7 0 16,-8 0 0-16,-5 0 0 16,-3 5 129-16,-4 6-258 15,-3 2 258-15,-7 4-129 16,-3 1 0-16,-1 2 0 15,-4 3 0-15,-7-1-258 16,-1 2 0-16,-4-4-258 16,-2 7-516-16,-7-16-645 15,7 14-1548-15,-6-2-1806 16,-5-6-258-16,1 8 130 0</inkml:trace>
  <inkml:trace contextRef="#ctx0" brushRef="#br0" timeOffset="322287.4337">24175 7129 645 0,'-19'7'4257'0,"14"9"258"16,-8-5-129-16,13 5-2451 15,-5 12-1419-15,-3 8 129 16,4 10-258-16,-4 5 0 0,3 8 129 16,-3-2 0-16,4 4-129 15,-3-5-129-15,3-2 0 16,3-8 0-16,1-8-258 15,0-6-645-15,0-11-1548 16,0-9-2451-16,7 7 0 16,-7-19-387-16</inkml:trace>
  <inkml:trace contextRef="#ctx0" brushRef="#br0" timeOffset="322691.4569">24386 7617 4257 0,'-5'-15'5160'0,"5"15"-516"16,0 0 0-16,0 0-4257 15,0 0-129-15,-3 17-129 16,1 4 0-16,-4 0 129 16,1 6-129-16,-4-1 129 15,3 2 0-15,-3-2 129 16,7 0-258-16,-4-8 258 0,6 1-129 15,6-5 0 1,7-4-129-16,4-2 129 16,8-5-129-16,4-2 0 15,1-1 0-15,5 0 0 0,0 0 0 16,0-1 0-16,-4 0-129 15,-7 0-129-15,-4 0-129 16,-2 1-774-16,-18 0-1290 16,0 0-2580-16,0 0-258 15,0 0-516-15</inkml:trace>
  <inkml:trace contextRef="#ctx0" brushRef="#br0" timeOffset="343742.6607">12330 9592 2580 0,'-21'-25'4773'16,"-4"3"-774"-16,11 4-2451 15,14 18-258-15,-14-12-129 16,14 12-387-16,-5 13-129 16,5 12-129-16,0 11-258 15,0 11 0-15,3 11-258 16,2 5 129-16,3 7 0 15,0 2 0-15,1-9 129 16,6-6 0-16,-1-13 0 16,3-10-129-16,2-20 258 0,4-13-258 15,1-14 0-15,5-17-129 16,-3-12 0-1,2-9 0-15,-3-13-258 16,0-3 129-16,-1 1-129 0,-6 4 129 16,-3 7 0-16,-4 5-516 15,-1 20-516-15,-10 4-2064 16,0 26-1677-16,-10 0-129 15</inkml:trace>
  <inkml:trace contextRef="#ctx0" brushRef="#br0" timeOffset="344238.6893">12647 10149 2193 0,'2'11'2709'0,"-2"-11"-129"16,7 11-129-16,-7-11-516 15,0 0-258-15,12 0-516 16,1-1-387-16,-4-8-258 16,6 5 0-16,-1-3-258 15,5-1 129-15,-1-1-129 16,5-2 129-16,-5-2-129 0,2-2 129 15,-3-3-129-15,1 2 0 16,-7-7 0-16,-3 4 129 16,-4-7-129-16,-4 6 129 15,-7-3-129-15,-7 9 129 16,-9 1 0-16,0 5 0 15,-9 6 0-15,4 2-258 16,-7 9 129-16,3 6-129 16,4 3-258-16,6 0 129 15,3 7-129-15,4-3-258 16,9 5-387-16,1-11-903 15,9 11-2064-15,7-8-1290 16,0-9-387-16,8 4 130 0</inkml:trace>
  <inkml:trace contextRef="#ctx0" brushRef="#br0" timeOffset="344683.7147">12768 9265 2193 0,'-12'-4'5031'15,"12"4"-516"-15,0 0-2193 16,0 0-1290-16,18-2-129 15,0-4-129-15,11 4-387 16,1-4 0-16,7 1-129 16,0 1-258-16,4 1-258 15,1 3-387-15,-14-9-1032 16,6 9-1419-16,-10 0-1677 0,-15-1-258 15</inkml:trace>
  <inkml:trace contextRef="#ctx0" brushRef="#br0" timeOffset="344867.7253">12917 9142 1161 0,'-26'13'4644'16,"14"-1"0"-16,0 12-2838 15,9 16-774-15,-5-2 0 16,6 8-774-16,-1 8-1290 15,-2 6-2580-15,-3-10-774 16,8 6-129-16</inkml:trace>
  <inkml:trace contextRef="#ctx0" brushRef="#br0" timeOffset="345494.7611">13124 9847 903 0,'-5'39'4386'0,"15"-20"387"16,2-11-516-16,11-7-3870 15,11 3 129-15,-4-7 0 16,10-5-129-16,-3-6 129 16,2-3-129-16,-7-1-129 15,2-1 0-15,-13-3 0 0,2 1-129 16,-10-3 129-16,-6 3 0 15,-7 1-258-15,-6 3 129 16,-8 2-129-16,-7 5 0 16,-6 5 0-16,-4 5 129 15,-4 11 0-15,2 11 0 16,-3 5 0-16,5 12 129 15,2 5-129-15,6 4 258 16,5 3-129-16,9 2 0 16,9-7 0-16,3-4-129 15,11-6 129-15,8-7-258 16,5-9 0-16,3-9-258 15,7-5-645-15,-9-12-2322 0,6-12-1677 16,3 1-516-16,-8-14 129 16</inkml:trace>
  <inkml:trace contextRef="#ctx0" brushRef="#br0" timeOffset="345782.7776">13347 9204 1161 0,'-3'-14'4773'0,"13"11"-258"0,-1-10-258 16,13 4-4257-16,7-1-129 15,4 4-258-15,0-5-645 16,8 9-1161-16,-2 2-2322 15,-9-3 0-15</inkml:trace>
  <inkml:trace contextRef="#ctx0" brushRef="#br0" timeOffset="346206.8017">13780 9093 258 0,'-7'-15'4515'16,"10"-14"129"-16,11 16-129 15,-2-5-3999-15,0-5 258 16,9 7-129-16,-4-4 0 16,4 11-258-16,-4-2 129 15,2 11-129-15,-9 2-129 16,2 18 129-16,-8 9-258 15,-2 13 0-15,-4 12 129 0,-6 10-129 16,-5 2 0-16,-4 5-129 16,-2-5 129-16,0-8-129 15,0-5 129-15,-1-12-129 16,3-12 0-16,4-13-129 15,1-13-258-15,-1-11-516 16,9-4-645-16,-10-18-1806 16,1-10-1548-16,7 1-387 15</inkml:trace>
  <inkml:trace contextRef="#ctx0" brushRef="#br0" timeOffset="346396.8126">13722 8625 4386 0,'43'-38'4644'16,"-13"34"-258"-16,-6-1-3741 0,-3 5-516 16,-2 0-516-16,0 13-1161 15,-9 1-645-15,-1 3-1806 16,4 14-387-16</inkml:trace>
  <inkml:trace contextRef="#ctx0" brushRef="#br0" timeOffset="346982.846">14047 9498 645 0,'-1'47'2322'15,"1"-47"258"-15,-7 11 258 16,-3-20 0-16,7-5-258 16,-9-23-387-16,12 2-516 15,-13-19-645-15,10 0-516 16,-1-18-258-16,4-5 0 15,0-5-129-15,8 1-129 16,4 0 0-16,3 7-129 16,3 8 129-16,2 10 0 15,0 11 0-15,-3 13-129 16,-1 10 129-16,-2 9 0 0,0 7-129 15,-2 5 129-15,-1 1-129 16,0 5 129-16,-2 5-129 16,0 4 129-16,-1 4 0 15,-1 0 0-15,-5 3-129 16,1-1 258-16,-3 4-258 15,0-2 129-15,-5 1 0 16,1-1 0-16,-2-3-129 16,4-1 129-16,-1-1 0 15,3-4 0-15,0 0-129 16,0 0 129-16,0 6-129 15,0-2 0-15,0 2 129 16,0 1-129-16,-1 0-129 0,-7 5 129 16,1-4 129-16,-5 2-129 15,-1-3 0-15,-4-3 129 16,-1 1-258-1,-1-7 0-15,2 4-516 0,-7-12-1677 16,5-1-2193-16,19-2-387 16,-19 0 646-16</inkml:trace>
  <inkml:trace contextRef="#ctx0" brushRef="#br0" timeOffset="347311.8651">14278 8843 258 0,'34'-19'4128'16,"-22"16"129"-1,11 2-2838-15,-4 1-516 16,1 2-129-16,0 7-387 16,-2-1 0-16,0 4 129 0,-4 0-387 15,-2 3 0-15,-3-1 0 16,-8 3-129-16,-1 3 0 15,-5 1 129-15,-7-3 129 16,-1 4 0-16,-4-2 0 16,1 5 0-16,0-5 0 15,5 6 129-15,1-7-258 16,8 3 0-16,2-2 0 15,9-2-129-15,5-3 0 16,6-1-258-16,7-2-645 16,-7-5-1419-16,3-7-2064 15,6 9-258-15</inkml:trace>
  <inkml:trace contextRef="#ctx0" brushRef="#br0" timeOffset="347556.8791">14294 9013 3870 0,'18'2'5031'0,"2"6"-2709"15,-5-8-258-15,11 5-129 0,-9-5-645 16,8 2-645-16,-1 3-645 16,-6-5-1290-16,3 0-3225 15,2 7-387-15,-14-7 0 16</inkml:trace>
  <inkml:trace contextRef="#ctx0" brushRef="#br0" timeOffset="348251.9188">14270 9881 1161 0,'-13'5'4902'0,"13"-5"129"0,0 0-258 16,0-11-3612-16,18 7-516 16,1-8 258-16,10 6-387 15,2-6 0-15,9 5-129 16,2-1-129-16,2 1-258 15,-1 3 0-15,-2 0-258 16,0 4-258-16,-8-7-516 16,1 7-1548-16,-9 1-2322 15,-9-2-258-15,3 1 129 16</inkml:trace>
  <inkml:trace contextRef="#ctx0" brushRef="#br0" timeOffset="348491.9326">14560 9772 2322 0,'-12'6'4902'0,"12"10"-387"15,0-16-258-15,-11 23-3741 16,9-3-516-16,1 3-258 16,0 3-129-16,2 3-1161 15,0 6-2580-15,-1-16-516 16,13 9-129-16</inkml:trace>
  <inkml:trace contextRef="#ctx0" brushRef="#br0" timeOffset="349747.0043">15092 9361 1161 0,'8'-25'3612'16,"-5"12"-645"-16,-3 13-258 15,5-16-387-15,5 16-258 16,-10 0-645-16,17-1-129 0,-5 1-129 16,13 1-516-16,0 4-258 15,11 2 0 1,-2-1-129-16,7 0-129 15,0-4 0-15,0 0-129 0,-3-2-129 16,-4 0 129-16,-5-3-129 16,-5 0 129-16,-8-4-129 15,-7 3 129-15,-9 4 129 16,0 0-129-16,-16 11 129 15,-2 2-258-15,-7 5 258 16,-4 3-387-16,-4 7 0 16,-7-5-387-16,10 14-774 0,-12-14-1161 15,9 0-2451 1,1 7-129-16,-5-11 129 15</inkml:trace>
  <inkml:trace contextRef="#ctx0" brushRef="#br0" timeOffset="350004.019">15022 9475 1806 0,'-10'-37'4644'16,"10"37"129"-16,0 0-2193 16,-15-11-1032-16,15 21-387 15,-9 7-129-15,6 15-129 16,-8 3-387-16,6 16 129 15,-7 2-387-15,1 8 129 16,-3-3-129-16,2 5 0 16,-1-9-129-16,0-2-129 15,5-7 0-15,1-9-129 0,7-8-258 16,-5-15-1290-16,5-13-2967 15,18 8-387-15,-7-15-129 16</inkml:trace>
  <inkml:trace contextRef="#ctx0" brushRef="#br0" timeOffset="350875.0687">15634 9491 1 0,'0'-19'4385'16,"0"19"388"-16,0 0-387 16,-8 0-3354-16,8 17-258 15,-2 6-258-15,2 10 129 16,-1 9-516-16,1 6 258 15,0 1-258-15,0 3 0 16,0-6 0-16,5-5 0 16,1-11 129-16,3-4 0 15,1-16 129-15,5-10-129 16,2-8 129-16,4-15 0 15,0-13 0-15,7-1-129 0,0-12-129 16,1-3 0-16,-1-6 0 16,0 3 0-16,0-2-258 15,-4 7 129 1,-4 10-258-16,-7 1-129 0,3 18-774 15,-16 0-1806-15,0 21-1935 16,0 0-258-16,-19 10 129 16</inkml:trace>
  <inkml:trace contextRef="#ctx0" brushRef="#br0" timeOffset="351211.0881">16028 9822 3354 0,'12'46'3483'0,"-16"-24"-2322"16,4-1-1419-16,-3-1 258 16,-1-4 516-16,3 2 516 15,1-18 129-15,0 13 258 16,0-13-129-16,9-11 129 15,-3-10-129-15,12 1-129 16,-7-11-258-16,8-3-387 16,-7-5-258-16,4 6 0 15,-7-5 0-15,-2 8-129 16,-6 4 0-16,-1 5-129 15,-7 11 0-15,-6 10-129 16,-1 2-129-16,-10 4-903 16,8 12-2064-16,0 3-1419 0,-5-10-516 15,11 9 259-15</inkml:trace>
  <inkml:trace contextRef="#ctx0" brushRef="#br0" timeOffset="351461.1022">16145 9160 3225 0,'-25'14'4773'0,"25"-14"-387"15,0-7-1548-15,13 2-2838 16,7-1-129-16,3-4-387 16,7 3-516-16,-1-6-516 15,2 4-1161-15,-1 0-645 16,-5-4-387-16</inkml:trace>
  <inkml:trace contextRef="#ctx0" brushRef="#br0" timeOffset="351603.1105">16335 9014 1419 0,'-29'33'3225'16,"16"-8"-645"-16,-4 7-903 0,0 1-1161 16,1 6-1548-16,-8-11-2451 15,19 21 0 1</inkml:trace>
  <inkml:trace contextRef="#ctx0" brushRef="#br0" timeOffset="352112.1396">16462 9666 5160 0,'13'-7'5031'0,"4"-13"-129"16,16 4-387-16,0-8-4644 15,8-3 129-15,1-2 0 16,3 4 0-16,-5 0 0 16,-5 3 129-16,-4-2-129 15,-10 6 129-15,-7 2 0 16,-7 3 0-16,-6 2 0 15,-1 11-129-15,-16-13 258 16,-5 9-258-16,-4 4 129 16,-4 4 0-16,-4 8-129 15,0 4 129-15,-2 7-129 16,1 8 129-16,4 4-129 0,5 3 129 15,8 5 0-15,6 2-129 16,9 2 0-16,2-2 0 16,12-1 0-16,6-6 0 15,2-5-129-15,5-3-129 16,-3-10-258-16,7 3-1161 15,-10-10-2709-15,1-13-774 16,2 0-258-16</inkml:trace>
  <inkml:trace contextRef="#ctx0" brushRef="#br0" timeOffset="352519.1627">16884 8986 1935 0,'5'-45'4902'16,"12"31"-258"-16,-3-10-129 16,12 7-3354-16,2 0-1161 0,1 4 0 15,1 3 0 1,-4 6 129-16,-2 4 0 15,-7 8 0-15,-9 14 129 16,-5 6-129-16,-6 13 0 0,-10 5 0 16,-7 10 258-16,-4 2-258 15,-5 3 0-15,-1-5-129 16,2 0 0-16,2-11-129 15,1-8-645-15,9-7-1935 16,4-7-2064-16,-5-18-129 16,17-5-129-16</inkml:trace>
  <inkml:trace contextRef="#ctx0" brushRef="#br0" timeOffset="352677.1717">16925 8693 2709 0,'21'-33'4773'15,"-4"34"-516"-15,-17-1-1419 16,13 6-5676-16,0 17-1677 16,-11-5-387-16</inkml:trace>
  <inkml:trace contextRef="#ctx0" brushRef="#br0" timeOffset="353231.2036">17220 9234 3354 0,'15'63'4257'16,"-10"-32"-2322"-16,-5-12-129 16,0 1-258-16,0-20-516 15,-4 7-129 1,-8-13 0-16,4-12 0 0,-6-14 0 15,6-3 0-15,-7-24-387 16,8-5-129-16,-2-18 0 16,9-4-129-16,4-7 0 15,11 3 0-15,2 3-387 16,9 3 129-16,6 14 0 15,3 15-129-15,5 13 0 16,-2 14 0-16,3 14 0 16,-6 9 0-16,-4 6 0 0,-6 11 129 15,-7 10 0 1,-7 4 0-16,-10 6 129 15,-4 0-258-15,-12 0 258 16,-7 2-129-16,-2-3 129 0,-4-2-258 16,6-7 129-16,-2-4-129 15,8-2 129-15,6-4 0 16,10-12 0-16,0 17-129 15,8-6 129-15,8-1 0 16,-1 2-129-16,4 4 129 16,-6 3-129-16,0 3 129 15,-5 2 0-15,-8 0 0 16,0 4-129-16,-14-2 0 15,-3 3-387-15,-12-6-516 16,6 5-1290-16,-9-2-1935 16,-2-13-774-16,10 5 129 15</inkml:trace>
  <inkml:trace contextRef="#ctx0" brushRef="#br0" timeOffset="353547.2217">17520 8793 2709 0,'68'-21'4644'15,"-44"20"-1677"-15,-1-2-1032 16,3 7-645-16,-9 2-516 16,-3 7-258-16,-6 0-129 15,-3 5 0-15,-5 0-129 16,-1 4 129-16,-7-2 0 0,-5 4 129 15,-4-1-258-15,2 1 129 16,-2-3-129-16,7-3 258 16,-2-2-387-16,8 0 0 15,1-4-129-15,3 1 0 16,8-3 0-16,4-1-129 15,2 0 0-15,-2-1-387 16,4 2-258-16,-16-10-1419 16,19 0-2193-16,-9 7-645 15,-10-7 129-15</inkml:trace>
  <inkml:trace contextRef="#ctx0" brushRef="#br0" timeOffset="353737.2326">17479 8956 1161 0,'-21'-21'4773'0,"6"8"258"15,15 13-516-15,16 7-3225 0,-3-4-774 16,12 7-129-16,3-1-129 16,1 5-129-16,1 3-387 15,-2-5-387-15,-1 9-1161 16,-8 5-2709-16,-14-11-516 15,1 11 129-15</inkml:trace>
  <inkml:trace contextRef="#ctx0" brushRef="#br0" timeOffset="354447.2732">12248 10510 5289 0,'-5'-34'5160'16,"16"10"-258"-16,14 5-387 15,2-5-4257-15,15-2-387 16,7 7 0-16,10 4 0 15,6 2 0-15,8 5 0 16,2 5 0-16,12 3 129 0,8 0 0 16,4 1 129-16,11 2 0 15,8 0 0 1,12-2-129-16,10-1 129 15,8 0-129-15,9-4 0 0,4-4 0 16,8-3 0-16,2 0 0 16,6-4 0-16,2-3-129 15,1 0 129-15,3 1 129 16,0-1-129-16,3 0-129 15,-2 1 129-15,-2 2 0 16,-2 4-129-16,-7 4 0 16,-5 3 0-16,-12 2-258 0,-5 3 0 15,-21 5-129 1,-10 8-516-16,-20 0-1161 15,-10-1-2322-15,-13 10-516 16,-26-11 258-16</inkml:trace>
  <inkml:trace contextRef="#ctx0" brushRef="#br0" timeOffset="361126.6552">11569 10125 1677 0,'-33'-25'4386'0,"22"12"-1161"16,0 5-516-16,-7-9-516 15,18 17-516-15,-12-20-516 16,12 20-129-16,9-23-258 16,9 14-258-16,5-2-129 15,6 3-129-15,6 1-129 16,6 6 0-16,1 1-129 15,-2 1 0-15,0 9-129 16,-6 3 258-16,-7 4 0 16,-5 6-129-16,-8 6 129 15,-11 5-129-15,-5 8 0 16,-13 9 0-16,-8 7 129 0,-10 12-129 15,-6 6-129-15,-5 0 129 16,-3 5-129-16,3-2 258 16,3-5 0-16,10-3-129 15,6-13 258-15,10-10-258 16,14-10 258-16,6-9-258 15,14-8 258-15,8-5-258 16,6-6 0-16,4-4 0 16,5-4 0-16,-2 1 0 15,-1-1 0-15,-3-2-129 16,-4 0 129-16,-7 0 0 15,-6 0-129-15,-4-2 0 16,-6 2-258-16,-9 0-129 0,0 0-774 16,0 0-2064-16,-5-18-1677 15,5 18 129-15,-16-11-387 16</inkml:trace>
  <inkml:trace contextRef="#ctx0" brushRef="#br0" timeOffset="361367.669">11526 10504 903 0,'-38'-33'4773'0,"27"26"258"0,2-6-258 15,9 2-3096-15,8 8-774 16,4-1-129-1,8 5-387-15,3 2 0 16,3 7-258-16,6 6-258 0,-2-1-387 16,6 13-903-16,-11-6-1677 15,0 0-1419-15,4 8-645 16,-9-7 387-16</inkml:trace>
  <inkml:trace contextRef="#ctx0" brushRef="#br0" timeOffset="361776.6924">11911 11172 2193 0,'16'-28'2709'15,"-8"9"0"-15,2-7-387 16,2 4-774-16,-3-9-129 15,2 2-516-15,-7-3-387 16,1 4 0-16,-5 2 0 16,-3 5 0-16,-5 5-258 15,-2 8 258-15,-7 6-129 16,1 8-129-16,-5 8 129 15,2 11-258-15,-2 3 0 0,4 5 0 16,0-1 0-16,5-1-129 16,3-1-129-16,6-7-129 15,5 1-903-15,4-5-2451 16,-6-19-1032-16,27 15-129 15</inkml:trace>
  <inkml:trace contextRef="#ctx0" brushRef="#br0" timeOffset="363114.7687">12342 10954 645 0,'0'-11'3741'0,"0"11"387"15,0 0-2451-15,0 0-516 16,6 2 0-16,-6-2-258 15,5 26-129-15,-5-6-129 16,6 11-129-16,-4 7 0 16,4 10-258-16,-2 6 129 15,0 4-258-15,1 0-129 16,1-2 0-16,-1-1 0 0,4-9 129 15,-4-8 0-15,3-8 0 16,-1-14 129-16,4-5-129 16,-1-10 129-16,3-1 129 15,0-17 0-15,6-1 0 16,-5-11 0-16,10-7-129 15,-5-8 129-15,4-7-129 16,-3-4 0-16,1 0-129 16,-5 2 129-16,0 3-258 15,-6 4-129-15,-3 9 0 16,-2 11-387-16,-5-2-516 15,0 28-2322-15,0 0-1290 16,0 0-645-16,0 0 387 0</inkml:trace>
  <inkml:trace contextRef="#ctx0" brushRef="#br0" timeOffset="363535.793">12732 11551 645 0,'4'14'3354'0,"-4"-14"-2709"15,-5 0 0-15,5 0 387 0,0 0 0 16,0 0 0-1,0 0 129-15,11 3-258 16,2 0 0-16,-1-3 0 16,6-3 0-16,-2-8-516 0,6 4 258 15,1-6-258-15,-1-2-129 16,-2-5 258-16,0-2-129 15,-4-4 0-15,-3 2 258 16,-8-3-129-16,-1 2 0 16,-7-1 258-16,-4 7-258 15,-11 1-129-15,1 11 0 16,-9 4-129-16,1 3 0 15,-4 7-258-15,2 8-129 16,5 5-516-16,-3-5-774 16,13 5-2064-16,3 2-1290 15,0-14-258-15,9 6 130 16</inkml:trace>
  <inkml:trace contextRef="#ctx0" brushRef="#br0" timeOffset="363792.8076">12830 10800 516 0,'-9'0'4257'16,"9"0"516"-16,12-3-258 15,0-1-3483-15,11-8-645 0,10 0 0 16,2-4 258-16,4 4-516 16,5-1-129-16,-2-1-516 15,4 5-516-15,-12 0-1677 16,-5-7-1548-16,6 12-516 15</inkml:trace>
  <inkml:trace contextRef="#ctx0" brushRef="#br0" timeOffset="363980.8185">13034 10600 516 0,'-23'31'4257'0,"20"-1"129"15,-11-8-387-15,7 12-3354 16,0 8-516-1,1 3-258-15,-1 0-1290 16,0-3-2451-16,7 14-387 0,-10-13 258 16</inkml:trace>
  <inkml:trace contextRef="#ctx0" brushRef="#br0" timeOffset="364783.8644">13244 11351 2193 0,'3'9'3483'0,"-3"-9"0"15,10 12-3483-15,-10-12-129 16,20 11 129-16,-11-5 129 16,7 0 129-16,-4-4 129 15,5 4 129-15,-1-6 0 16,5 0 0-16,-3-10 258 15,6 0 0-15,-5-8-129 16,6 1 0-16,-7-8 0 16,6 0-129-16,-9-4 0 0,2 0-129 15,-9-1 129-15,1 5-129 16,-9-1-258-1,0 7 0-15,-8-2 129 16,-3 13-129-16,-3 0-129 0,-2 8 129 16,-1 1 0-16,-3 10-129 15,0 9 129-15,-2 3 129 16,-2 6-258-16,2 6 129 15,-2 5 129-15,3 5 0 16,1-2-129-16,4 1 0 16,3 2 0-16,5-6 129 15,6-3 0-15,2-4-129 0,10-7 0 16,4-8 0-1,5-3 0-15,5-8-258 16,4-4 0-16,-4-3-774 16,8-2-1806-16,0-6-2064 0,-8-10-129 15,3 6-258-15</inkml:trace>
  <inkml:trace contextRef="#ctx0" brushRef="#br0" timeOffset="365221.8895">13521 10759 1548 0,'0'12'4902'0,"0"-12"129"16,5 0-387-16,10 0-3612 0,-5-6-387 16,10 4 258-16,-4-6-516 15,5 3-387-15,0 1-387 16,-2-5-516-1,7 9-1290-15,-8 2-2451 0,-3-2-387 16,6 5 129-16</inkml:trace>
  <inkml:trace contextRef="#ctx0" brushRef="#br0" timeOffset="365558.9086">13902 10786 3870 0,'19'-14'5031'0,"-9"11"-645"16,-10 3-2451-16,4-19-903 0,-4 19 0 15,11-17-387-15,-11 17-129 16,0 0-258-16,0 0 129 15,0 0-129-15,4 22-129 16,-4 2 129-16,0 8-258 16,-3 3 258-16,-1 3-258 15,-2 2 129-15,-1-2-129 16,-2-2 0-16,-2-2-129 15,-2-4-129-15,-3-11-258 16,4 5-645-16,-9-17-1032 16,7-5-1806-16,2-1-903 15,-8-11-258-15</inkml:trace>
  <inkml:trace contextRef="#ctx0" brushRef="#br0" timeOffset="365753.9199">13794 10526 4257 0,'37'-76'4902'0,"-12"51"-1935"15,-3 15-903-15,-10 0-774 16,8 14-516-16,-20-4 0 16,20 28-387-16,-16-6-387 15,-4 2 0-15,0 7-645 16,-4-5-1548-16,-7-1-2193 15,9 7-516-15,-9-14 258 16</inkml:trace>
  <inkml:trace contextRef="#ctx0" brushRef="#br0" timeOffset="366323.9525">14118 11079 3999 0,'-12'26'3225'16,"1"-28"-1290"-16,11 2 129 0,-15-31 258 15,15 10-129-15,-9-21-387 16,9 5-645-1,-1-15-645-15,1 0-129 16,1-5-258-16,5-2 0 0,5-2-258 16,-2 8 0-16,6 0 0 15,-2 8 258-15,4 5-129 16,0 7 0-16,-2 8 0 15,2 9-129-15,-4 5 129 16,3 5 0-16,-4 6 0 16,1 0-258-16,-1 9 258 15,-3 2-129-15,-2 5 129 16,-1 1-129-16,-4-1 129 15,-2 0 0-15,0 3-129 16,-8-3 258-16,-2 1-258 16,1-1 129-16,-4-3 0 15,5-1-129-15,1 2 0 0,1-2 129 16,6-12-387-16,0 18 258 15,0-7 0-15,0-11 0 16,12 16 0-16,-12-16 0 16,8 20 0-16,-8-8 129 15,0 2 0-15,-6-1-129 16,-2 0 129-16,-5-1-129 15,2 3-516-15,-8-8-1548 16,3-3-2193-16,16-4-516 16,-22 6 387-16</inkml:trace>
  <inkml:trace contextRef="#ctx0" brushRef="#br0" timeOffset="366639.9706">14368 10494 3096 0,'41'6'4128'0,"-16"4"-258"16,-8-1-3741-16,-7 1 0 16,1 4 0-16,-5 2 129 15,-4 2-129-15,-2 0 0 16,-7 6 129-16,-5-5 0 15,3 6 258-15,-7-6-129 16,7 3 258-16,-3-8-129 16,8 4 129-16,0-4-129 0,4 0 0 15,0-14-129-15,16 18-129 16,-3-12 0-1,4-1-387-15,3 2-258 16,-5-6-1419-16,3-1-1935 0,-2 9-1290 16,-16-9 516-16</inkml:trace>
  <inkml:trace contextRef="#ctx0" brushRef="#br0" timeOffset="366864.9834">14324 10718 4257 0,'0'0'4773'0,"0"0"0"16,13 0-3354-16,4 4-774 15,-2-1 129-15,7 2-258 0,1-1-387 16,-1-1-645-16,3-1-2967 15,4 9-1161-15,-11-11-129 16</inkml:trace>
  <inkml:trace contextRef="#ctx0" brushRef="#br0" timeOffset="367326.0098">14538 11207 5676 0,'12'-2'5289'16,"2"-10"-387"-16,13 3-258 15,-1 1-4257-15,11-3-516 16,5-4-387-16,12 11-2451 15,-1 1-1935-15,-6-5-129 16,6 8-387-16</inkml:trace>
  <inkml:trace contextRef="#ctx0" brushRef="#br0" timeOffset="368727.0899">15200 10723 1677 0,'0'0'2322'16,"0"0"-387"-16,0 0 129 16,9-5-516-16,-9 5-129 15,9 0-258-15,-9 0-258 16,22 0-129-16,-8 0-129 15,12 0 129-15,-2 0-258 16,6 0-129-16,1-2 129 16,7 2-258-16,-3-1 0 0,2 1-129 15,-2-3-129 1,-4 3 0-16,-4 0 0 15,-5 0 0-15,-5 0 129 16,-4 4 0-16,-13-4 0 0,3 17 0 16,-3-17 0-16,-16 21 0 15,-1-7 0-15,-4 0-129 16,0 8-129-16,-4-13-1161 15,4 3-2322-15,5 3-1161 16,-10-11-129-16</inkml:trace>
  <inkml:trace contextRef="#ctx0" brushRef="#br0" timeOffset="369007.1058">15301 10769 2193 0,'-21'18'4644'15,"1"-8"-258"-15,3 5-3096 16,11 13 129-16,-11-4 129 16,10 15-258-16,-9 0-129 15,8 13-129-15,-4 4-516 16,7 7-129-16,-3-3-129 15,4 5 0-15,-1-7-258 16,1-4 129-16,1-9-258 16,2-12-387-16,1-2-1935 15,4-12-2193-15,-4-19-387 16,0 0-258-16</inkml:trace>
  <inkml:trace contextRef="#ctx0" brushRef="#br0" timeOffset="369591.1394">15788 10745 645 0,'12'1'4257'0,"-12"-1"-1032"16,10 0-903-16,-10 0-387 16,7 30-387-16,-7-2-774 15,0 11-129-15,0 7-129 16,0 8-258-16,0 1 129 15,0 5-258-15,-1-5-129 16,1-3 0-16,0-12 0 16,2-8 258-16,2-12 0 0,4-9 0 15,-8-11 129-15,23-3-129 16,-8-15 129-16,6-4-129 15,2-13 0-15,3-1-129 16,6-10 0-16,-2-4 0 16,3-5-258-16,-1 2 129 15,-6 0-129-15,-2 6 129 16,-4 7-387-16,-8 1-645 15,4 15-1935-15,-16 24-1806 16,7-19-129-16,-4 26-128 16</inkml:trace>
  <inkml:trace contextRef="#ctx0" brushRef="#br0" timeOffset="369983.1616">16231 11351 2709 0,'4'14'2967'0,"10"-3"-129"15,-2-7-387-15,-1-4-516 16,9 0-516-16,-6-11-387 0,9 4-516 16,-5-11 129-16,6 0-129 15,-7-10-129 1,3 1 0-16,-11-9 0 15,0 1 129-15,-9-4-129 0,0 6-258 16,-13 1 129-16,-5 9 0 16,-10 5-129-16,-1 13-129 15,-4 5 0-15,-4 5-129 16,4 15-387-16,-4-7-774 15,12 14-1806-15,3 2-1548 16,3-14-645-16,11 2 388 16</inkml:trace>
  <inkml:trace contextRef="#ctx0" brushRef="#br0" timeOffset="370260.1776">16273 10507 2580 0,'-13'-18'5160'16,"21"4"-387"-16,12 9 0 15,6-2-4257-15,-1-4-129 16,11 9 0-16,1-3-258 16,1 4-129-16,3 1-774 15,-9-2-387-15,7 6-1677 16,-10 5-1935-16,-9-9-258 0</inkml:trace>
  <inkml:trace contextRef="#ctx0" brushRef="#br0" timeOffset="370421.1866">16505 10301 3483 0,'-30'26'4902'0,"13"-9"-387"16,10 14-2838-16,-2 4-1677 15,1 7-1806-15,6 11-2064 16,-13-15-645-16,15 13 130 15</inkml:trace>
  <inkml:trace contextRef="#ctx0" brushRef="#br0" timeOffset="371103.2259">16689 11125 3096 0,'15'25'4515'15,"12"-17"0"-15,-2-6-3096 16,-9-8-129-16,11-2-129 16,-6-14-258-16,11 6-129 15,-7-10 0-15,8 4-258 0,-6-8-129 16,3 4-258-16,-6 0 0 15,-3-1-129-15,-4 2-129 16,-6 1 129-16,-6 4-129 16,-5 2 258-16,-7 7-258 15,-10 4 258-15,-5 5-129 16,-5 4 0-16,-5 14 129 15,-2 11 0-15,-3 6 0 16,3 9-129-16,1 3 129 16,7 8-129-16,6 3 129 15,7 5-129-15,10-4 0 16,3-4 129-16,13-7-129 15,10-4 129-15,3-7-129 0,4-11-129 16,6-5-387-16,-7-16-1290 16,5-3-2709-16,-1-3-516 15,-8-17-258 1</inkml:trace>
  <inkml:trace contextRef="#ctx0" brushRef="#br0" timeOffset="371471.2467">17302 10528 3096 0,'0'-23'4386'0,"2"-1"0"0,0 8-3483 16,11 10-258-16,-4-7 258 15,7 9-129-15,-4-3-129 16,5 7-129-16,-4 2-129 15,3 13 0-15,-6 5-258 16,1 13 129-16,-10 4-258 16,1 6 129-16,-2 5-129 15,-7-1 129-15,-5 5 0 16,-1-7-129-16,-3-3 129 15,-1-8-516-15,2-2-516 16,-8-8-2451-16,-1-13-1290 16,11 6-387-16</inkml:trace>
  <inkml:trace contextRef="#ctx0" brushRef="#br0" timeOffset="371636.2563">17310 10292 1806 0,'30'-37'4644'0,"-24"25"-387"0,14 16-1419 16,-8 2-5289 0,-12-6-1935-16,16 16 0 15</inkml:trace>
  <inkml:trace contextRef="#ctx0" brushRef="#br0" timeOffset="372439.3023">17651 10844 1806 0,'3'41'2838'16,"-3"-19"-645"-16,0-4-516 15,-4-6-129-15,0 1-516 16,4-13 129-16,-12 10-129 16,2-13 129-16,10 3 0 15,-15-26 0-15,12 2-129 16,-5-12-129-16,7-4-258 0,-1-14-387 15,2-1 0 1,0-12-129-16,5-1-129 16,5 3 129-16,1 1-258 0,3 3 258 15,1 10-258-15,0 7 258 16,-1 10-258-16,1 10 258 16,-1 9-258-16,-2 4 129 15,1 7 0-15,-1 4-129 16,-3 0 129-16,0 9-129 15,1 1 129-15,-1 6-129 16,-5 1 129-16,2 1-129 16,-3 0 258-16,-3 2-129 15,0-2 0-15,-4-2 0 16,-2 0 0-16,-1-3 0 15,1 1 0-15,0 2 0 16,0-5-129-16,4 2 0 0,-2-2 129 16,4 3-129-16,0-2 129 15,3 2 0-15,0 1 0 16,2-1 0-16,0 2 0 15,-3 0 0-15,0 1 0 16,-2-1 0-16,0 2 0 16,-2-5 129-16,-4 1-129 15,-2-1 0-15,-4-2-129 16,2 0-258-16,-6-6-774 15,16-5-2064-15,-16 17-1677 16,1-17-258-16</inkml:trace>
  <inkml:trace contextRef="#ctx0" brushRef="#br0" timeOffset="372887.3277">17897 10357 2709 0,'47'-15'4773'15,"-31"6"-258"-15,12 5-2451 16,-4 4-1290-16,-5 0 0 16,2 0-387-16,-2 4 129 15,-1 3-129-15,-3-1-258 16,-1 2 129-16,-5-4 0 15,1 3-129-15,-10-7 0 0,9 8 0 16,-9-8 129-16,0 0 0 16,0 14-129-1,0-14 0-15,-11 22 0 16,-2-8 0-16,-4 5 0 0,0 6-129 15,-4 0 0-15,1 4 0 16,-1 0-129-16,8-2 129 16,2-2 0-16,7-2 129 15,4-3-129-15,5-2 129 16,10-7-129-16,3 0 129 15,2-6-129-15,3 1 0 16,-2-4 0-16,-2 0 0 16,-1-1-129-16,-5-1-258 15,0 0-516-15,-13 0-1161 16,8-10-2064-16,-8 10-903 15,0-15 129-15</inkml:trace>
  <inkml:trace contextRef="#ctx0" brushRef="#br0" timeOffset="373149.3427">17891 10474 3483 0,'12'0'5160'0,"8"0"-258"16,3 0-1548-16,4-4-2580 16,14 4 0-16,-3-1-129 0,7 1-129 15,-7 5-387-15,2 0-129 16,-5 6-645-16,-11-7-1032 15,0 6-2709 1,-7 3-516-16,-17-13-516 0</inkml:trace>
  <inkml:trace contextRef="#ctx0" brushRef="#br0" timeOffset="380714.7756">18638 10187 1935 0,'0'0'4128'16,"0"0"-1806"-16,0 0-774 0,0 0-387 15,0 0 129-15,10 5-129 16,1-5-258 0,7 7 0-16,1-3-258 15,7 0 0-15,3 1-516 0,7 0-129 16,1 0-258-16,-2-4-258 15,5 4-903-15,-7-5-1419 16,-5-6-2064-16,8 5 387 16</inkml:trace>
  <inkml:trace contextRef="#ctx0" brushRef="#br0" timeOffset="380979.7908">18664 10399 903 0,'-3'27'4902'16,"3"-27"129"-16,19 4-258 15,10-2-3741-15,0-4-387 16,13-1 0-16,0-7 129 15,8 3-258-15,-1-3-258 16,4 6-387-16,0 4-1806 16,-6 0-2580-16,-10 0-387 15,0 2-516-15</inkml:trace>
  <inkml:trace contextRef="#ctx0" brushRef="#br0" timeOffset="381626.8276">19520 9990 3096 0,'-15'-6'4257'15,"15"6"-1161"-15,13 0-1806 16,10 0-516-16,-4 0 129 16,11 2-129-16,-2 1-258 15,6 3 0-15,-4 1-258 16,0 1-129-16,-3 0-129 15,-6 0 0-15,-3 4-129 0,-6-1 0 16,-4 3 258 0,-8 2-129-16,0-2 0 15,-8 4-129-15,-9 6 129 16,-4 1-129-16,-8 4 258 15,-5 4-129-15,-5 0 0 0,-3 7 129 16,1-3-129-16,5-1 258 16,5 0-129-16,9-4 129 15,7-3 129-15,15-2 0 16,3-8-129-16,19-2 129 15,6-8 0-15,6 2 129 16,7-6-258-16,6-1 0 16,-3-4-258-16,1-2 0 15,-5 0-387-15,-9-9-645 16,-2 5-2451-16,-9-1-1419 15,-16-8-129-15</inkml:trace>
  <inkml:trace contextRef="#ctx0" brushRef="#br0" timeOffset="381828.8393">19413 10241 903 0,'-13'-11'4386'0,"22"14"516"15,0-1-645-15,15 5-3870 16,1 2 0-16,6 2-258 15,0 3 0-15,0 2-129 16,-2-1-258-16,0 3-903 16,-7-1-1548-16,-6-5-1806 15,9 12 0-15</inkml:trace>
  <inkml:trace contextRef="#ctx0" brushRef="#br0" timeOffset="382218.8616">20004 10704 1935 0,'25'37'1935'16,"-25"-37"129"-16,17 1 387 15,-10-10 0-15,10-3-129 0,-8-15-258 16,12 4-387 0,-10-12-516-16,6 1-387 15,-8-4-258-15,0 6-129 16,-6 1 0-16,-3 6 0 0,-7 4-129 15,-4 10 0-15,-9 3 129 16,0 8-129-16,-6 11 0 16,1 10 0-16,-3 3-129 15,4 6-129-15,3-1 0 16,4 3 0-16,2-1-129 15,6-5 0-15,7-3-387 16,-2-10-387-16,9 5-1806 16,-5-18-2193-16,10 2-129 15,1-2-516-15</inkml:trace>
  <inkml:trace contextRef="#ctx0" brushRef="#br0" timeOffset="390634.343">20663 9749 129 0,'0'0'2064'16,"0"0"-258"-16,0 0-258 0,0 0-129 15,0 0-387 1,0 0-387-16,0 0-129 15,1 7 258-15,-1-7 0 16,17 6-129-16,-3 0 129 0,1-6 0 16,6 5-129-16,1-5 129 15,8 0-258-15,-2-8-129 16,6 4-129-16,2-7-129 15,0-1 0-15,-1-4 0 16,0 1-129-16,-4-3 0 16,-2 0 0-16,-5-3 129 15,-3 2 0-15,-5 0-129 16,-4 1 387-16,-6-1-258 15,-2 1 129-15,-4-2-129 16,-9 4 129-16,-5-1 0 16,-3 4-129-16,-6 1 129 15,-2 6-129-15,-4 1 0 0,-4 5 129 16,-3 1-129-16,2 9 0 15,-3 5-129-15,2 7 129 16,0 4 0-16,5 4 0 16,1 6-129-16,5 3 129 15,4 0-129-15,6 3 129 16,3-2 0-16,6-1 0 15,5-7 0-15,8 0 129 16,5-8-129-16,12 0 258 16,3-7-258-16,6 0 129 15,4-5-129-15,4-3 0 16,-1-1-129-16,-2-5-129 15,-4 3-258-15,-6-6-387 0,-1 5-1161 16,-15-5-2064-16,-4-6-903 16,-9 6-645-1</inkml:trace>
  <inkml:trace contextRef="#ctx0" brushRef="#br0" timeOffset="391311.3816">21018 9100 1419 0,'-20'9'4128'0,"20"-9"129"16,0 0-3096-16,0 0-258 0,16 1 0 15,-4-1-258-15,13 0 258 16,0-6 0-16,8 4-387 16,1-4-258-16,3 2-129 15,0 3-516-15,-5-5-645 16,2 6-903-16,-11 0-1806 15,-10-6-1032-15,0 8 517 16</inkml:trace>
  <inkml:trace contextRef="#ctx0" brushRef="#br0" timeOffset="391671.4023">21393 8967 1 0,'0'-8'3998'0,"0"8"388"0,0-23-2709 16,0 23-258-16,2-17 0 16,-2 17-387-16,9-14-387 15,-9 14 129-15,14-9-387 16,-14 9 0-16,14 2 0 15,-6 8-129-15,1 4-258 16,2 7 0-16,-2 5 0 16,0 4 0-16,2 3 0 15,-6 6 0-15,2-2 0 16,-6 2 129-16,-1-1-129 15,-8-1 129-15,-5-2 0 16,-4-3-129-16,-6 0-129 16,-3-7-645-16,2 2-1161 0,-6-3-2322 15,-4-17-516-15,7 6 129 16</inkml:trace>
  <inkml:trace contextRef="#ctx0" brushRef="#br0" timeOffset="391859.413">21349 8724 2322 0,'46'-61'4128'16,"-18"54"258"-16,-10 4-2967 15,-3 3-774-15,-3 1-774 16,-2 13-903-16,-6-3-516 0,0 9-645 15,-1 3-1419-15,-10-9-516 16</inkml:trace>
  <inkml:trace contextRef="#ctx0" brushRef="#br0" timeOffset="392490.4491">21638 9523 2709 0,'-8'24'4773'15,"8"-24"-2322"-15,-16-11-258 16,16-3 0-16,-4-17-516 15,4 0-258-15,0-21-903 0,0 0 129 16,0-10-516-16,3-8 0 16,2-3-129-16,3-4 0 15,1 0 0-15,4 6-129 16,1 3 129-16,1 7 0 15,0 10 0-15,1 6 129 16,-2 9-129-16,2 7 129 16,-4 8-129-16,-3 4 0 15,2 4 0-15,-11 13 0 16,17-10-129-16,-17 10-129 15,13 8 129-15,-8 7-258 16,1 1 387-16,0 2-258 0,1 1 258 16,-2 1-129-16,-1 1 0 15,-4-3 129-15,0 1-129 16,0-1 0-16,-6 2 0 15,-4-1 129-15,-4 4-129 16,-2-3 0-16,3 4 0 16,-3-3 0-16,8 1 0 15,0-2-129-15,7-2 258 16,1-3-129-16,5-1 0 15,5-2 0-15,2-2 129 16,0-3-129-16,-1 0 129 16,-11-7 0-16,13 14 0 15,-13-14 0-15,0 19 0 0,0-19-129 16,-13 24-129-16,0-13-903 15,3 1-2064-15,1 6-1290 16,-5-13 0-16</inkml:trace>
  <inkml:trace contextRef="#ctx0" brushRef="#br0" timeOffset="392850.4697">21994 8735 3354 0,'44'2'3999'0,"-17"5"-258"16,-11-2-3354-16,-3 5-387 16,-2-1 387-1,-6 5-258-15,-4 1 129 16,-1-2 258-16,-5 9-129 0,-7-5 0 15,4 3 129-15,-5-2-129 16,4 0-129-16,0 1-129 16,3-2 129-16,0 0-129 15,3-3 0-15,2 1 0 16,1 1 0-16,5-2-129 15,2 4 129-15,6-6-129 16,-1 4 0-16,4-3-129 16,-2-1-258-16,8 0-387 15,-10-8-903-15,6-2-1935 16,-3 5-903-16,-15-7 129 15</inkml:trace>
  <inkml:trace contextRef="#ctx0" brushRef="#br0" timeOffset="393067.4821">21887 8953 1 0,'3'16'4256'15,"23"0"130"-15,-9-13 129 16,7-2-3483-16,10 6-129 15,1-6-516-15,3 5 0 16,-4-4-258-16,-2-2-645 16,-2 3-1806-16,-2 0-1935 15,-15-3-516-15,4 2 646 0</inkml:trace>
  <inkml:trace contextRef="#ctx0" brushRef="#br0" timeOffset="394262.5505">21900 9543 1419 0,'-22'0'3870'16,"22"0"645"-16,-8 13-2967 16,8-13-387-16,0 0 129 15,0 0-258-15,18 0 0 16,-2 0 0-16,9 0-387 15,-1-3-129-15,9 3 0 16,1-2-516-16,2-2 0 16,1 2-516-16,-6-2-129 15,5 4-645-15,-12-7-516 16,6 1-1548-16,-6 2-1290 15,-15-9-129-15</inkml:trace>
  <inkml:trace contextRef="#ctx0" brushRef="#br0" timeOffset="394473.5626">22106 9419 2709 0,'-17'21'3999'0,"15"-5"-903"15,0 6-1935-15,-6-1 0 16,5 6-387-16,-3 0-258 15,3 2 0-15,-1-3-258 16,0-3-129-16,0 1-516 16,1-8-1290-16,3-16-2322 15,0 20-258-15,0-20 259 0</inkml:trace>
  <inkml:trace contextRef="#ctx0" brushRef="#br0" timeOffset="394896.5868">22512 9312 774 0,'23'-16'4257'0,"-1"15"258"16,-6-8-129-1,9-1-3741-15,13 6 258 16,2-3-387-16,5 5 129 0,-3 0-258 15,3 2 129-15,-3 3-387 16,-3 2 0-16,-3 1 0 16,-10-2 0-16,-4 0-129 15,-7 2 129-15,-4-3 129 16,-11-3-129-16,0 0 258 15,0 13-129-15,-9-8 0 16,-3 6 0-16,-8-1 0 16,3 6-258-16,-4 1 0 15,-3 0-387-15,7 3-1032 16,-7-4-1548-16,-1-5-1935 15,8 7-129-15,-6-8 258 16</inkml:trace>
  <inkml:trace contextRef="#ctx0" brushRef="#br0" timeOffset="395162.6018">22578 9358 1677 0,'-28'1'4128'0,"15"-1"129"16,13 15 0-16,-10 3-3870 15,3 0-258-15,2 11 258 16,-3 1 0-16,3 10 129 16,-6 1 129-16,7 4 0 15,-8 1-258-15,6 2 258 0,-4-6-258 16,7 1-258-16,-3-9-129 15,5-6 0-15,1-5-387 16,0-23-903-16,4 16-2451 16,7-12-903-16,-11-4-258 15</inkml:trace>
  <inkml:trace contextRef="#ctx0" brushRef="#br0" timeOffset="396787.6949">23071 9614 774 0,'2'12'3870'15,"-2"-12"0"-15,0 0-2967 16,17 11 0-16,-5-7 129 15,6 3 129-15,-2-6 129 16,10 8-258-16,-2-9 129 16,8 0-129-16,-6-7-258 15,7 4-129-15,-1-6-129 16,1 0-258-16,-6-4 0 0,0-1 0 15,-7-1-129-15,-3-3-129 16,-7 0 129-16,-3 0 0 16,-7-2-129-1,-3 3 129-15,-8-1 0 0,-3 2-129 16,-3 4 0-16,-5 3-129 15,-3 6 129-15,0 3-129 16,-2 4 0-16,1 10 129 16,-1 9-129-16,1 5 129 15,4 4-129-15,1 4 258 16,7 2-258-16,1 2 258 15,8 1-258-15,3-5 258 16,2-5 0-16,7-3 0 0,6-7-129 16,3-3 129-1,5-6 0-15,4-4-129 16,4-4-129-16,-1-4-516 15,10 0-1032-15,-9-11-1935 0,4-8-1161 16,4 4-129-16,-9-11 259 16</inkml:trace>
  <inkml:trace contextRef="#ctx0" brushRef="#br0" timeOffset="397362.7278">23637 8996 3483 0,'-13'0'4257'0,"13"0"-1032"0,0 0-2322 16,13 0 129-16,-13 0 0 15,21-13-129-15,-12-1 0 16,7 4-129-16,-5-7-258 16,2 4-129-16,-5-2 129 15,2 5-258-15,-3-2 0 16,-7 12-129-16,0 0-129 15,12-3 0-15,-12 10 0 16,0 13 0-16,0 6 0 16,0 4 0-16,0 6 0 15,0 3 0-15,0 3 0 16,0-2 0-16,-3 2 129 15,-2-5 0-15,-2-3 0 0,-3-4-129 16,-2-1-129-16,-5-8-645 16,3 5-1419-1,-6-2-2193-15,-8-15-258 16,8 2-258-16</inkml:trace>
  <inkml:trace contextRef="#ctx0" brushRef="#br0" timeOffset="397559.7391">23550 8819 1806 0,'33'-61'4515'16,"-14"50"0"-16,-11-1-258 15,5 6-3483-15,0 6-645 16,-3 4-516-16,-10-4-774 15,16 22-774-15,-13-9-774 16,-3-13-1806-16,10 29 258 0</inkml:trace>
  <inkml:trace contextRef="#ctx0" brushRef="#br0" timeOffset="398462.7907">23901 9107 1806 0,'0'15'3483'0,"0"-15"-774"16,0 13-774-16,0-4-516 0,0-9-258 15,0 21-129-15,0-21-387 16,0 27-129-16,0-14 0 16,0 6-258-1,1-1 129-15,2-1-129 16,-2-2-129-16,3-2 129 0,-3-3 0 15,-1-10 0-15,3 14 129 16,-3-14 0-16,0 0-258 16,3-7 0-16,-3-10 258 15,0-2-258-15,0-10 0 16,1-4 0-16,-1-9-129 15,0-5-129-15,3-6 258 16,-1-5 0-16,2-2-129 0,2 1 129 16,3 4 129-1,-1 4-129-15,1 5 129 16,2 7-258-16,1 11 258 15,3 2-129-15,-2 12 0 0,4 4 0 16,-2 8-258-16,3 2 129 16,-2 6-129-16,1 4 129 15,-1 3-129-15,-4 3-129 16,-3 4 129-16,-2-5 0 15,-6 3 0-15,-1-1 129 16,-5 2-129-16,-3-1 129 16,-5 4-129-16,-3-3 129 15,-1 1 0-15,1-2-129 16,2 3 0-16,6-6 0 15,2 3 0-15,6-1 129 16,1-1-129-16,8-1-129 16,1-3 258-16,3 1 0 0,-1-1-129 15,-2-2 129-15,-10-10 0 16,11 19 0-16,-11-19 0 15,0 17 0-15,0-17 129 16,-18 21-129-16,7-11-258 16,-5-4-516-16,16-6-2064 15,-14 20-1548-15,5-20-387 16,9 0 129-16</inkml:trace>
  <inkml:trace contextRef="#ctx0" brushRef="#br0" timeOffset="398822.8113">24161 8855 1032 0,'42'-27'4257'16,"-13"27"387"-16,-12-6-516 16,12 6-2451-1,-4 0-1290-15,-6 4 129 0,0 5-516 16,-4-2 258-16,-6 1-129 15,-9-8 129-15,9 21 0 16,-9-21-129-16,-1 23 129 16,-7-11 0-16,0 1 129 15,0 3-258-15,0 2 0 16,-1-1-129-16,4 0 129 15,-3 0-129-15,5-2 129 16,3 3-129-16,0 3 0 0,3-6 0 16,5 5 129-1,0-3-258-15,2 0 129 16,7-1-129-16,-3-4-129 15,3 1-516-15,-5-9-258 0,6 3-1548 16,-9-4-1806-16,-9-3-387 16,15-6 129-16</inkml:trace>
  <inkml:trace contextRef="#ctx0" brushRef="#br0" timeOffset="399036.8236">24217 8987 2322 0,'-13'6'3999'0,"18"7"0"15,-2 4-2064-15,13-10-903 16,8 9 129-16,-1-8-387 16,6 4-258-16,-1-6-129 0,1 4 0 15,-6-4-387-15,-1-3-645 16,-5 2-1161-16,-4 2-2064 15,-13-7-645-15,14 4 0 16</inkml:trace>
  <inkml:trace contextRef="#ctx0" brushRef="#br0" timeOffset="399910.8736">20608 10327 516 0,'0'0'4515'0,"0"0"258"16,-4-12-645-16,13 1-2322 15,6 3-1806-15,7-1 0 16,4 2-129-16,10 0 0 15,5 2 129-15,9 2 0 16,4 0 0-16,6 2 129 16,7 1-129-16,4-1 129 15,6 1 0-15,7-3 0 16,7-3 0-16,5 2 0 15,5-2-129-15,7-4 258 16,2 2-129-16,9-4 0 16,4-3 0-16,3 1-129 15,-2-3 258-15,5 3-258 0,3-2 258 16,0 0-387-16,0 2 129 15,0 0 0-15,-3 1 0 16,-2 2 0 0,-4 4-129-16,-1 2 0 0,-6 3 129 15,-8 2 0-15,-10 0-129 16,-6 5 129-16,-9 1-129 15,-9 5 0-15,-12-7-1032 16,-4-1-2451-16,-5 11-774 16,-20-14 0-16</inkml:trace>
  <inkml:trace contextRef="#ctx0" brushRef="#br0" timeOffset="403282.0664">20692 11012 1548 0,'-1'16'2322'16,"1"0"-387"-16,0-16 387 15,12 21-645-15,-12-21-258 16,13 21-258-16,-13-21-387 15,19 19-129-15,-9-10-129 16,6 2-129-16,1-6 0 16,2 2 0-16,-1-7-129 15,6 2 129-15,-2-5 0 16,3-3-129-16,-1-7-129 15,0 2 0-15,-3-6-129 16,1 0 129-16,-6-1 0 16,-2-3-129-16,-6 2 129 0,0-3-129 15,-8 1 129-15,0 0 0 16,-5 0-129-16,-3 4 129 15,-5 0-129-15,-2 4 129 16,-3 4-129-16,-2 8 129 16,-1 1 0-16,-3 7-129 15,-2 8 387-15,0 6-258 16,-1 7 129-16,0 7-129 15,0 3 129-15,3 9-129 16,3-2 0-16,4 2-129 16,5 1 0-16,7 0 129 15,1-5-129-15,4-1 0 16,5-8 0-16,6-4-129 0,2-5 0 15,4-7 0-15,3-3-387 16,-3-14-774 0,12 4-1806-16,-1-5-1548 0,-7-10-387 15,8-3 259-15</inkml:trace>
  <inkml:trace contextRef="#ctx0" brushRef="#br0" timeOffset="403592.0841">21089 10712 1935 0,'-1'-18'4515'0,"1"5"0"15,9 5-1032-15,1 8-2838 16,0-1-258-16,4 1-258 16,1 0 0-16,2 4-258 15,1 3-387-15,0-3-516 16,4 5-1290-16,-2-1-2064 0,-9-8 0 15</inkml:trace>
  <inkml:trace contextRef="#ctx0" brushRef="#br0" timeOffset="403925.1032">21365 10660 2322 0,'9'13'3999'0,"-9"-13"0"15,0 0-2580-15,0 0-1161 16,0 0 0-16,0 0 0 16,-2 12 129-16,2-12 0 15,-2 18 258-15,1-4-258 16,1 9 0-16,-2 1 258 15,2 8-258-15,0 3 0 0,-1 2-258 16,-3 0 258-16,-1 2-387 16,-2-4 258-16,-1 0-258 15,-3-4 0 1,-1-7-258-16,-1-1-387 0,-5-14-516 15,5 3-1161-15,-3-7-1677 16,-3-12-516-16</inkml:trace>
  <inkml:trace contextRef="#ctx0" brushRef="#br0" timeOffset="404124.1145">21278 10450 258 0,'47'-77'4128'0,"-19"59"387"16,-8 5-2322-16,-6 2-516 15,3 11-903 1,-6 2-129-16,-2 9-516 0,-3 8-645 16,-6-2-774-16,2 8-1032 15,-1 7-2064-15,-6-11 129 16</inkml:trace>
  <inkml:trace contextRef="#ctx0" brushRef="#br0" timeOffset="404694.1469">21564 11021 3870 0,'0'22'1935'15,"-14"-17"516"-15,14-5-258 16,-16-16 129-16,13-2-387 16,-10-15-387-16,13 5-129 15,-11-17-516-15,11 3-387 16,0-12-258-16,2 0-129 15,7-4-258-15,1 3 129 16,6 1 0-16,3 4 0 16,2 5 0-16,0 6 0 15,-1 10 0-15,2 8 0 16,-3 5-129-16,-2 6 129 15,-3 8-129-15,-2 2 129 0,-3 1-129 16,-9-1 129-16,9 24-129 16,-9-10 0-16,0 4 129 15,-5 0 0-15,0 0 0 16,-3-1 0-16,1 0 0 15,2-2 0-15,0-3-129 16,4-1 129-16,1 3-129 16,1-3 129-16,7 3-258 15,0-3 129-15,1 2 0 16,-2 1 129-16,-1 2-129 15,-2 1 129-15,-4-3-129 16,0 0 129-16,-8 2 0 16,-4 0 0-16,-1-3 0 0,-4-3-129 15,5 3-129-15,-6-10-903 16,18-3-1419-16,-17 16-1677 15,6-16-387 1,11 0 1-16</inkml:trace>
  <inkml:trace contextRef="#ctx0" brushRef="#br0" timeOffset="405019.1656">21744 10517 1 0,'40'-30'4643'0,"-24"15"-128"15,13 15-258-15,-8 0-2838 0,-1 0-645 16,2 0-516-16,-4 5-258 15,-5 7 0 1,-7 6-129-16,-3 1 129 16,-3 1 0-16,-3 1 0 15,-5-2 129-15,-1 3-129 0,1-4 129 16,3 0 0-16,1-5 0 15,4 2 258-15,0-5-258 16,8 4 0-16,1-5 0 16,6 3 0-16,-2 1-129 15,3-3 129-15,-2 2-258 16,0-6-258-16,-1 6-774 15,-13-12-1032-15,13 4-1806 16,-13-4-645-16,0 0 129 16</inkml:trace>
  <inkml:trace contextRef="#ctx0" brushRef="#br0" timeOffset="405239.1781">21867 10607 774 0,'0'0'4386'16,"0"7"258"-16,0-7-258 15,11 7-3225-15,10 4-387 16,-2-4 129-16,10 5-387 16,-6-6 0-16,8 2-129 15,-5 0-387-15,-3-7-774 16,3 8-1032-16,-12 1-2580 15,-14-10-129-15,21 5-516 16</inkml:trace>
  <inkml:trace contextRef="#ctx0" brushRef="#br0" timeOffset="405757.2079">21970 11030 4902 0,'0'0'4386'15,"12"9"129"-15,-12-9-1806 16,19 2-2709-16,-1-2 129 0,6 0 0 15,0 0 0-15,1 0-129 16,-1 2 0-16,3 2-774 16,-10-4-1161-16,-1 0-2322 15,5 0-129-15,-21 0-258 16</inkml:trace>
  <inkml:trace contextRef="#ctx0" brushRef="#br0" timeOffset="406490.2499">22520 10709 3354 0,'5'-1'4773'0,"-5"1"-387"16,27-15-1161-16,-3 13-2322 15,-2-4-387-15,7 3-129 16,-1 0-129-16,1 3-129 16,-4 0 0-16,-1 0-129 15,-2 2 0-15,-7 6 0 16,-2-1 0-16,-3 6 0 15,-6-1 0-15,-3 1 129 16,-1 2 129-16,0-1-258 16,-5 0 0-16,-5 2 0 15,-1 1 0-15,-4-3-387 16,1 4-129-16,-11-7-1290 15,5 1-1677-15,-1 5-1290 0,-9-10 258 16</inkml:trace>
  <inkml:trace contextRef="#ctx0" brushRef="#br0" timeOffset="406768.2658">22481 10789 1677 0,'0'-25'4257'15,"2"13"516"-15,-2 12-387 16,13 11-3354-16,-10 1-387 15,1 12-129-15,-4 1 0 16,1 11 129-16,-1 3 0 16,-2 11-387-16,-9 2 258 0,2 10-129 15,-6-3 0-15,4-2-258 16,-4-1 0-16,2-4 0 15,1-6-258 1,5-8-129-16,6-4-516 0,-6-17-1935 16,7-17-1935-16,9 14-258 15,2-18-258-15</inkml:trace>
  <inkml:trace contextRef="#ctx0" brushRef="#br0" timeOffset="407423.3032">23046 11076 1032 0,'23'14'3870'15,"-23"-14"-129"-15,21 4-2193 0,-3-1-258 16,-3-3 129-16,6 0-129 16,-5-9-129-16,7 6 0 15,-4-13-258-15,3 5-258 16,-2-8 0-16,0 1-387 15,-3-2 0-15,-1 0 0 16,-7 0-129-16,-4 2 0 16,-5 0-258-16,0 1 387 15,-5 3-387-15,-8 0 129 16,-2 6-258-16,-2 4 258 15,-4 2-129-15,1 2 129 16,-3 2 129-16,2 10-129 0,-3 5 0 16,0 6 0-16,-1 6 129 15,3 4-129-15,-1 6 129 16,1 5-129-16,3 3 0 15,2 1 0-15,7 0 0 16,3 0 0-16,6-6 0 16,1-4 0-16,6-5 0 15,10-8-129-15,2-4-387 16,-3-11-1419-16,6-7-2451 15,4 1-387-15,-5-8-129 16</inkml:trace>
  <inkml:trace contextRef="#ctx0" brushRef="#br0" timeOffset="407858.3281">23500 10571 4902 0,'10'-20'4515'0,"-7"6"-129"15,9 13-516-15,-12 1-4128 16,19-10 0-16,-19 10 0 0,14-1 129 15,-14 1 0-15,8 11 129 16,-7 7 129-16,-1 3 0 16,-1 9 0-16,-4 4 0 15,0 3 0-15,-2 4 129 16,0 2-129-16,-2-3 129 15,0 0-258-15,-2-4 129 16,1-8-387-16,-1 3-516 16,-5-11-2064-16,-1-13-1806 15,8 4 129-15,-7-13-258 16</inkml:trace>
  <inkml:trace contextRef="#ctx0" brushRef="#br0" timeOffset="408048.339">23517 10239 4644 0,'29'-38'4902'0,"-29"38"-387"16,24-1-516-16,-19 11-4257 15,7 4-1419-15,-7-3-516 16,5 7-1290-16,-2 5-1032 15,-8-3-258-15</inkml:trace>
  <inkml:trace contextRef="#ctx0" brushRef="#br0" timeOffset="408679.3751">23786 10905 3612 0,'-8'62'4644'0,"-1"-47"-2064"16,6 4 0-16,-7-16-387 15,10-3-387-15,-14 0 0 16,14 0-387-16,-12-24-645 0,11 2 129 15,-4-14-645 1,4 1 0-16,1-11-258 16,0-9 0-16,2-5-129 15,8-5 129-15,-1-2 0 16,6 4 0-16,-1 2 0 0,3 6-129 15,-2 4 129-15,-1 11 0 16,-1 10 0-16,-1 4-129 16,-4 11 129-16,-8 15-129 15,17-13 0-15,-17 13 129 16,12 3-129-16,-12-3 0 15,17 23-129-15,-9-7 129 16,3-2 0-16,-3 0 129 16,-2 1-129-16,-1-4 0 15,-2-1 129-15,-3 1-129 16,-1 0 0-16,-7 0 129 15,-3 2-129-15,2-1 0 0,0 3 0 16,-3-1 0-16,5 5 0 16,1-3-129-16,4 3 129 15,1-3 129-15,1 2-129 16,0-3 0-16,3-1 129 15,-2 3 0-15,3-4 0 16,-4 1 0-16,0-4 0 16,0 3 0-16,-5-3-129 15,5-10 0-15,-13 19-516 16,1-16-2064-16,1-2-1806 15,11-1-129-15,-10 1-258 16</inkml:trace>
  <inkml:trace contextRef="#ctx0" brushRef="#br0" timeOffset="409090.3986">24022 10382 1032 0,'42'0'4128'0,"-22"0"258"15,9 0-516-15,-3 3-2967 16,-3 2-387-16,-2 1-129 16,-4 1-129-16,-2 2 0 15,-9 2-129-15,-3 0 0 16,-3 4 0-16,-8-1 0 0,-4 1 129 15,-1 2 0 1,-5-2 0-16,3 1 0 16,-1-1-129-16,3 1 129 15,3-2 0-15,4 4 0 0,2-5 129 16,4 5-129-16,0-3 0 15,7 1-129-15,3-2 129 16,3 2-129-16,3-3 0 16,-1-2 0-16,3-1 0 15,1-2 0-15,-2-2-129 16,-4-3-129-16,3-2-258 15,-16-1-387-15,17-3-645 16,-17-9-645-16,0 12-1161 16,0-13-1419-16,-11-5-129 15</inkml:trace>
  <inkml:trace contextRef="#ctx0" brushRef="#br0" timeOffset="409339.4128">24037 10518 258 0,'-27'-8'4386'0,"17"8"129"15,10 0-129-15,10 12-2451 16,-10-12-516-16,31 6-387 16,-13-5 0-16,14 9-129 15,-3-8-258-15,9 6-129 16,-4-4-258-16,3 2-129 15,-4-1-129-15,-6-3-129 16,0 4-516-16,-11-6-516 16,5 4-1677-16,-9 3-1806 0,-12-7-129 15,0 0-516-15</inkml:trace>
  <inkml:trace contextRef="#ctx0" brushRef="#br0" timeOffset="424942.3053">10472 5324 1677 0,'24'-104'3612'15,"-16"47"516"-15,10 8-4128 16,3 5 129-16,1 6 258 16,-2 9-129-16,-3 11 0 15,-2 17 129-15,-3 6-129 0,-3 30 129 16,-9 19 129-16,-2 24-387 15,-13 21 258 1,-4 20-129-16,-7 11-129 16,-3 13 0-16,-6 2-129 0,-6-2 0 15,-2-10-129-15,0-14 129 16,3-13 0-16,2-22 0 15,7-15 129-15,2-16-129 16,4-18 0-16,5-18 0 16,3-16 129-16,1-8-129 15,1-21 0-15,2-8 129 16,-5-12 0-16,3-4-129 15,-1-4 129-15,4 6 129 16,1 6-129-16,4 9 129 16,3 12-129-16,4 23 0 15,0 11 0-15,0 28-129 16,7 21 129-16,-1 10 0 0,6 5 258 15,5 2-258-15,6-10 258 16,10-15 0-16,13-34 0 16,14-32-1806-16,17-53-2838 15,26-26-516-15,2-56 129 16</inkml:trace>
  <inkml:trace contextRef="#ctx0" brushRef="#br0" timeOffset="481802.5575">20894 4001 1161 0,'-30'0'3483'0,"17"2"0"0,-15-3-3096 16,4 0-774-16,0 1 0 16,-3 0 258-16,-1 2 258 15,-4 4 258-15,6 4-129 16,-7 1 258-16,4 3-129 15,0 6-129-15,4 2 129 16,4 7-129-16,1 3-129 16,7 9-129-16,2 3 129 15,8 6-129-15,3 6 258 16,1 2-129-16,10 3-129 15,4 0 129-15,9 3-129 16,3-5 129-16,7 0-129 16,6-6 258-16,8-4-258 0,4-6 387 15,8-6-129-15,1-10 0 16,5-4 258-16,1-12-129 15,3-9 0-15,-4-6 258 16,1-12-258-16,-8-16 258 16,-1-4-258-16,-5-10 129 15,-3-7-129-15,-9-9-129 16,-4-1 129-16,-7-6-258 15,-5 0 129-15,-9-2-129 16,-9 3 129-16,-11-2 0 16,-9 4 258-16,-18 3-258 15,-10 10 0-15,-17 4 129 16,-9 15-129-16,-16 14 0 0,-8 19-129 15,-12 15-387-15,-9 18-2451 16,-3 25-2064-16,3 14-129 16,-3-4-516-1</inkml:trace>
  <inkml:trace contextRef="#ctx0" brushRef="#br0" timeOffset="485617.7757">23819 3947 3096 0,'-94'-18'3870'16,"35"5"-516"-16,12 13-3870 15,-11 7 0-15,1 13 129 16,-1 8 0-16,-4 13 129 16,5 9 387-16,-2 15-129 15,4 14 129-15,8 12 0 16,9 10 258-16,13 2-129 15,17 5 0-15,8-3 387 16,21-6 0-16,16-16 258 16,20-5-129-16,13-23 129 15,20-9 0-15,6-25 0 16,12-5-258-16,5-21 129 0,8-10-387 15,-2-19 0-15,1-8-129 16,-10-15 129-16,-9-11-258 16,-16-11 258-1,-12-12-258-15,-24-9 0 0,-16-8 129 16,-26-6-258-16,-18 1 129 15,-30 7-258-15,-21 5-1032 16,-19 15-3225-16,-17 24-645 16,-25 7 0-16</inkml:trace>
  <inkml:trace contextRef="#ctx0" brushRef="#br0" timeOffset="489950.0235">18253 5047 903 0,'37'0'1548'0,"-9"0"0"15,8 0-387-15,8 0-258 16,3 0 0-16,5 2-387 16,2 0-258-16,0-1 0 15,-1 0-258-15,-6-1 0 16,-1 0 0-16,-9 0 0 15,-7 0 0-15,-6 0 0 16,-7-4 0-16,-5-6-387 16,-12 10 0-16,0-19-387 0,-5 4 0 15,-11-2-129-15,-2 2 129 16,-7-3 0-16,-3 1 258 15,-2 2 258-15,-1 0 387 16,3 4 258-16,4 2 0 16,6 4-129-16,5-1 387 15,13 6-129-15,0 0 0 16,0 0 129-16,5 8 258 15,15 0-129-15,1 0 0 16,10 4 129-16,-2 0-129 16,5 2 0-16,0 0-258 15,-1 2 0-15,-4-3-129 16,-1 2-129-16,-8-6 258 0,-1 5 0 15,-9-9 258-15,0 6 129 16,-10-11-387 0,0 17 258-16,-9-6-258 15,-8 8-387-15,-8 5-1290 0,-11 4-3096 16,-17-7-645-16,2 5-258 15</inkml:trace>
  <inkml:trace contextRef="#ctx0" brushRef="#br0" timeOffset="490681.0653">18391 5084 1548 0,'12'18'774'16,"1"-6"129"0,-1 5-129-16,0 0 129 0,0 3-129 15,0 9 258-15,-6 0-387 16,2 12 0-16,0 3-129 15,-3 13 0-15,1-2-258 16,0 6-258-16,-3-1 129 16,3 1-258-16,0-1 258 15,-1-6-258-15,0-6 129 16,-1-11-129-16,-1-3 0 15,0-8-258-15,-1-1-258 0,-2-10-645 16,0-15-2709 0</inkml:trace>
  <inkml:trace contextRef="#ctx0" brushRef="#br0" timeOffset="1.05698E6">3684 13974 2967 0,'-18'12'5031'16,"18"-12"-516"-16,0 0 258 15,-13 3-3483 1,18 0-258-16,-5-3-129 0,25 0-258 16,-8 0 129-16,14 5-258 15,0-5-129-15,8 1-129 16,4-1-129-16,2 0-129 15,1-2-258-15,-3-5-258 16,3 5-774-16,-15-11-1419 16,-2 2-1935-16,-3 4-645 15,-12-1-129-15</inkml:trace>
  <inkml:trace contextRef="#ctx0" brushRef="#br0" timeOffset="1.05721E6">3674 14083 4257 0,'-32'35'5160'16,"32"-35"-387"-16,7 19 0 16,15-9-3870-16,9-12-258 15,15 1-129-15,1-6-129 16,11 0-129-16,-1-3 0 15,-1-1-645-15,3 9-774 16,-16-3-3225-16,-4 2-516 16,-5 3-258-16,-11 0 0 15</inkml:trace>
  <inkml:trace contextRef="#ctx0" brushRef="#br0" timeOffset="1.05958E6">4482 13657 3354 0,'-7'-32'4773'0,"1"16"-1419"15,6 16-387-15,-18-20-903 16,18 20-387-16,-13-7-258 16,13 7-258-16,0 0-258 15,0 0 0-15,0 0-387 0,11 5-129 16,4-2 0-16,9 4-258 15,3-3 0-15,8 2 0 16,0 0 0-16,6 0-129 16,-4-2 0-16,0 2 0 15,-4 2 0-15,-7-4 0 16,-6 10-129-16,-8 2 129 15,-9 3-129-15,-6 7 129 16,-13 6-129-16,-8 2 0 16,-7 7 258-16,-5 3-258 15,-6 3 129-15,1-2 0 16,0 1 129-16,6-5-129 0,6-1 258 15,6-4-258-15,9-8 0 16,8 0 129-16,6-6-129 16,11-3 258-1,7-5-258-15,7 0 129 0,6-5-129 16,2-2-129-16,2-1-129 15,-3-1-258-15,5 10-774 16,-17-15-1548-16,0 3-2193 16,-6 4-129-16,-14-7-387 15</inkml:trace>
  <inkml:trace contextRef="#ctx0" brushRef="#br0" timeOffset="1.05978E6">4303 14032 6450 0,'-16'-6'5289'0,"16"6"-774"16,12 7 129-16,9 0-4515 16,4-2 129-16,8 4-258 15,4 5-645-15,-1-5-2064 16,2 1-1806-16,11 9-258 15,-9-3-516-15</inkml:trace>
  <inkml:trace contextRef="#ctx0" brushRef="#br0" timeOffset="1.06014E6">4924 14380 2451 0,'-4'80'4386'0,"4"-38"0"15,-6-10 0-15,3-8-3741 16,6 4 516-16,1-16 129 16,10 6-129-16,-5-18 0 15,14-5 129-15,-9-20-258 16,13 2-258-16,-9-14 129 15,3 4-516-15,-5-12 0 16,-3 6-258-16,-6-2 129 16,-6 8-129-16,-2 7 0 15,-12 9-129-15,-6 12 129 16,-5 5-129-16,-3 13 0 0,-4 10 0 15,1 13-129-15,-3 0-258 16,9 14-1032-16,-7-8-3096 16,12 0-387-1,8-10-774-15,8-7 0 0</inkml:trace>
  <inkml:trace contextRef="#ctx0" brushRef="#br0" timeOffset="1.06326E6">5615 13374 2967 0,'0'17'3999'0,"0"0"129"0,3-7-2967 16,-3-10 0-16,25 16 0 15,-12-15 129-15,13 9-129 16,-2-11-129-16,9 1 0 16,-1-11-258-16,4 4-258 15,-4-9-129-15,4 2-129 16,-6-5-129-16,-2 4 129 15,-7-4 0-15,-4 2 129 16,-9-1-129-16,-4 4 129 16,-9-1-258-16,-7 5 258 0,-9 2-258 15,-4 5-129-15,-8 3 0 16,-3 2 0-1,-2 11 0-15,1 9 0 16,0 4 0-16,4 9-129 0,7 2 129 16,3 3 0-16,10 2 0 15,7-3 129-15,6-3-129 16,6-3 0-16,9-7 0 15,7-5 0-15,4-6 0 16,3-6-387-16,7 1-1032 16,-10-10-2709-16,7-5-774 15,2-3-258-15,-5-12-387 16</inkml:trace>
  <inkml:trace contextRef="#ctx0" brushRef="#br0" timeOffset="1.06417E6">6156 12928 903 0,'0'0'4128'16,"1"-14"-1548"-16,-1 14-129 16,8-14-387-16,3 12-129 0,-7-13-516 15,9 9-258-15,-7-7-387 16,8 7-258-16,-9-5 0 15,-5 11-129-15,14-10-129 16,-14 10-129-16,11-5 129 16,-11 5-129-16,4 7 129 15,-3 7-129-15,-1 1 129 16,0 7 0-16,0 1-129 15,0 8 0-15,-4 1 0 16,0 1 0-16,-6 1-129 16,1-1 0-16,-3 3 0 15,-4 2-258-15,3 1-258 16,-6-5-516-16,7 5-516 0,-10-12-645 15,7-4-2451-15,5 1-387 16,-6-20 0-16</inkml:trace>
  <inkml:trace contextRef="#ctx0" brushRef="#br0" timeOffset="1.06445E6">5781 12967 5160 0,'0'0'5160'15,"0"0"-387"-15,9-3-258 0,-9 3-4128 16,27-16-129-16,-5 11-258 16,1-2-774-16,7 6-2193 15,-1 1-1677-15,-6-2-258 16,6 2-258-16</inkml:trace>
  <inkml:trace contextRef="#ctx0" brushRef="#br0" timeOffset="1.06472E6">6235 12514 3483 0,'11'0'4644'0,"-11"0"-645"16,0 0-387-16,14 8-4257 15,-5 4-1419-15,-5 6-1677 16,0-5-774-16,8 15 0 16</inkml:trace>
  <inkml:trace contextRef="#ctx0" brushRef="#br0" timeOffset="1.06536E6">6435 13249 4257 0,'-17'17'4902'0,"17"-17"-129"15,0 0-3225-15,-9-26-258 16,9 8 0-16,-1-16-258 0,1 1-129 16,0-11-516-16,8-5-129 15,-4-8 0-15,8 0-258 16,2-4 258-1,3 2-129-15,-1 2 129 0,3 5-129 16,-2 6 258-16,1 13-258 16,-1 6 0-16,-5 9-129 15,0 10 0-15,-3 7 0 16,-9 1-129-16,17 15 129 15,-7 3-129-15,-1 6 129 16,2 2-129-16,0 5 129 16,1-1-258-16,-4-4 258 0,3 0-129 15,-4-7 129 1,0 2 0-16,-6-9 0 15,-1-1 0-15,0-11 0 16,-10 14-129-16,-1-10 129 0,-6 1 0 16,0-2 0-16,-3 2-129 15,3-2 0-15,0 2 129 16,3 1-129-16,3 2 129 15,11-8-129-15,-12 20 129 16,11-10-129-16,1 4 129 16,0 2 0-16,1-2 0 15,4 1 129-15,-1 2-129 16,-2-2 0-16,-1 0 0 15,-1-3 0-15,0 1-387 16,0-13-645-16,0 16-1290 16,0-16-2451-16,-13 0-129 15,13 0-258-15</inkml:trace>
  <inkml:trace contextRef="#ctx0" brushRef="#br0" timeOffset="1.06574E6">6698 12707 1935 0,'71'-25'4773'15,"-33"25"-129"-15,-6-6-129 16,-4 1-3354-16,6 9-387 16,-9 1-129-16,4 8-129 15,-11-1-129-15,0 8 0 16,-8-1-258-16,-3 4 0 15,-7 1 0-15,-7 1 0 0,-9 3 0 16,-6 1 0-16,-7-2 0 16,-4 5 258-16,-3-4-258 15,1 1 129 1,2-6 0-16,6 3 129 0,7-5-258 15,10 1 129-15,10-4-129 16,11-2 0-16,11-2-129 16,7-4 129-16,8-1-129 15,3-3 129-15,2 3-516 16,-8-9-258-16,7 7-645 15,-16-7-1290-15,-2-2-2064 16,-9 2-516-16,-14 0 0 16</inkml:trace>
  <inkml:trace contextRef="#ctx0" brushRef="#br0" timeOffset="1.06594E6">6698 12959 129 0,'-20'-2'4773'16,"20"2"258"-16,5 7-129 15,16-7-2580-15,15 9-774 16,-4-9-129-16,18 11-258 16,-4-9-387-16,7 3-645 15,3 2-1677-15,-3-2-2967 16,-9-5-387-16,-2 4-516 15,-12-4 129-15</inkml:trace>
  <inkml:trace contextRef="#ctx0" brushRef="#br0" timeOffset="1.06701E6">7434 13396 5031 0,'-11'5'5031'16,"11"-5"-387"-16,0 0-516 16,0 0-3225-16,0 0-258 15,13 0-258-15,-13 0-129 16,19 0-129-16,-5-3 0 15,0 2 0-15,1-4-129 16,0 0 129-16,-1-2-129 16,-2 1 0-16,-1-2 129 0,-11 8 129 15,10-12-258-15,-10 12 129 16,0 0-129-16,0 0 0 15,-5-9 129-15,5 9-129 16,-12 0 0-16,12 0 0 16,0 0 0-16,0 0 129 15,-8 10-129-15,8-10 0 16,0 0 0-16,0 0 129 15,0 0-258-15,0 0 129 16,4 6 0-16,-4-6 0 16,0 0 0-16,0 0 0 15,0 0-129-15,0 0 129 16,0 0 0-16,0 0 0 0,-8-5 0 15,8 5 0-15,-13-5 129 16,13 5-129-16,-17-6 0 16,17 6 129-16,-12-5-129 15,12 5 0-15,0 0 129 16,0 0 0-16,0 0-129 15,12 9 258-15,5-6-129 16,9 1 0-16,6 1 129 16,6-2-129-16,6-1 129 15,6-2-129-15,0 0 0 16,2-2-129-16,-1-5 0 15,-4 2-129-15,1 0-258 16,-14-8-516-16,4 13-1290 0,-18-7-2580 16,-7 0-258-16,-13 7-516 15,0 0 388 1</inkml:trace>
  <inkml:trace contextRef="#ctx0" brushRef="#br0" timeOffset="1.06725E6">7736 13179 1677 0,'-6'-21'4257'0,"6"21"645"16,0 0-258-16,4 23-3483 15,-4-6 129-15,6 17-129 16,-6 1 0-16,4 14-258 15,-4 1 0-15,6 6-387 16,-3-3-258-16,2-4-258 16,3 2-774-16,-8-22-1935 0,4 0-2064 15,5-7-387-15,-9-22-129 16</inkml:trace>
  <inkml:trace contextRef="#ctx0" brushRef="#br0" timeOffset="1.06891E6">8797 12590 2580 0,'-18'-7'4773'0,"6"3"-387"0,12 4-2580 15,0 0 0 1,0 0-387-16,5-2-387 15,7 1 0-15,13 2-387 16,2 1 129-16,12 5-129 0,1-5-258 16,7 1 0-16,-3 1 0 15,2 1-258-15,-3-1-129 16,-6-2 0-16,-8 1 0 15,-6 5 0-15,-9 0 0 16,-10 6 129-16,-4 1-129 16,-13 6 0-16,-9 2 0 15,-9 8 129-15,-3-1 0 16,-7 8 0-16,3-3-129 15,2 2 129-15,1-5 0 16,10 2 0-16,6-7 0 16,13-3 0-16,6-5 0 0,10-5-129 15,14-3 129-15,2-7-129 16,6-1-129-16,3-3 0 15,1 0-129-15,-6-12-387 16,2 7-258-16,-11-11-258 16,0 10-258-16,-18-15-516 15,-3 21 0-15,-3-31-258 16,-9 20 0-16,-18-12 129 15,1 7 258-15,-13-5 258 16,2 3 1032-16,-9 1 774 16,6-1 645-16,2 8 516 15,3-2 258-15,10 12 129 16,4-4 258-16,24 4-129 0,-13 7-129 15,22 7-645-15,3-5-129 16,15 5-258-16,0-4-258 16,8 3-258-16,-1-1-387 15,0-5-903-15,4 1-2580 16,-1 3-1032-16,-9-7-258 15,2-2-129-15</inkml:trace>
  <inkml:trace contextRef="#ctx0" brushRef="#br0" timeOffset="1.06921E6">9319 12832 1419 0,'19'30'1548'15,"-19"-17"129"1,0 2 387-16,0-1 129 15,-4 5 0-15,-5-11 0 0,5 15-129 16,-9-16-258-16,10 14-129 16,-9-16-516-16,12 13 0 15,0-18 0-15,0 14-258 16,0-14-387-16,9 3 0 15,5-3-129-15,4 0-129 16,1 0-258-16,3 0 0 16,3 0-516-16,-9-1-774 15,13 6-1806-15,-8 2-2064 16,-8-1 129-16,0 3-645 15</inkml:trace>
  <inkml:trace contextRef="#ctx0" brushRef="#br0" timeOffset="1.06951E6">9595 12766 5289 0,'34'-12'5031'15,"-10"7"-129"-15,-3-5-645 16,4 4-3870-16,4-1-516 16,2 7-1419-16,-5 0-2709 15,-5 0-516-15,3 1-258 16</inkml:trace>
  <inkml:trace contextRef="#ctx0" brushRef="#br0" timeOffset="1.06998E6">10003 12521 4257 0,'1'12'4902'0,"25"-5"0"16,3 1-3096-16,-5-8 0 15,17 4-129-15,-7-4-516 16,8 1-129-16,-6-1-387 15,4 6-129-15,-9-1-387 16,-4 3 0-16,-10 6 0 16,-9 0-129-16,-8 7-129 0,-12 1 129 15,-12 6-129 1,-5 3 129-16,-9 5 0 15,-3 1 0-15,1 2-129 16,1-1 129-16,5-3 0 0,7 0 129 16,6-6-129-16,12-1 0 15,8-6 129-15,5-4 0 16,11-5 0-16,9-4 0 15,5-4-129-15,4-3 0 16,3-2-129-16,-6-3-258 16,8 3-903-16,-19-13-903 15,3 2-2580-15,-9 5-387 16,-9-6 0-16</inkml:trace>
  <inkml:trace contextRef="#ctx0" brushRef="#br0" timeOffset="1.07018E6">10090 12778 2709 0,'-16'-16'4902'16,"16"16"-387"-16,0 0 0 16,1 6-3483-16,10 2-129 15,6 7-387-15,3-2-129 16,5 4-129-16,1 1-645 15,-5-10-1419-15,-1 2-2322 16,6 5-387-16,-11-7-387 16</inkml:trace>
  <inkml:trace contextRef="#ctx0" brushRef="#br0" timeOffset="1.07047E6">10323 12889 2709 0,'0'0'3741'16,"15"28"-258"-16,-10-8-2709 15,0 3-516 1,0 4-387-16,3 4-387 0,2-3-258 15,1-1 258-15,4-4 129 16,-1-10 645-16,8-1 387 16,-7-12 774-16,13-2 387 15,-12-20 258-15,13 8 387 16,-19-20-129-16,14 11-516 15,-20-13-258-15,11 12-516 16,-15-6-129-16,0 6-645 16,-15 6 0-16,1 7-258 0,-6 11-258 15,-10 0-903 1,7 16-2838-16,-7 7-903 15,-7 3-387-15,3 4-516 16</inkml:trace>
  <inkml:trace contextRef="#ctx0" brushRef="#br0" timeOffset="1.07096E6">8842 13262 3096 0,'-30'-3'4386'0,"19"-9"-387"15,26 11 258-15,7-6-3999 16,19-3-129-16,12 5 0 16,9 0 387-16,14 5-387 15,10 3 387-15,10 4-258 16,6 0 129-16,10 1-258 0,0-2 387 15,7 3-387-15,-2-9 129 16,-1 0 258-16,-5-4-129 16,-7-2 129-16,-13-3-129 15,-7 0 129 1,-15 2 0-16,-12 1-387 0,-14 6-1032 15,-18 0-2451-15,-11 0-1290 16,-14 0-258-16,0 10-387 16</inkml:trace>
  <inkml:trace contextRef="#ctx0" brushRef="#br0" timeOffset="1.07153E6">8846 13372 5160 0,'12'-10'5160'0,"0"3"-258"16,8 6-258-16,2 1-3870 16,3 0-258-16,8 0-129 0,0 3 129 15,4 7-258-15,-4-1-129 16,2 4 0-16,-4-3-258 15,-2 0 258-15,-5-2-258 16,-10 0 129-16,-14-8-129 16,12 15 0-16,-14-4 0 15,-13 3 0-15,-10 2 129 16,-2 3 0-16,-8 5 0 15,-2 2 0-15,1 7 129 16,2-3 0-16,6-2 0 16,11 3 129-16,5-7-129 15,12-1 0-15,12-5-129 16,8-3 129-16,10-5-129 0,5-6 0 15,4-1-258-15,-5-3-387 16,7 0-1290-16,-12 0-2709 16,-5-6 0-16,-4 0-645 15,-12-5 258-15</inkml:trace>
  <inkml:trace contextRef="#ctx0" brushRef="#br0" timeOffset="1.07174E6">8887 13502 1806 0,'-18'17'4257'0,"18"-17"516"0,18 23-258 16,8-7-3225-16,1-8-516 15,11 6-129 1,-4-4-258-16,3-3-774 15,1 3-2193-15,2 2-1677 0,-12-10-258 16,-2 6-387-16</inkml:trace>
  <inkml:trace contextRef="#ctx0" brushRef="#br0" timeOffset="1.07202E6">9334 13614 1548 0,'12'36'2580'0,"-11"-18"258"16,-1 7 0-16,-1-7-387 16,1 15 0-16,-11-16-258 0,11 11-258 15,-10-17-516-15,10 12 0 16,0-23-129-16,0 18-387 15,0-18-129-15,9 2-387 16,3-2-258-16,4-3-129 16,5 0-258-16,-3-9-1161 15,15 11-2451-15,-6-5-1161 16,-1 0-129-16,2 1-387 15</inkml:trace>
  <inkml:trace contextRef="#ctx0" brushRef="#br0" timeOffset="1.07228E6">9581 13584 1935 0,'18'10'4386'16,"-7"-10"129"-16,15 1-129 15,-5 2-3354-15,8-4-258 16,4-1-258-16,-3-4-645 15,0-3-1161-15,-7-4-2451 0,5 13-516 16,-15-10-516-16</inkml:trace>
  <inkml:trace contextRef="#ctx0" brushRef="#br0" timeOffset="1.07247E6">9789 13459 2580 0,'-20'-8'4773'15,"20"8"-129"-15,-18 14-129 16,6-3-3096-16,9 18-258 15,-10-3-387-15,8 14 0 16,-6-6-516-16,3 4-645 16,7 3-1935-16,1-7-1935 0,-1-9-516 15,2-3-258 1</inkml:trace>
  <inkml:trace contextRef="#ctx0" brushRef="#br0" timeOffset="1.07292E6">9909 13435 903 0,'34'-36'3870'0,"-13"31"387"16,-10 2-1419-16,-1-2-1290 16,9 8 258-16,-3-3-258 15,9 9-129-15,-5-9 0 16,10 11-258-16,-4-11 0 15,7 5-387-15,-8-5 0 16,4 0-258-16,-9 0 129 16,0 0-387-16,-11 0 129 15,-9 0-129-15,7 13-129 0,-14 4 0 16,-9 1 0-16,-5 7-129 15,-4 5 0-15,-2 7 129 16,-2 2-129-16,1 1 0 16,4 1-129-16,5-4 258 15,7 0-129-15,6-5 0 16,6-8 0-16,1-4 0 15,11-8 0-15,7-4 0 16,1-6 129-16,3-2-258 16,2-3 129-16,3-5-129 15,-4-1 0-15,-4-3-258 16,2 7-258-16,-12-10-774 15,9 15-1290-15,-19 0-2064 0,5-10-129 16,-5 10-774-16,-10-8 516 16</inkml:trace>
  <inkml:trace contextRef="#ctx0" brushRef="#br0" timeOffset="1.0731E6">10033 13601 4128 0,'0'0'5031'0,"11"-3"-258"15,-1 0-258-15,5-1-3612 16,10 4-258-16,-3 2-387 0,-1-1-1161 16,4-1-3096-1,0 10-516-15,-9-5-387 16,3 8-129-16</inkml:trace>
  <inkml:trace contextRef="#ctx0" brushRef="#br0" timeOffset="1.07349E6">10428 13793 3612 0,'44'-13'4515'16,"-28"-1"-516"-16,4 3-516 16,-15-12-645-16,15 12-903 0,-19-16-258 15,11 15-516-15,-12-11-258 16,0 11-129-16,-7-4-387 15,7 16-129-15,-20-12 0 16,6 12-129-16,-7 2 0 16,1 13 0-16,-5 0-129 15,0 5 0-15,-3 1 0 16,3-1 0-16,3 0 0 15,3-1 129-15,6-4-129 16,13-15-129-16,-8 18-129 16,8-18-1032-16,10 0-3225 15,4 0-387-15,2-5-387 16,2-5-516-16</inkml:trace>
  <inkml:trace contextRef="#ctx0" brushRef="#br0" timeOffset="1.07464E6">10893 13177 1419 0,'0'0'4128'16,"0"0"-1161"-16,0 0-645 15,0 0 0-15,0 0-258 16,0 0-387-16,5 9-516 0,-5-9 0 16,5 19-516-16,-5-19 129 15,8 20-387-15,-8-20-258 16,15 11 0-16,-15-11-129 15,16 0-387-15,-6 0-774 16,-10 0-2322-16,3-17-903 16,-3 17-645-16,4-21 0 15</inkml:trace>
  <inkml:trace contextRef="#ctx0" brushRef="#br0" timeOffset="1.0751E6">11228 13169 2193 0,'50'18'4128'0,"-20"-5"258"0,-10-12 129 16,1-1-3483-16,8 2 129 15,-8-11-129-15,12 5 0 16,-8-15 0-16,12 7 0 15,-8-15-129-15,8 6-516 16,-6-10-258-16,-1 4-129 16,-4-3 129-16,-5 3-129 15,-7 0 129-15,-4 2-129 16,-9 3 0-16,-2 5 0 15,-10 2 0-15,-6 9 0 0,-6 6 0 16,-5 3 0-16,-6 14-129 16,-3 4 129-1,-3 11 0-15,-3 4 0 16,-1 7 258-16,3 3-129 0,3 1 129 15,10 1-129-15,6-2 258 16,9-3-258-16,10-5 258 16,10-5-258-16,14-8-129 15,6-8 0-15,10-6-129 16,3-8 0-16,10 1-645 15,-9-9-645-15,9 2-2580 16,-8-6-903-16,-8-3-258 16,-2 0-258-16</inkml:trace>
  <inkml:trace contextRef="#ctx0" brushRef="#br0" timeOffset="1.07559E6">11882 12615 258 0,'0'0'3999'0,"0"0"258"16,0 0-258-16,3-14-2967 16,12 6-258-16,0-6 129 15,7 5-129-15,-2-8 129 16,5 8-129-16,-8-7 129 15,6 9-129-15,-11-4-129 16,2 11-129-16,-14 0 0 16,5 18-129-16,-5 2 129 15,-4 11-258-15,-5 7 0 16,-1 7-129-16,-4 6 0 0,1 3 0 15,-2-3-129-15,1 1 0 16,0-4-258-16,-5-12-774 16,9 3-1290-1,-6-11-2451-15,-3-12-129 16,5-8-516-16</inkml:trace>
  <inkml:trace contextRef="#ctx0" brushRef="#br0" timeOffset="1.07577E6">11895 12457 3999 0,'26'-90'4902'16,"-11"64"-387"-16,-6 3-129 0,8 10-3096 16,-5 6-2322-1,2 7-2322-15,-2 14-1290 16,-7-2-129-16,5 13 129 15</inkml:trace>
  <inkml:trace contextRef="#ctx0" brushRef="#br0" timeOffset="1.07634E6">12151 12772 5160 0,'21'69'4644'16,"-21"-41"-387"-16,5 9-258 15,0-7-3999-15,-5-2-129 16,-8-7 0-16,-3-3 0 15,-2-7 129-15,-2-11 129 16,-2-7 0-16,1-18 129 16,4-11 387-16,-1-23-129 0,9-3 129 15,-1-23 0-15,8 5 0 16,3-14 258-16,13 10-258 15,-1-2-129-15,12 13-129 16,0 8-129-16,7 15 0 16,-1 11-129-16,1 13-129 15,0 13 0-15,-4 11 0 16,-3 9-129-16,-7 11 129 15,-6 9-129-15,-10 5 129 16,-6 3 0-16,-2 1 0 16,-11-1-129-16,-5-5 258 15,-5-3-258-15,1-8 258 16,-2-4-129-16,4-5 129 0,2-2-129 15,6-5 0-15,11-3 129 16,0 0-258-16,0 0 129 16,7 0 0-1,9 2 129-15,2 4-387 0,6 1 387 16,-3 4-258-16,0 4 129 15,-4 1-129-15,-5 5 258 16,-9 0-258-16,-3 3 129 16,-7 0 0-16,-9 0 0 15,-5-1-129-15,-4-1-129 16,-5-9-387-16,6 6-774 15,-5-18-645-15,13 3-2322 16,3-4-645-16,7-12-387 0</inkml:trace>
  <inkml:trace contextRef="#ctx0" brushRef="#br0" timeOffset="1.07667E6">12453 12414 2967 0,'63'-35'4257'16,"-31"28"-129"-16,-6 4-1677 15,-6-2-1161-15,6 6-258 16,-5 2 129-16,3 9-516 15,-5-3 129-15,3 4-258 16,-9 1 0-16,-1 2-387 16,-5-2 258-16,-5 4-258 15,-6-6 129-15,-4 6 0 0,-10-5 258 16,2 5-258-16,-5-8 387 15,4 5-258 1,-2-3 0-16,6 5 0 16,3-3-258-16,6 4 129 0,4-1-129 15,2-1-129-15,10 2 0 16,4-2-129-16,5 2-258 15,-1-11-258-15,7 11-903 16,-13-16-1290-16,2 4-2193 16,0-3-129-16,-16-3-129 15</inkml:trace>
  <inkml:trace contextRef="#ctx0" brushRef="#br0" timeOffset="1.07688E6">12603 12543 3354 0,'-32'-20'4257'16,"32"20"129"-16,-14 0-516 15,14 0-3225-15,4 17-387 16,9-5 0-16,3 2-129 16,8 1 129-16,2-2-129 15,-1 1-258-15,1-3-129 16,1 1-258-16,-7-7-774 15,2-1-2193-15,-3 5-774 16,-19-9-387-16</inkml:trace>
  <inkml:trace contextRef="#ctx0" brushRef="#br0" timeOffset="1.07797E6">5725 14126 4902 0,'0'-20'4644'0,"10"11"0"15,-2-13-387-15,8 4-3999 16,6 4 0-16,6 1-258 16,7 2 258-16,8 6-258 15,3-1 129-15,12 5 0 16,3 1-129-16,9 0 129 15,6 0-129-15,4 0 129 0,9 0-129 16,3 0 129-16,8 0-258 16,3-3 258-16,7 0-129 15,-1 0 129-15,10 2 0 16,2-4 129-16,6 2 129 15,-1-4-387-15,6 2 387 16,-1 0-129-16,6 2-129 16,-3 1 258-16,1-2-258 15,-2 4-129-15,0 0 0 16,-3 0 258-16,-2 4-258 15,-2 4 0-15,-3 2 129 16,-3-4-129-16,-3 3 0 0,0-2 0 16,0 1 0-16,-2-5 0 15,-4 2 129-15,1-3-129 16,-1-1 0-1,0-1 0-15,1 0 129 16,-1 0 0-16,1 0-129 0,0-1 0 16,3-3 129-16,0-2-129 15,3-2 0-15,0-1 0 16,0-2-129-16,1 0 129 15,-3 2-129-15,-1-2 129 16,-2 2-129-16,-1 2 129 16,-5 3-129-16,-3 0 129 15,-2 2 0-15,-6-3-129 0,-5-4-774 16,4 4-2709-1,-8-2-1161-15,-17-11-129 16,0 4-645-16</inkml:trace>
  <inkml:trace contextRef="#ctx0" brushRef="#br0" timeOffset="1.07902E6">5817 14793 3225 0,'-16'-2'4257'0,"0"14"-2193"16,7-8-129-16,4 8-258 15,-6-10-258-15,11 14-129 16,0-16-129-16,-1 21-258 16,1-21 0-16,2 17-129 15,-2-17-129-15,24 18-258 0,-7-14 0 16,7 1 0-1,3-5-258-15,4 0 258 16,2-10-258-16,1-3 0 16,2-5 0-16,-3-4 0 0,0-1-129 15,-8 0 129-15,-5-2-129 16,-7 1 129-16,-8 4-129 15,-5 3 129-15,-6 1-129 16,-14 8 0-16,-5 4 129 16,-8 1-129-16,-3 3 0 15,-1 11 0-15,-2 7 129 16,-1 7-129-16,-2 6 129 15,8 6-129-15,1 6 129 16,5 4 0-16,8 6 0 16,7-1 0-16,3-3 0 15,10 2 0-15,6-8-129 16,11-4 258-16,3-10-258 0,9-4 129 15,1-11-258-15,2-10-129 16,9 1-903-16,-15-14-2580 16,6-5-1290-16,-3-5-129 15,-4-4-645-15</inkml:trace>
  <inkml:trace contextRef="#ctx0" brushRef="#br0" timeOffset="1.0795E6">6173 14435 2709 0,'0'0'5289'15,"0"0"-258"-15,4-9-258 16,-4-2-2967-16,9 11-645 15,-9 0-258-15,12-4-129 16,-12 4-645-16,19 0-516 16,-1 9-1032-16,-9-9-2064 15,7 5-1419-15,4 1-129 16,-3-5-387-16</inkml:trace>
  <inkml:trace contextRef="#ctx0" brushRef="#br0" timeOffset="1.07991E6">6446 14317 4386 0,'0'0'5031'16,"3"-7"-387"-16,-3 7-258 15,13-5-3612-15,-13 5-258 0,0 0-258 16,0 0 0-16,13 13-129 16,-10 6-129-16,-1 8 129 15,-2 10-129-15,0 5 129 16,-1 4 0-16,-8 4 0 15,-3 3 129-15,-2-2-258 16,-3-7 258-16,-3 2-258 16,-2-12 258-16,1-3-387 15,-2-6-129-15,0-14-774 16,9 0-2064-16,-1-9-1548 15,2-9-258-15,6-12-258 16</inkml:trace>
  <inkml:trace contextRef="#ctx0" brushRef="#br0" timeOffset="1.08006E6">6389 14187 3483 0,'29'-50'4515'16,"-20"35"-516"-16,7 15-645 15,-16 0-4515-15,0 0-2709 16,21 13-516-16,-21-13-129 15</inkml:trace>
  <inkml:trace contextRef="#ctx0" brushRef="#br0" timeOffset="1.08058E6">6644 14607 2451 0,'5'80'4257'0,"-5"-41"-258"0,-8-16-129 16,-1-3-3741-16,2-7 258 15,7-13-129-15,-13 0-129 16,5-13 129-16,7-8 0 16,-4-11 0-16,2-11 0 15,2-7-129-15,1-8-129 16,-2-9 258-16,2 1 0 15,2-4 258-15,7 7-129 16,0 0 387-16,4 12-258 16,1 7 0-16,5 15-129 15,1 5 0-15,0 13-258 16,1 6-129-16,-4 5 0 15,0 8 0-15,-5 5 0 0,0 2 0 16,-8 3 0-16,-3 4 0 16,-1 1 0-16,-6 0 0 15,-6-2 0-15,-1 0 0 16,2-2 0-16,-2-1 0 15,5-2-129-15,3-6 129 16,5-10 129-16,-3 17-129 16,3-17 0-16,9 9 0 15,-9-9 0-15,19 8 0 16,-19-8 0-16,13 20 0 15,-8-5-129-15,-3 3 129 16,-2 1-129-16,-4 6-516 16,-11-7-1032-16,3 0-2580 0,0 3-387 15,-6-10-387-15</inkml:trace>
  <inkml:trace contextRef="#ctx0" brushRef="#br0" timeOffset="1.08093E6">6832 14211 2451 0,'61'-32'4515'0,"-37"20"-258"16,6 12 129-16,-10 1-3354 16,-2 6-516-16,6 2-258 15,-7 5 0-15,1 3-129 0,-5 0 0 16,-3 0-129-1,-4 3 0-15,-5-2 0 16,-2-1 129-16,-9 1 258 16,-7-5 129-16,0 6 129 15,-9-5 0-15,7 4 129 0,-6-6-129 16,12 7 258-16,-3-9-387 15,13 6 0-15,3-5-387 16,8 0 129-16,8-3-129 16,9-1-258-16,2-1 0 15,0-5-387-15,13 10-774 16,-17-11-2580-16,6 0-903 15,-2 0-387-15,-9 0-387 16</inkml:trace>
  <inkml:trace contextRef="#ctx0" brushRef="#br0" timeOffset="1.0811E6">7080 14341 2967 0,'-42'-18'4644'0,"25"13"-129"16,17 5 0-16,-8 8-2967 15,8-8-774-15,12 17-258 16,4-7-258-16,5 5-129 15,4 1-645-15,0-5-1935 16,0-1-1935-16,7 4-129 16,-6-8-387-16</inkml:trace>
  <inkml:trace contextRef="#ctx0" brushRef="#br0" timeOffset="1.08162E6">7521 14811 8127 0,'0'0'5289'0,"0"0"-258"16,5-7-258-16,11 4-4128 15,0-8-258-15,10 4 258 16,3 1-387-16,8 1 0 16,4 4-258-16,4 1-129 15,6 4-903-15,-9-4-2967 16,7 8-1032-16,0 0-387 0,-3-1-387 15</inkml:trace>
  <inkml:trace contextRef="#ctx0" brushRef="#br0" timeOffset="1.08341E6">8810 14275 2967 0,'0'-14'4644'16,"0"14"0"-16,15-10 129 16,-11-2-3612-16,20 11 0 15,-8-7-258-15,11 8 0 16,-2 0-129-16,4 9-258 15,-3-1-258-15,1 3-129 16,-2 0 0-16,-4 2-129 0,-5 2 0 16,-3 0-129-16,-5-4 129 15,-4 3 0-15,-4-1-129 16,-8 0 129-1,-9 4 0-15,-6 1 0 0,-3 1 0 16,-8-1 0-16,1 4 0 16,1-3 129-16,3 1-129 15,6 0 129-15,5-2 0 16,12-1-129-16,6-3 0 15,5 0 0-15,11-2 0 16,6-5-129-16,6 5-387 16,-1-11-387-16,8 10-516 15,-15-11-1935-15,2 0-1419 0,2 1-387 16,-12-2 129-1</inkml:trace>
  <inkml:trace contextRef="#ctx0" brushRef="#br0" timeOffset="1.08363E6">8833 14473 645 0,'-41'-13'4515'0,"27"6"387"16,14 7-258-16,0 0-1806 15,0 0-1548-15,25 6-129 16,-7-6-129-16,14 6-129 15,-3-4-516-15,2 3-645 16,5 3-1161-16,-7-3-2580 16,0-5-774-16,4 2-387 15,-8-2 0-15</inkml:trace>
  <inkml:trace contextRef="#ctx0" brushRef="#br0" timeOffset="1.08388E6">9296 14426 2451 0,'17'13'3612'0,"0"1"-1290"15,-13 4-645-15,-4-3-516 16,0 12 387-16,-12-7-258 16,3 12 0-16,-8-12 0 15,5 12-129-15,-4-14 0 16,7 8-129-16,-3-17 0 15,12 4 129-15,0-13-258 16,12 0-258-16,1-6-258 0,9-6-258 16,3 1-516-16,-1-9-1032 15,13 4-2967-15,-5 6-516 16,-2-4-258-1,-2 7-387-15</inkml:trace>
  <inkml:trace contextRef="#ctx0" brushRef="#br0" timeOffset="1.08411E6">9537 14429 1935 0,'0'0'4515'16,"12"-2"129"-16,1-2-258 16,7 0-3096-16,13 4-774 0,1 0-774 15,1 4-3225-15,-1-5-645 16,9 1-258-16,-14-6-129 15</inkml:trace>
  <inkml:trace contextRef="#ctx0" brushRef="#br0" timeOffset="1.08448E6">9942 14183 645 0,'5'0'3741'0,"7"0"774"16,-12 0-258-16,16 0-2709 0,8 14-258 15,-8-8 129-15,11 11 0 16,-7-10-387-16,5 13 0 16,-10-9-387-16,-1 10-129 15,-9-3-387-15,-5 4 0 16,-8 3-129-16,-10 3 129 15,-8 0 129-15,-1 6 129 16,-8-6-129-16,6 7 129 16,-2-9 0-16,10 3-129 15,5-7 129-15,12 1-129 16,7-4-129-16,13-5-129 15,10-1-129-15,2-9-516 0,14 4-774 16,-12-8-2709-16,6 0-516 16,-3-3-645-16,-9-6-258 15</inkml:trace>
  <inkml:trace contextRef="#ctx0" brushRef="#br0" timeOffset="1.08465E6">9905 14406 4902 0,'-29'-17'4386'0,"29"17"-258"16,0 0-645-16,9 11-3354 16,7-4-516-16,8 10-1935 0,5 6-1677 15,-9-9-258-15,9 10 0 16</inkml:trace>
  <inkml:trace contextRef="#ctx0" brushRef="#br0" timeOffset="1.08495E6">10141 14554 5547 0,'7'15'4515'0,"-7"-15"-258"16,2 28-387-16,4-9-3612 16,0 1-258-16,3 1 0 15,2-1-258-15,1-4 129 16,5-3-258-16,1-8 258 15,1-5 0-15,-2-2 0 16,-3-10 258-16,1-2 258 16,-8-8 387-16,0 5 0 15,-8-11 129-15,1 10 0 0,-17-5 258 16,5 7-387-16,-13-4 0 15,4 8-516-15,-8 3-129 16,1 2-903-16,6 10-2064 16,-3 5-1935-16,-1 3-129 15,6 6-774-15,-4 1 388 16</inkml:trace>
  <inkml:trace contextRef="#ctx0" brushRef="#br0" timeOffset="1.08543E6">8663 14887 6966 0,'-12'0'4902'15,"21"-6"0"1,19-14-1419-16,14 15-2967 15,12-7 0-15,17 8 129 16,7-3 0-16,17 5-129 0,9 0-129 16,10 2-129-16,7-2-129 15,3 2 129-15,1 0-129 16,2-4 0-16,-5-3-129 15,-3 2 258-15,-11-5-516 16,-13-1 516-16,-16 4-645 16,-15-4-129-16,-15 11-645 15,-30-8-1677-15,-19 8-1806 16,0 0-516-16,-29 8-387 15</inkml:trace>
  <inkml:trace contextRef="#ctx0" brushRef="#br0" timeOffset="1.08589E6">8799 14969 4257 0,'-7'-22'5031'16,"12"15"0"-16,11-1-258 15,0 1-3741-15,18 7-129 16,-1 0-258-16,8 12 0 0,-2-1-258 15,1 5-129-15,0 3-258 16,-7-3-129-16,-7 7 0 16,-7-4 0-16,-9 1-129 15,-9-3 0-15,-3 3 129 16,-17 1-129-16,-6 3 258 15,-9 2 0-15,-3-3 258 16,-4 2 0-16,-2-2 0 16,6 3 0-16,0-4 0 15,13-1 0-15,7-5-129 16,16 1 129-16,2-5-129 15,14-1 0-15,8-1-258 16,6-6-129-16,4 3-387 0,-4-7-774 16,11 0-2451-16,-10 0-1161 15,-6-4 0 1,-6-1-516-16</inkml:trace>
  <inkml:trace contextRef="#ctx0" brushRef="#br0" timeOffset="1.08609E6">8865 15162 4128 0,'-7'14'4902'0,"7"-14"-387"15,24 16-129-15,-4-5-3741 16,2-3-258-16,3 3-516 15,1 1-1677-15,2 1-2193 16,-8-12-516-16,1 9-516 16</inkml:trace>
  <inkml:trace contextRef="#ctx0" brushRef="#br0" timeOffset="1.08635E6">9169 15162 3096 0,'17'19'4128'15,"-17"-7"-258"-15,7 20-129 16,-7-5-3483-16,-4 3-516 15,-1 4 129-15,-5 2 129 16,0-1 129-16,1-3 387 16,4 1 129-16,-5-15 387 15,10 5 0-15,0-23 0 16,16 12 0-16,-3-18 0 0,11-1 0 15,1-11-645-15,4-2-516 16,7 3-774-16,-6-12-1161 16,3 8-2580-16,1 6-258 15,-3-2-387-15</inkml:trace>
  <inkml:trace contextRef="#ctx0" brushRef="#br0" timeOffset="1.08656E6">9395 15275 5805 0,'18'-12'5160'16,"-2"2"-387"-16,10 4-258 15,10 0-3870 1,-6-3-387-16,2-5-903 15,8 5-3354-15,-5 5-645 0,-7-2-387 16,-2 4-129-16</inkml:trace>
  <inkml:trace contextRef="#ctx0" brushRef="#br0" timeOffset="1.08674E6">9642 15070 5676 0,'-11'26'4773'0,"9"-3"0"15,-7 6-774-15,5-4-3870 16,0 2-645-16,0 0-3483 0,4 7-516 16,-4-12-129-16,4 6-258 15</inkml:trace>
  <inkml:trace contextRef="#ctx0" brushRef="#br0" timeOffset="1.08714E6">9894 15015 3354 0,'30'2'5031'0,"-15"0"-129"15,5 6-129-15,0 7-2967 0,0-13-774 16,10 9 129-16,-9-8-129 15,7 4-258-15,-8-7 0 16,-1 5-516-16,-4-4 0 16,-15-1-129-16,10 13 0 15,-10-13-129-15,-11 19 0 16,-7-6 0-16,-3 7 0 15,-5 2 129-15,-2 3-129 16,1-1 129-16,3 1-129 16,4 2 129-16,4 0-129 15,12 0 129-15,4-3-129 16,7-3 0-16,10-4 0 15,2-5 0-15,7 2-258 0,0-10-129 16,2 5-774-16,-10-9-1032 16,5 0-2580-16,-9-2-387 15,-3-3-387 1,-11 5 129-16</inkml:trace>
  <inkml:trace contextRef="#ctx0" brushRef="#br0" timeOffset="1.08732E6">9937 15220 1935 0,'-18'-9'4515'0,"8"9"0"16,14 14-258-16,0-2-2064 0,8-2-2064 15,2 1-1161 1,2-5-2967-16,5 10-258 15,-2-14-129-15</inkml:trace>
  <inkml:trace contextRef="#ctx0" brushRef="#br0" timeOffset="1.08764E6">10242 15315 2709 0,'23'9'4257'0,"2"17"-258"16,-25-26-387-16,19 22-3096 15,-10-5-516-15,0 1-258 16,3-4 258-16,2-2-129 15,2-6 129-15,4-6 516 16,1 0 129-16,-4-12 645 16,10 1 0-16,-13-18 129 15,9 12-129-15,-18-18 387 0,12 12-387 16,-17-14 0-16,0 9-516 15,-4-2-387-15,-9 8 0 16,-7 7-129-16,-1 10-129 16,-7 5-129-16,0 6 0 15,2 12-129-15,1 8-129 16,8 8-1290-16,-5-6-3225 15,11-2-258-15,7-8-516 16,4-7-258-16</inkml:trace>
  <inkml:trace contextRef="#ctx0" brushRef="#br0" timeOffset="1.08857E6">10815 14836 3612 0,'0'12'4902'15,"0"-12"-129"-15,0 0 0 16,13 14-3354-16,-13-14-387 15,23 1 129-15,-10-3-258 16,11 2-258-16,-3-9-129 16,8 1 0-16,0-3-516 15,4-2 129-15,-3-2-129 16,3-1 258-16,-3 0-516 0,-3 1 516 15,-1 1-516-15,-7 3 258 16,-6-3 0-16,-4 2 258 16,-9 12-258-16,0-17 0 15,-9 10 0-15,-7 1 0 16,-5 0 0-16,-4 3 129 15,-3 0-129-15,-1 3 0 16,0 0 0-16,1 3 0 16,-1 9 0-16,4 5 129 15,4 5-129-15,2 3 0 16,5 8 129-16,2 3-129 15,8 2 0-15,4 3 0 16,4-4 129-16,11-2-129 0,10-4 0 16,5-4 0-16,7-9-129 15,4-13-258 1,8 7-1161-16,-11-14-2709 15,4-8-774-15,-1-8-258 0,-8-5-258 16</inkml:trace>
  <inkml:trace contextRef="#ctx0" brushRef="#br0" timeOffset="1.08904E6">11434 14352 3354 0,'5'-16'4644'16,"-5"16"-258"-16,5-10 0 15,-5 10-3096-15,15-8-258 16,-15 8-258-16,13-4-129 16,-13 4 0-16,13 0-129 15,-13 0 258-15,9 12-258 16,-9-1-129-16,0 14 0 0,-5 1-129 15,0 12 129-15,-3 1 0 16,0 5 0-16,-4-1-258 16,4-1 0-16,-1-1 0 15,-2-6-129-15,3-3-387 16,-5-18-903-16,8 3-2967 15,5-17-774-15,-17 8-129 16,6-8-387-16</inkml:trace>
  <inkml:trace contextRef="#ctx0" brushRef="#br0" timeOffset="1.08922E6">11362 14117 7353 0,'29'-40'4644'0,"-9"35"-129"0,-9-1-903 15,11 8-5676-15,-2 11-2064 16,-7 0-516-16,4 9-258 16</inkml:trace>
  <inkml:trace contextRef="#ctx0" brushRef="#br0" timeOffset="1.08977E6">11691 14543 4128 0,'1'75'4257'0,"-5"-47"-258"16,4 7-129-16,-6-11-3612 0,0-6-129 16,0-2 0-16,6-16 0 15,-10 11 129-15,10-11 0 16,-2-16 258-16,-2-12 387 15,4 3-258-15,0-21 258 16,1 2 0-16,-1-21 129 16,3 4-129-16,-2-9-129 15,11 7-129-15,-1-3-258 16,7 8-129-16,0 5-129 15,3 13-129-15,6 9 129 16,-1 13-129-16,-1 6 0 16,-1 10 0-16,-2 3-129 15,-5 12 0-15,-2 7 129 0,-7 1-129 16,-4 6 129-16,-4-4-129 15,-5 4 0-15,-7-4 129 16,-4-1-129-16,-2-4 258 16,-1-6-129-16,3 1 129 15,0-6-129-15,6 3 0 16,10-10 0-16,0 0-129 15,-4 14 129-15,4-14-129 16,16 12 129-16,-2-5-129 16,-2 5-129-16,-1 4 129 15,-1 2 0-15,-6 0 0 16,-4 1 0-16,-4 0-129 15,-4 4-258-15,-9-10-645 0,7 6-1935 16,-5-9-1677-16,-5-3-129 16,6-6-387-16</inkml:trace>
  <inkml:trace contextRef="#ctx0" brushRef="#br0" timeOffset="1.09012E6">11946 14211 2322 0,'53'-17'5031'16,"-33"10"-258"-16,6 7 0 15,-3 3-2193-15,-6-3-1419 16,12 6-129-16,-13-4 0 0,5 13-387 15,-12-6-129 1,0 7-258-16,-9-2-129 16,-1 3-129-16,-11 4 0 15,-6-3 129-15,-5-1 129 0,-1 3 0 16,-1-3-129-16,4 3 129 15,3-4-129-15,6 1 129 16,9-2-129-16,3 0 0 16,11 1-129-16,7-2 0 15,6 1-129-15,1-2-129 16,3 4-258-16,-6-10-645 15,9 14-774-15,-17-11-2838 16,-1-1-258-16,-13-9-387 16,0 0-129-16</inkml:trace>
  <inkml:trace contextRef="#ctx0" brushRef="#br0" timeOffset="1.09031E6">12061 14399 6321 0,'-16'-27'5418'0,"16"27"-516"16,0 0-258-16,0 0-3354 15,27 0-387-15,-6 3-258 16,12 12 0-16,1 1-645 16,-1-9-1548-16,4 2-2967 15,1 1-387-15,-1-5-387 16,-5-3-516-16</inkml:trace>
  <inkml:trace contextRef="#ctx0" brushRef="#br0" timeOffset="1.09554E6">12971 13798 1677 0,'-59'-22'5160'16,"29"11"0"-16,3-3-1161 15,11 14-1032-15,-9-14-1032 0,25 14-258 16,-16-9-516-16,16 9-129 16,16-3-387-1,12 3-258-15,7-2-129 16,12 2-129-16,7 0 0 0,4 2-258 15,3 3 0-15,-4-3-387 16,0 7-645-16,-15-9-387 16,2 12-1032-16,-22-11-1419 15,-7 6-1161-15,-15-7-258 16,0 0 258-16</inkml:trace>
  <inkml:trace contextRef="#ctx0" brushRef="#br0" timeOffset="1.09575E6">12882 13958 2451 0,'-27'24'5289'0,"27"-24"0"16,4 15-387-16,8-20-2709 15,25 7-258-15,-4-5-645 16,18 3-387-16,2 0-258 15,5 0-774-15,4 1-1935 16,-4 1-2709-16,-9 2-129 16,-7 3-516-16,-10-4-258 15</inkml:trace>
  <inkml:trace contextRef="#ctx0" brushRef="#br0" timeOffset="1.10283E6">13814 13613 258 0,'-40'-22'4128'16,"27"13"-1290"-16,-3-11-129 15,16 20 129-15,-21-31-258 16,21 31-258-16,-7-27-516 16,7 27-387-16,7-17-258 0,10 16-258 15,2-6-387-15,11 7-129 16,6 0-129-16,4 4 0 15,4 3 0-15,5 3-129 16,-2 3-129-16,1-2 0 16,-8 2 0-16,-4 3-129 15,-9-2-129-15,-10 4 258 16,-5 1-129-16,-12 3 129 15,-12 7-129-15,-13 6 129 16,-10 8-129-16,-5 6 129 16,-8 5 0-16,-4 3 0 15,1-1 129-15,8 3-129 16,2-6 129-16,10-3-129 0,11-10 129 15,9-4 129-15,11-7-258 16,11-7 129 0,8-4-129-16,8-5 0 15,2-3-129-15,0-3-129 0,0-1-129 16,-4-6-387-16,1 2-774 15,-15-5-2193-15,-1-7-1161 16,-3 1-387-16,-7-9-129 16</inkml:trace>
  <inkml:trace contextRef="#ctx0" brushRef="#br0" timeOffset="1.10303E6">13627 13859 6837 0,'-24'2'5289'0,"24"12"-387"15,0-14-258-15,29 9-3999 0,1 2-387 16,8 2-129-16,8 0 0 16,6 5-516-16,-5-9-1032 15,8 5-2967-15,-3 5-516 16,-6-2-387-16,-3 3 0 15</inkml:trace>
  <inkml:trace contextRef="#ctx0" brushRef="#br0" timeOffset="1.1034E6">14200 14405 3999 0,'8'43'5031'16,"-1"-25"-1290"-16,-7-18-1419 15,23 6 0-15,-15-18-129 16,16 2-516-16,-12-20 0 16,10 7-645-16,-9-16-258 15,2 6-387-15,-6-5 0 16,-3 3-129-16,-6 3-129 15,-4 7 0-15,-10 6 0 16,-4 8 0-16,-6 8-129 16,-2 6 258-16,-3 14-258 15,0 10 129-15,0 9-129 16,5 8 129-16,4 0-129 0,3 3 129 15,5-2-258-15,8-8-387 16,8 3-1548 0,2-15-2838-16,9-14-258 15,4-11-516-15,2-8-258 0</inkml:trace>
  <inkml:trace contextRef="#ctx0" brushRef="#br0" timeOffset="1.10618E6">15043 12719 1935 0,'-11'-29'4902'0,"-12"15"-258"16,11 15 129-16,2 12-3612 0,-13-1 0 15,4 19-258-15,-6 0-258 16,4 16 129-16,0 1-258 15,3 12 129-15,-1-1-129 16,9 6-258-16,2-4-129 16,5-1 0-16,3-8-129 15,5-4-129-15,4-7-129 16,1-12-774-16,8 5-1032 15,-2-16-2451-15,-3-10-645 16,3-5-129-16</inkml:trace>
  <inkml:trace contextRef="#ctx0" brushRef="#br0" timeOffset="1.10662E6">15213 12837 3999 0,'55'-25'5031'16,"-18"20"-129"-16,-2-6-258 15,-4 0-3870-15,11 11-129 16,-7 0-258-16,3 2-129 15,-9 5 0-15,0 2-129 16,-10 0 0-16,-2 4-129 0,-8-2 129 16,-8 3-129-16,-5 1 129 15,-10 6-129-15,-10 0 129 16,-5 5 0-16,-8 2-129 15,-2 4 258-15,-4 0-129 16,2 2 0-16,3 1 0 16,9 1 0-16,4-3 129 15,13-1-129-15,9-3 129 16,8-4-129-16,13-5 129 15,7-4-258-15,5-4 0 16,5-4 0-16,-2-2-129 16,-3-6-387-16,4 4-774 15,-18-8-1419-15,-1-3-2193 0,-5 4-129 16,-9-9-516-16</inkml:trace>
  <inkml:trace contextRef="#ctx0" brushRef="#br0" timeOffset="1.10684E6">15185 13001 3612 0,'-22'-1'5031'16,"22"1"-129"-16,3 8 0 15,14-8-3999-15,8 12-129 16,1-2-258-16,10 5 0 15,-1-3-387-15,1-1-387 16,1 10-1161-16,-7-7-3096 16,-5-5-258-16,-1 5-516 15,-10-10 259-15</inkml:trace>
  <inkml:trace contextRef="#ctx0" brushRef="#br0" timeOffset="1.10714E6">15675 13158 3612 0,'-10'32'4644'0,"5"-17"-645"15,-2 9-1935-15,-10-10-387 16,7 16-129-16,-7-14 0 15,10 11-258-15,-5-10-129 0,12 5-129 16,0-22-387-16,5 24 0 16,6-17-258-16,9 1 0 15,2-3-258-15,5 0 0 16,0-1-258-16,1-1 0 15,2 5-645-15,-11-8-1032 16,5 0-3096-16,-9 0-129 16,-4 0-645-16,-11 0 129 15</inkml:trace>
  <inkml:trace contextRef="#ctx0" brushRef="#br0" timeOffset="1.10737E6">15839 13051 903 0,'0'0'4644'0,"12"5"0"15,-12-5 258-15,19 0-3870 16,4 5 0-16,-3-5-387 15,7 2 0-15,-2-2-903 16,-3 0-903-16,3-6-2967 16,0 5-645-16,-12-6-129 15</inkml:trace>
  <inkml:trace contextRef="#ctx0" brushRef="#br0" timeOffset="1.10759E6">16045 12909 774 0,'-38'30'4386'0,"18"-12"516"16,7 14-387-16,4 9-3096 16,-8-4-129-16,7 12-516 15,-2-3-129-15,6-1-516 16,2 3-903-16,-3-13-2064 15,5-7-1548-15,3-1-387 16,-1-27-129-16</inkml:trace>
  <inkml:trace contextRef="#ctx0" brushRef="#br0" timeOffset="1.10814E6">16306 12896 3483 0,'8'-39'4902'16,"-7"21"-129"-16,10 9-258 0,-2 7-3354 15,6-4-516-15,7 10 0 16,-3-1-129-16,4 12-129 15,1-2 0 1,2 5 129-16,-2 0-387 0,-1 2 0 16,-6-1 0-16,-3-1 0 15,-3-1-129-15,-6-2 0 16,-5-2 129-16,0 1-129 15,-12-1 0-15,-5 2 129 16,-4 1 0-16,-4 2 0 16,-3 2-129-16,2 6 129 15,-3 3 0-15,5 0 0 0,6 1 0 16,4 2-129-16,5-2 258 15,9-1-258 1,3-4 129-16,9-6-129 16,4-2 0-16,5-3 0 15,4-6-129-15,-4-7-129 0,4 1-516 16,-11-9-645-16,8 1-2580 15,-8-4-1032-15,-10-1-258 16,1-1 0-16</inkml:trace>
  <inkml:trace contextRef="#ctx0" brushRef="#br0" timeOffset="1.10834E6">16312 13091 4257 0,'-15'-10'5031'16,"15"10"258"-16,0 0-516 0,0 18-3612 15,0-18-387-15,29 20 258 16,-12-9-258-16,12 4-129 16,-5-2-387-16,1-5-1032 15,8 3-3354-15,-7-1-774 16,-1-4-258-16,-5 0-645 15</inkml:trace>
  <inkml:trace contextRef="#ctx0" brushRef="#br0" timeOffset="1.10892E6">16675 13321 7482 0,'-18'0'4902'15,"18"0"0"-15,-13 8-516 16,13-8-4128-16,-6 16-258 16,8-4 129-16,8 4-129 15,5-2 0-15,5 2 129 16,1-3 0-16,5-4 0 15,-2-5-129-15,1-4 129 0,-4-7-129 16,-4-7-129-16,-5-3 129 16,-8-2 0-1,-4-6 129-15,-8 1-129 16,-8 3-129-16,-7 2 129 0,-4 4-258 15,-5-3-645-15,9 17-1677 16,-5-2-2064-16,0 0-387 16,11 3-387-16</inkml:trace>
  <inkml:trace contextRef="#ctx0" brushRef="#br0" timeOffset="1.10924E6">16877 12836 3354 0,'12'0'5031'16,"12"17"0"-16,-6 0-258 15,10 1-3225-15,5 16-903 16,1-5-129-16,6 13 0 15,-7-4 129-15,0 6-129 16,-7-3-258-16,-6 2 0 16,-12-3-129-16,-7 2 0 15,-4-4 129-15,-12 2-129 16,-8-4 0-16,-3-2-129 15,0-1-387-15,-5-12-1161 16,9-3-3354-16,7-6-129 16,15-12-516-16,0 0 0 0</inkml:trace>
  <inkml:trace contextRef="#ctx0" brushRef="#br0" timeOffset="1.11002E6">17368 13081 3225 0,'-16'2'4515'0,"16"-2"129"0,17 8-903 16,2-1-2967-16,-1-5-258 16,12 6 0-16,-2-5 258 15,9 1-258-15,-4-4 0 16,7 0-258-16,-6-1 0 15,0-4 0-15,-1-7-129 16,-4-2 129-16,-4-3 0 16,-4-1 0-16,-8-7 0 15,-2 3 129-15,-7-6-129 16,-4 2 0-16,-3-2-129 15,-6 4 0-15,-4 2 0 16,-7 7 0-16,0 3-129 16,-1 7 0-16,-5 8 0 0,2 12 0 15,-1 8 0-15,-3 8 129 16,2 7-129-16,1 4 129 15,2 4 0-15,4 5 0 16,3-6 0-16,8 2 0 16,3-6 129-16,6-5-129 15,10-8 258-15,7-3-387 16,6-11 0-16,4-4-258 15,6-6-387-15,-5-7-1032 16,10-8-2967-16,-7-3-516 16,0-5-258-16,-6-6-258 15</inkml:trace>
  <inkml:trace contextRef="#ctx0" brushRef="#br0" timeOffset="1.11052E6">17700 12461 3870 0,'-2'7'5031'0,"2"-7"-387"15,7 0-1677-15,12 5-2064 16,-3-3-258-16,9 3 0 0,-3-3-258 16,6-2-516-16,2 8-1290 15,-9-4-2580-15,-1-4-903 16,3 0-129-16</inkml:trace>
  <inkml:trace contextRef="#ctx0" brushRef="#br0" timeOffset="1.11093E6">18052 12379 4644 0,'9'-8'4773'0,"3"-4"0"16,0 0-2064-16,3 9-1677 16,-10-11 129-16,9 8-516 15,-7-6 0-15,4 7 0 16,-11 5-129-16,12-8 0 15,-12 8-258-15,0 0 0 16,7 8-129-16,-4 8 0 16,-2 8 0-16,2 8-258 15,0 3 258-15,-2 7-129 16,-1 2 129-16,0 4-129 15,-5 0 0-15,-3 2 0 0,-5-6 0 16,-6-2 0-16,-2-1-129 16,-3-5 129-1,-1-5-258-15,-1-8-129 16,6 0-645-16,-9-19-645 0,17 0-2580 15,-1-4-903-15,2-14-258 16</inkml:trace>
  <inkml:trace contextRef="#ctx0" brushRef="#br0" timeOffset="1.11113E6">18072 12026 5160 0,'14'-60'5289'16,"-8"42"-387"-16,-6 18-387 15,16-2-4128-15,-16 2-387 16,14 8-645-16,-4 13-903 0,-8-1-2580 16,3-2-774-16,2 9-129 15</inkml:trace>
  <inkml:trace contextRef="#ctx0" brushRef="#br0" timeOffset="1.11172E6">18308 12741 3354 0,'3'18'5160'0,"-3"-18"-774"15,0 0-1032-15,-4-15-774 16,4 2-645-16,-6-22-387 16,6 5-774-16,-3-11-258 15,3-4-129-15,-6-7-129 16,6-1-129-16,0-4-129 15,0 0 0-15,0 2-129 16,3 0 129-16,2 4 0 16,3 5-129-16,1 10 129 15,-1 4 0-15,3 10-129 16,-2 2 0-16,3 6 129 0,0 6-129 15,0 5 0-15,1 3 0 16,1 4 129-16,-2 3-129 16,0 5 0-1,-4-1 129-15,1 3-129 16,-5 2 129-16,0-2 0 0,-3 3-129 15,-1 0 129-15,-3 0-129 16,-3 2 0-16,-3 0 0 16,2 0 0-16,0 2-129 15,2 0 0-15,2-4 0 16,3 1 0-16,0-5 129 15,3-1-129-15,3 2 258 16,-6-14-129-16,12 15 0 0,-12-15 129 16,6 13 0-1,-6-13 0-15,-5 13 0 16,-3-2 0-16,-8-5-903 15,8 8-2322-15,-9-5-1677 0,-2-2 0 16,5 0-387-16</inkml:trace>
  <inkml:trace contextRef="#ctx0" brushRef="#br0" timeOffset="1.11206E6">18541 12136 2193 0,'40'-25'4644'0,"-18"23"0"15,-4-4-258-15,-1 4-3741 16,5 2-258-16,-3 3-129 16,-1 6 0-16,-3 0-129 0,-5 2 0 15,-3 2-129-15,-6 2 129 16,-4-1-129-16,-6 5 129 15,-7-2 0-15,-1 5 258 16,-4-3-258-16,1 2 129 16,-1-1-129-16,4 1 129 15,3-3-129-15,4 1 129 16,6-1 129-16,4-1-258 15,7 0 129-15,6 1-129 16,3-2-129-16,2-5-645 16,10 5-1032-16,-9-5-2967 15,-1-10-258-15,5 4-387 16</inkml:trace>
  <inkml:trace contextRef="#ctx0" brushRef="#br0" timeOffset="1.11233E6">18545 12265 129 0,'-21'0'4515'15,"8"10"387"-15,13-10-645 16,13 16-2451-16,-3-11-129 15,17 11 0-15,-3-14-387 16,12 12-258-16,-5-10-129 0,7 5-516 16,-6-4-387-1,-2-5-516-15,3 11-1419 16,-13-4-2838-16,-7-6-258 15,-1 0-516-15</inkml:trace>
  <inkml:trace contextRef="#ctx0" brushRef="#br0" timeOffset="1.11354E6">18829 12896 3096 0,'-16'4'5160'16,"16"-4"-129"-16,0 0-129 15,25 13-3225-15,-9-13-774 16,16 0-129-16,-1 0 0 16,10 1-129-16,1-1-258 15,6 0-258-15,-5 0 0 16,-2 0-258-16,-1 3-129 15,-10-3-258-15,6 0-774 0,-23-11-1032 16,5 4-2580-16,-6 1-387 16,-8-6-258-1</inkml:trace>
  <inkml:trace contextRef="#ctx0" brushRef="#br0" timeOffset="1.11375E6">19110 12702 1032 0,'-16'27'4644'0,"8"-11"129"16,8 15 129-16,0 9-3612 0,-8-5-129 16,8 13 0-1,-4-6-516-15,4 4 0 16,-2-8-258-16,2 0-258 15,0-4-774-15,0-15-2967 16,2-5-1032-16,8-3-516 0,-10-11 0 16</inkml:trace>
  <inkml:trace contextRef="#ctx0" brushRef="#br0" timeOffset="1.11434E6">19745 12615 3612 0,'-17'-2'4515'0,"10"13"-258"16,-10 9-2838-16,-3 4-645 15,6 12 258-15,-7 3-129 16,8 11-129-16,-5-6-129 15,10 6 0-15,-1-6-258 16,6 0 0-16,3-11-258 0,3-4-258 16,8-4-645-1,-11-25-1806-15,23 14-1677 16,-1-9-645-16,-4-8-129 15</inkml:trace>
  <inkml:trace contextRef="#ctx0" brushRef="#br0" timeOffset="1.11477E6">19935 12587 5934 0,'0'0'5289'16,"4"-14"-258"-16,8 13-387 15,4-5-3999-15,9 6-258 16,0 0-129-16,8 5 0 16,-4 1-129-16,4 5 0 0,-4 1-129 15,-4-1 0-15,-6 4 0 16,-6 0 0-16,-9 3 0 15,-4 1 0-15,-12 4 0 16,-7 7 0-16,-7 1 0 16,-3 6 129-16,-4 7-129 15,1-1 0-15,2-3 0 16,4 3 129-16,6-4-129 15,6-3 129-15,8-7-129 16,6-4 0-16,3-7 129 16,10-4 0-16,8-3-129 15,-1-6 0-15,6-4 0 16,1-1-129-16,2-2-387 0,-7-13-645 15,7 13-774-15,-16-12-2838 16,0-1-129-16,-6 1-645 16</inkml:trace>
  <inkml:trace contextRef="#ctx0" brushRef="#br0" timeOffset="1.11497E6">19876 12847 2193 0,'-9'6'5160'15,"9"-6"-129"-15,16 17-129 0,6-16-3096 16,10 14-903-16,-2-10-129 16,6 10-387-1,2-4-645-15,-4-5-1548 16,0 2-2838-16,1 4-258 15,-8-6-387-15</inkml:trace>
  <inkml:trace contextRef="#ctx0" brushRef="#br0" timeOffset="1.11529E6">20359 12966 258 0,'0'14'4128'0,"-3"4"-516"16,-4 0-1161-16,-4-5-129 15,4 11-516-15,-9-10-258 16,8 10 0-16,-7-6-516 0,12 3 0 16,-8-6-129-16,11 5 0 15,-4-9-129-15,8 4-129 16,-4-15 0-16,25 18-258 15,-10-15 0-15,7 7 0 16,1-8-129-16,3 3-258 16,3 2 129-16,-4-4-258 15,0 2-258-15,-8-5-774 16,7 15-2193-16,-15-10-1548 15,-9-5-516-15,0 0-258 16</inkml:trace>
  <inkml:trace contextRef="#ctx0" brushRef="#br0" timeOffset="1.11614E6">20501 12888 3354 0,'0'0'5160'15,"11"0"-258"-15,4-4-129 16,1-5-3483-16,12 9-516 16,-3 0-387-16,5 0-258 15,2 6-645-15,-11-6-1161 16,4 5-2967-16,-6 2-258 0,-5-4-516 15</inkml:trace>
  <inkml:trace contextRef="#ctx0" brushRef="#br0" timeOffset="1.11658E6">20874 12666 129 0,'18'-2'4773'15,"-6"0"258"-15,11 2-258 16,11 10-2709-16,-6-10-258 16,21 4-387-16,-7-4-258 15,11 1-129-15,-8-1-387 16,1 2-129-16,-7-2-258 15,-6 1-129-15,-9 3 0 0,-7 3-129 16,-14 4 0-16,-6 6 0 16,-13 7-129-16,-9 5 0 15,-7 7 0-15,-7 2 129 16,-2 4-129-16,-5-2 129 15,5 3 0-15,4-5 0 16,7-2 0-16,11-5 129 16,9-4 0-16,10-3 0 15,9-4-129-15,11-5 129 16,9-2-258-16,4-7 0 15,5-3-258-15,-2-3-387 16,5 0-1032-16,-15-13-1161 16,4 1-1806-16,-11-1-516 0,-7-5 0 15</inkml:trace>
  <inkml:trace contextRef="#ctx0" brushRef="#br0" timeOffset="1.11678E6">21039 12830 1419 0,'-42'-16'4257'0,"42"16"129"15,-16 13-645-15,16-13-2451 16,12 25-258-16,6-12-129 16,13 9-129-16,-1-4-129 15,11 2-387-15,-4-3-516 16,-3-4-774-16,6 3-1548 0,-10-3-1935 15,-7-7-129-15,0 1-129 16</inkml:trace>
  <inkml:trace contextRef="#ctx0" brushRef="#br0" timeOffset="1.11711E6">21374 13045 516 0,'7'34'903'0,"-5"-13"-129"16,-1 6-258-16,-1 0 258 15,0 0-129-15,0-2 129 16,1-5 387-16,4 3 516 15,-5-23 387-15,20 17 0 16,-20-17 258-16,30-7-258 16,-15-15 129-16,16 8-387 15,-15-18-129-15,13 12-645 16,-12-11-258-16,4 5-258 15,-13-2-129-15,0 8-129 0,-8-1-129 16,-5 8-129-16,-11 4 0 16,-4 8 0-16,-8 1-129 15,1 10-129-15,-2 6-129 16,-3-5-258-16,11 12-516 15,-8-15-1290-15,15 3-2193 16,0-3-645-16,14-8-129 16</inkml:trace>
  <inkml:trace contextRef="#ctx0" brushRef="#br0" timeOffset="1.11748E6">21729 12640 3999 0,'10'0'5160'15,"7"1"-129"-15,2 9-387 16,7 3-2967-16,9 8-1032 16,-5 5 129-16,4 7-258 15,-4 1-258-15,0 5 129 0,-8 1-129 16,-5 1 0-16,-9-2-258 15,-7 3 129-15,-2-5 0 16,-11-2 0 0,-5-4 0-16,-3-2-129 0,-1-4 129 15,-1 0-129-15,1-6-129 16,0-10-903-16,13 7-2709 15,-4-12-1290-15,12-4-129 16,-11-3-516-16</inkml:trace>
  <inkml:trace contextRef="#ctx0" brushRef="#br0" timeOffset="1.11884E6">22243 12870 3096 0,'42'17'4386'16,"-10"-15"0"-16,5-1-2838 16,-7-7-258-16,10 2-258 0,-6-14 0 15,2 6-258-15,-11-10 129 16,0 4-129-16,-11-10-129 15,-2 5-129-15,-10-5 0 16,-2 1-129-16,-10 0-129 16,-3 5 129-16,-7 3-258 15,-2 6 0-15,-3 7-129 16,-1 6 0-16,-2 11 0 15,0 11 129-15,3 13-129 16,3 10 0-16,1 4 0 16,7 8 129-16,8-2-129 15,6 2 0-15,1-9 0 16,15-5 0-16,4-8-258 0,5-12-387 15,10-4-903-15,-6-14-2967 16,8-5-129 0,0-13-645-16,0-10 258 15</inkml:trace>
  <inkml:trace contextRef="#ctx0" brushRef="#br0" timeOffset="1.11928E6">22783 12273 5676 0,'10'-34'4773'15,"-9"18"129"-15,-1 16-645 16,16-16-3612-16,-16 16-258 15,17-11-129-15,-7 9-129 16,0 2 0-16,-10 0 0 16,17 0 0-16,-17 0 129 15,11 0 0-15,-11 0-129 16,0 0 0-16,2 17 129 15,-2-2 0-15,0 3-129 16,0 7 0-16,0 2 0 16,0 8 0-16,-2 1 0 0,-1 4-258 15,-2-4 129-15,0-3-258 16,1 3-774-16,-13-11-2967 15,1-5-774-15,1-7-258 16,-5-12-516-16</inkml:trace>
  <inkml:trace contextRef="#ctx0" brushRef="#br0" timeOffset="1.11946E6">22718 12028 7482 0,'34'-63'4902'16,"-14"49"0"-16,-4 3-516 0,2 11-3999 15,-2 1-1032-15,5 19-774 16,-11 1-2709 0,0 1-516-16,0 6-516 15,-5 2 129-15</inkml:trace>
  <inkml:trace contextRef="#ctx0" brushRef="#br0" timeOffset="1.12002E6">22988 12433 2709 0,'19'76'3354'15,"-19"-49"129"-15,3 6-3096 0,0-4-129 16,0-4 0 0,-3-8 258-16,0-17 0 15,-4 13 387-15,-4-20 516 16,3-6-129-16,-12-19 258 0,10 1-129 15,-13-23 129-15,15 1-258 16,-11-17 0-16,16-2-387 16,-4-12-258-16,7 7-129 15,6-1 0-15,5 8-387 16,4 9 0-16,1 13-129 15,4 16 0-15,2 10-129 16,0 17 0-16,-1 5 0 16,1 13-129-16,-4 4 129 15,0 6-129-15,-4-1 129 16,-4 0 0-16,-5-1 129 15,-5-2-129-15,-3-5 129 16,-8-2 0-16,-4-1 129 0,-5-3-129 16,-3-2 0-16,2 4 129 15,-2-1-129-15,4 4 0 16,6 1 0-16,3 2-129 15,4-1 129-15,3 2-129 16,8 1 129-16,3 0-129 16,1-1 129-16,-2 1-129 15,-2-1 129-15,-1-2-129 16,-7 0 129-16,-3-2-129 15,-13 0 129-15,-1-3-129 16,-8-1-129-16,3 6-903 16,-13-13-645-16,13 4-2451 15,0 1-774-15,2-5-129 0,9-1 0 16</inkml:trace>
  <inkml:trace contextRef="#ctx0" brushRef="#br0" timeOffset="1.12036E6">23184 12136 5676 0,'56'-32'5031'0,"-32"22"-258"16,4 5-387-16,2 6-3741 16,-6 4 0-16,2 8-387 15,-6-1 0-15,0 5 129 16,-10 0-258-16,-5 2-129 15,-5-3 0-15,-5 2 129 0,-9-6-129 16,-7 4 129 0,-2-4 129-16,-1 3-129 15,-1-4 0-15,7 4 0 16,-1 0-129-16,10 0 129 0,7-1 0 15,4 3 129-15,7 1-258 16,10-2 129-16,2 2-129 16,0-5-258-16,7 4-645 15,-12-13-1548-15,1 2-2193 16,-5 1-516-16,-12-7 0 15,0 0 1-15</inkml:trace>
  <inkml:trace contextRef="#ctx0" brushRef="#br0" timeOffset="1.12056E6">23226 12253 5934 0,'-39'-31'4773'16,"28"21"0"-16,11 10-516 0,0 0-3354 16,6 14-387-16,15 3 0 15,3 2-129-15,10 5-129 16,3-3 0-16,1 3-258 15,8 3-645-15,-12-13-1161 16,4-1-2451-16,-9 2-516 16,-8-10-258-16,-7 4-129 15</inkml:trace>
  <inkml:trace contextRef="#ctx0" brushRef="#br0" timeOffset="1.12215E6">15040 13690 129 0,'-23'-16'4644'16,"23"16"0"-16,-12-13 0 15,6 2-2838-15,6 11-387 16,0 0-258-16,6-2-129 16,-6 2-129-16,14 0-258 15,-3 0-129-15,5 3 129 16,2 1-258-16,4-1-129 15,3 3 0-15,7 2 0 16,1-6 0-16,4 6-129 0,2-5 0 16,5 2 0-16,1-4 0 15,1 0 0 1,4-1 0-16,4 0-129 15,1 0 0-15,6 0 258 0,9 0-258 16,4 0 0-16,9-1 129 16,4 1-129-16,7 0-129 15,2 0 258-15,6 2-258 16,2 1 129-16,-1 0 0 15,0-1 0-15,1 4 0 16,1-3 0-16,1 1 0 16,-1-3 0-16,1-1 0 15,0 0 0-15,0 0 0 16,-1 0 0-16,-2-3 0 15,2-2 0-15,-1-2 0 16,-1 1 0-16,-5 1 0 16,0-2 0-16,2-1 0 0,-5 1 0 15,2-1 0-15,-4 4 0 16,3-3 0-16,-1 0 0 15,-1 4-258-15,-3-2 258 16,3 2 0-16,-1-1 0 16,1 1 0-16,-2 0 0 15,1 1 0-15,-2 0-129 16,0-1 129-16,2-1 0 0,-3 2 0 15,-1-3 0 1,4 1 0-16,-1 0-129 16,2-3 129-16,-2 3 0 15,4-2-129-15,0 2 129 16,-1-1-129-16,1-1 129 0,-3 3 0 15,2-2-129-15,-3 1 129 16,0 1 0-16,-2-1 0 16,-1 1 0-16,-1-2 0 15,3 1 0-15,-4-1 0 16,2 4 0-16,-1-1 0 15,0-2 0-15,-1 3 0 16,-1-1-129-16,1-1 258 16,-3 2-129-16,6 0 0 15,-3-1 0-15,4-1 0 16,0 2 0-16,-1-2 0 15,1 0 0-15,-2 1 129 0,2-4-129 16,-1 3 0-16,-4-2 0 16,2 5 129-16,-6-2-129 15,-2 2-129 1,-2 0 0-16,-1 5-258 0,-15-5-1677 15,0 4-2322-15,-10 4-645 16,-16-6-516-16,-11-2 0 16</inkml:trace>
  <inkml:trace contextRef="#ctx0" brushRef="#br0" timeOffset="1.12383E6">15117 14043 2322 0,'-12'-11'2838'16,"12"11"129"-16,-12-13-258 16,12 13-516-16,-12-11-387 15,12 11-387-15,0 0-129 16,0 0-129-16,-18 0-387 15,18 0-129-15,-20 9 0 16,9 4-129-16,-7 0 258 16,3 10-387-16,-10 2 0 15,4 10 0-15,-4 5-129 16,4 9 129-16,5 1-258 15,4 4 129-15,7-2-258 16,5-1 0-16,5-6-129 16,8-5-129-16,11-6-645 0,-7-18-1548 15,7 1-2322 1,5-9-516-16,-4-8-129 15</inkml:trace>
  <inkml:trace contextRef="#ctx0" brushRef="#br0" timeOffset="1.12423E6">15274 14113 4257 0,'10'-2'5031'16,"19"-9"-129"-16,-10 2-387 0,8-1-3483 15,4 6-774 1,-1 0 129-16,2 3-258 16,-4 1 0-16,-4 3 0 15,-5 4 0-15,-6 5-129 0,-9 1 129 16,-4 5 0-16,-11 6-129 15,-7 6 129-15,-11 2 129 16,0 7 258-16,-9 1-258 16,2 5 129-16,-1-3 0 15,7 4 129-15,4-11-258 16,10 3 129-16,6-7-258 15,10-6 258-15,7-4-387 16,13-3 129-16,5-9-129 16,3-2-258-16,4-4-129 15,-2-4-258-15,8 1-645 16,-16-17-1032-16,5 4-2451 15,-9-1-516-15,-6-2-387 0</inkml:trace>
  <inkml:trace contextRef="#ctx0" brushRef="#br0" timeOffset="1.12441E6">15264 14345 2580 0,'-42'0'4644'16,"42"0"0"-16,-13 3-258 15,13-3-3225-15,12 15-516 16,6-9 0-16,6 8-387 15,2-2-774-15,-2-5-1935 16,0-3-1677-16,6 8-516 0,-10-11-258 16</inkml:trace>
  <inkml:trace contextRef="#ctx0" brushRef="#br0" timeOffset="1.12469E6">15607 14357 1419 0,'25'14'3354'0,"-15"24"258"16,-12-7-2064-16,-6-4-1161 15,-1 11 258-15,-5-2-129 16,-2 8 516-16,-4-10 0 16,4 4 258-16,-5-13 0 15,14 1 0-15,-6-15 129 0,13 4-129 16,0-15-258-16,20-4 0 15,0-8-387 1,10 3-129-16,-1-5-129 16,10 5-258-16,1-1-258 0,-2-3-774 15,10 13-2193-15,-12-2-1935 16,-3-1 129-16,-4 2-774 15</inkml:trace>
  <inkml:trace contextRef="#ctx0" brushRef="#br0" timeOffset="1.1249E6">15874 14346 5805 0,'39'-10'5160'0,"-12"8"-516"15,-1-6-258-15,7 4-4644 16,-4-6-1290-16,-1 6-2709 16,6 4-387-16,-14-3-387 15</inkml:trace>
  <inkml:trace contextRef="#ctx0" brushRef="#br0" timeOffset="1.1251E6">16119 14164 4386 0,'-13'5'4902'0,"7"15"-129"16,-4-1-258-16,-2 7-4128 0,6 14 129 16,-6 0-129-1,0 4-129-15,1 4-1032 0,-5-2-2709 16,2-12-1032-16,7 3-387 15,-5-16 0-15</inkml:trace>
  <inkml:trace contextRef="#ctx0" brushRef="#br0" timeOffset="1.12566E6">16344 14077 1548 0,'-1'11'3999'16,"1"-11"258"-16,9 17-258 16,2-5-3096-16,13-5-516 15,6 3 0-15,3-3-129 16,4 2 129-16,0-1 0 0,-2 0-129 15,-3-2 0-15,-6 1-129 16,-8-1 0-16,-8 5 258 16,-10-11 0-16,-4 19 387 15,-17-11 0-15,3 13 0 16,-13-7 0-16,6 17 0 15,-10-6-129-15,10 8-129 16,-2 0-129-16,11 4-129 16,6-5-129-16,9 2 0 15,2-3-258-15,12-8 0 16,8 2-387-16,0-15-387 15,11 8-903-15,-11-17-1935 0,4-1-1161 16,-4 0-516-16,-2-7 129 16</inkml:trace>
  <inkml:trace contextRef="#ctx0" brushRef="#br0" timeOffset="1.12583E6">16460 14305 258 0,'-22'4'3870'15,"10"1"258"-15,19 16-258 16,-3-1-3225-16,10-2-1032 16,6 11-2967-16,-7-18-516 0,15 16 258 15</inkml:trace>
  <inkml:trace contextRef="#ctx0" brushRef="#br0" timeOffset="1.12599E6">16729 14454 1 0,'19'29'3353'0,"-19"-29"1"16,22 33-516-16,-14-18-3870 16,3-1-774-16,3 3-1032 15,-14-17 0-15</inkml:trace>
  <inkml:trace contextRef="#ctx0" brushRef="#br0" timeOffset="1.12616E6">16835 14579 129 0,'9'0'1548'15,"10"-9"903"1,-19-10 1161-16,5 5 903 16,-4-11 0-16,5 8-1290 15,-13-16-1032-15,7 19-774 0,-8-10-387 16,3 11-516-16,-10 1-258 15,2 8 0-15,0 6-258 16,-3 6-258-16,4 14-774 16,-9-6-2967-16,8 9-1032 15,1 2-258-15,4-6-516 16</inkml:trace>
  <inkml:trace contextRef="#ctx0" brushRef="#br0" timeOffset="1.12654E6">17117 14164 2451 0,'49'31'4902'16,"-24"-10"0"-16,-8 3-129 15,-8-3-2709-15,6 20-516 16,-18-11-258-16,2 15-258 16,-18-5-258-16,4 7 129 0,-13-6-387 15,4 4 0-15,-7-5-258 16,2-3 0-16,0-5-258 15,2-5-129 1,5 2-516-16,-3-21-1161 0,13 8-2967 16,-1-13-516-16,2-3-129 15,11 0-516-15</inkml:trace>
  <inkml:trace contextRef="#ctx0" brushRef="#br0" timeOffset="1.12779E6">17368 14526 3870 0,'32'18'4386'0,"-9"-12"-258"16,5-1-2451-16,-7-6-645 15,13-1-129-15,-6-9 0 16,10 4-129-16,-10-9 0 0,7 5-129 15,-8-7-258-15,0 4 0 16,-7-4 0-16,0 2-129 16,-8 0 0-16,-5 3-129 15,-5-2 129-15,-2 0-129 16,-4-2 0-16,-6 3-129 15,-3 0 129-15,-4 2-129 16,-2-2 129-16,-2 5-129 16,1 1 0-16,-1 6 258 15,0 2-129-15,1 3-129 16,-2 12 129-16,3 3-129 15,1 6 129-15,-1 6-129 16,2 4 129-16,0 4 0 0,3 3-129 16,3 2 129-16,3-2-129 15,5 1 258-15,3-4-258 16,4 1 258-16,8-7-258 15,8-5 129-15,0-7-129 16,2-7-258-16,7 1-516 16,-10-14-2322-16,6-3-1548 15,-2-8-645-15,-4-3 0 16</inkml:trace>
  <inkml:trace contextRef="#ctx0" brushRef="#br0" timeOffset="1.12813E6">17783 14087 2967 0,'-14'-10'5031'15,"14"10"-516"1,0 0 258-16,6 0-2709 16,5 0-1677-16,6 0-258 15,4 3-258-15,-2-3-645 0,7 0-3096 16,-1 1-516-16,-3-1-645 15,-2 1 129-15</inkml:trace>
  <inkml:trace contextRef="#ctx0" brushRef="#br0" timeOffset="1.12879E6">18106 14148 2709 0,'9'31'4773'0,"-9"-14"-516"16,0-2-1419-16,7 7-774 16,-7-7-645-16,0 11 0 15,-4-9-387-15,4 7-258 16,-6-10 0-16,4 4-129 15,-4-7-129-15,3 3-129 16,3-14 0-16,-6 14-258 16,6-14 129-16,0 0-258 15,0 0 258-15,-6-7-516 16,6 7 258-16,-4-25-129 15,2 6-129-15,-4-7 0 16,4-3-129-16,-5-8 0 16,7-1 129-16,0-8 0 0,0 0-129 15,8-2 258-15,4 0-129 16,4 3 516-1,0-1-129-15,7 9 129 16,-6-1 0-16,7 10-129 0,-7 2 258 16,3 6-258-16,-7 6 0 15,-1 4-129-15,-1 7 0 16,-11 3 0-16,12 3 0 15,-12-3-129-15,5 17 129 16,-5-17 0-16,0 21 0 16,0-10 0-16,0-11 0 15,0 15 0-15,0-15 0 16,0 0 0-16,0 12 129 15,0-12-129-15,0 0 0 16,0 0 129-16,0 0-129 16,0 0 0-16,0 0 0 15,0 0 0-15,0 0-129 0,0 0-129 16,0 0-129-16,0 0-645 15,1 14-645-15,-1-14-2451 16,-6 0-774-16,6 0-516 16,0 0 387-16</inkml:trace>
  <inkml:trace contextRef="#ctx0" brushRef="#br0" timeOffset="1.12927E6">17887 13861 4773 0,'0'0'4773'0,"6"-10"-129"15,-6 10-1419-15,0 0-2580 16,17 0 129-16,-17 0-258 15,18 2-129-15,-18-2 129 16,17 8-258-16,-17-8-129 0,13 12 0 16,-13-12 0-16,7 13 0 15,-7-13 0-15,0 22 0 16,-5-5 258-1,3 5-129-15,-5 3 129 0,2 6-129 16,-1 1 129-16,2 6-258 16,0 0 129-16,4 0-129 15,-1-4-129-15,1 1 129 16,0-4-258-16,0-5 0 15,0-1-129-15,0-11-387 16,0 9-1032-16,0-23-1806 16,-12 10-1419-16,12-10-258 15,-16 0-387-15</inkml:trace>
  <inkml:trace contextRef="#ctx0" brushRef="#br0" timeOffset="1.1295E6">17881 13748 3999 0,'0'-13'4902'16,"0"13"-387"-16,0 0-129 15,13 1-3612-15,-13-1-645 16,0 0-129-16,17 14-903 16,-17-14-2451-16,1 12-1032 15,7-3-516-15,-8-9 258 16</inkml:trace>
  <inkml:trace contextRef="#ctx0" brushRef="#br0" timeOffset="1.13023E6">18225 13841 2322 0,'15'0'4644'16,"-15"0"258"-16,15-5-1290 16,0 9-1806-16,-15-4-645 15,20 6-387-15,-20-6-129 0,17 14-258 16,-17-14-129-1,13 18-129-15,-13-18 0 16,6 20 0-16,-6-7 0 16,0-1 0-16,-3 1-129 0,-8-2 129 15,-1 0 0-15,-2 4 0 16,-5-3 0-16,-1 0 129 15,1-4-129-15,3 2-258 16,0-3 258-16,4-1-258 16,12-6 129-16,-12 9-387 15,12-9 387-15,0 0-129 16,14 6 129-16,0-5 0 15,3 1-129-15,1 3 129 16,2-2 0-16,0 1 0 16,-4 4 0-16,-2-2-129 15,-2 3 129-15,-12-9 0 0,12 18 129 16,-12-18-129-16,0 20 129 15,-6-9-129-15,-6 0 129 16,-1-2-129-16,-5 3 0 16,1 1 0-16,0-3-129 15,-4-4-645-15,11 8-1161 16,-6-7-2580-16,6-7-516 15,10 0 0-15</inkml:trace>
  <inkml:trace contextRef="#ctx0" brushRef="#br0" timeOffset="1.1306E6">18372 13933 3612 0,'39'-31'4902'0,"-22"22"-129"16,1 7-258-16,8 2-3096 15,-7 0-645-15,9 9 0 16,-3-5-258-16,3 8-129 15,-2-2 129-15,-2 1-258 16,-7 1-129-16,-1 1 0 16,-7-1 0-16,-6 0 0 15,-3-1 0-15,-2 0 0 16,-8-1 129-16,1 5-258 15,-5-4 129-15,0 3-129 16,1-1 129-16,2 3-129 16,-2 2 0-16,7 1 0 0,0 0 0 15,6 0 0-15,0 2 0 16,3-1 0-1,5-2-129-15,0-3-129 16,6 1-258-16,-14-16-387 0,27 21-1161 16,-27-21-2193-16,18 0-645 15,-18 0-645-15,14-18 388 16</inkml:trace>
  <inkml:trace contextRef="#ctx0" brushRef="#br0" timeOffset="1.1308E6">18498 14059 2451 0,'-26'5'4773'0,"26"-5"0"16,0 0-129-16,0 0-3225 15,6 19-129-15,10-19-258 0,17 6-129 16,-3-6-516-16,5 0-903 15,8 0-3612-15,-5 0-516 16,-2-3-387-16,-1 1-387 16</inkml:trace>
  <inkml:trace contextRef="#ctx0" brushRef="#br0" timeOffset="1.13137E6">18892 14420 4257 0,'-12'-8'4644'0,"12"8"-129"16,0 0 0-16,0 0-3612 16,0 0-129-16,12 3 0 15,-12-3 0-15,31 10 258 0,-13-9-129 16,11 9-129-1,0-5-258-15,7 3-129 16,-2-3-516-16,2-5-903 16,11 4-3096-16,-9-4-903 0,3 0-258 15,-1-5-516-15</inkml:trace>
  <inkml:trace contextRef="#ctx0" brushRef="#br0" timeOffset="1.13196E6">19914 14175 5934 0,'-12'-11'5160'16,"-9"0"-516"-16,21 11-258 15,-17 6-3999-15,7 7-387 16,-2 10 0-16,0 8 129 15,-4 8 0-15,0 6 0 16,-1 7 258-16,-1-1-258 16,4 0 129-16,3-4 0 15,4-8-258-15,7-5 0 0,0-11-645 16,12-3-1032-1,1-13-2838-15,4-7-258 16,8-7-516-16,0-13 259 16</inkml:trace>
  <inkml:trace contextRef="#ctx0" brushRef="#br0" timeOffset="1.13242E6">20083 14155 8127 0,'0'0'5160'16,"7"-8"0"-16,15 3-387 15,-1-6-4128-15,23 6-258 16,0-2 129-16,7 5-258 0,-4 0 0 15,2 2-258-15,-10 5 0 16,-4 2 0-16,-13 6-129 16,-7 2 0-16,-13 8 0 15,-3 1 0-15,-16 6 0 16,-11 4 129-16,-6 7 0 15,-8 2 0-15,-2-2 0 16,-2 2 129-16,3-6-129 16,8-3 129-16,8-5-129 15,8-4 129-15,15-5 0 16,8-4 0-16,15-3 0 15,11-4 0-15,8-4 0 0,4 0-129 16,7-5-129-16,-2 0 0 16,0 0-129-16,-9-11-516 15,-2 9-387-15,-18-17-1032 16,5 16-2064-1,-20-10-1032-15,-3 1-258 0,-14-1 258 16</inkml:trace>
  <inkml:trace contextRef="#ctx0" brushRef="#br0" timeOffset="1.13266E6">20183 14379 5676 0,'4'-6'5418'15,"7"5"-258"-15,7 1-258 16,-5-3-3483-16,19 3-387 0,-4 0-387 16,6 1-516-16,3 5-774 15,-4-9-1806-15,3 3-2322 16,-5 0-516-16,-3 0-258 15,-7 0-128-15</inkml:trace>
  <inkml:trace contextRef="#ctx0" brushRef="#br0" timeOffset="1.13355E6">20630 14493 1032 0,'0'0'4515'16,"0"0"258"-16,0 0-258 0,0 0-3225 16,0 0 0-16,0 0-129 15,0 0-258-15,6 10-129 16,-6-10-387-16,1 18 0 15,-1-7-129-15,1 4-129 16,-1 0-129-16,0 3 129 16,-1-1-129-16,-3 2 0 15,-3-2 0-15,2 0 129 16,-3-4-129-16,4-3 258 15,4-10-129-15,-8 16 129 16,8-16-129-16,0 0 129 16,0 0 0-16,0 0-129 15,0 0 0-15,0 0 0 0,0 0 0 16,0 0 0-16,0 0-129 15,0 0 129-15,8 9-129 16,-8-9 129-16,16 2 0 16,-1-2 129-16,0 0-129 15,6 1 129-15,3-1-129 16,0 0-129-16,1 0 0 15,-1-4-129-15,2 4-516 16,-10-9-645-16,12 9-1806 16,-19-5-1935-16,3-1-129 15,-12 6-387-15</inkml:trace>
  <inkml:trace contextRef="#ctx0" brushRef="#br0" timeOffset="1.13386E6">20975 14357 5934 0,'0'-16'5418'0,"0"16"-258"0,14-11-516 16,8 11-3354-16,-4-4-645 15,8 4-129-15,0 0-387 16,5 2-516-1,3 13-2193-15,-5-10-2064 0,0 4-387 16,-6-5-516-16,-1-2 1 16</inkml:trace>
  <inkml:trace contextRef="#ctx0" brushRef="#br0" timeOffset="1.13456E6">21470 14115 6966 0,'-9'-4'5418'16,"9"4"-645"-16,-3-16 129 15,10 16-3999-15,9-1-645 16,10 1 0-16,5 0-129 16,4 3 0-16,5 5 0 15,1 0 0-15,-3 5 0 16,0 0-129-16,-6 1 0 15,-8-1 0-15,-7 3-129 16,-9 0 129-16,-8 4-129 0,-7-1 0 16,-11 0 0-16,-10 1 129 15,-4 4 0-15,-7-1 0 16,-1 0 0-1,-1 1 129-15,5-3-129 0,6 4 0 16,8-4 129-16,10 1-129 16,12-2 0-16,3-1 129 15,14-1-129-15,7-1 0 16,3-1 0-16,3-4-258 15,4 1-129-15,-8-10-387 16,4 11-774-16,-15-14-1290 16,3 0-1935-16,-18 0-387 15,9-10-129-15</inkml:trace>
  <inkml:trace contextRef="#ctx0" brushRef="#br0" timeOffset="1.13479E6">21527 14327 2193 0,'-25'-25'4257'0,"25"25"516"15,0 0-774-15,0 0-2709 16,4 12-129-16,8-4 0 16,14 15 0-16,-6-7-129 15,13 6-387-15,-6-4-129 16,3-1-516-16,-1 0-258 15,-8-10-903-15,7 10-903 16,-14-14-2322-16,-1-1-516 16,-1-2-129-16,1 1 1161 15</inkml:trace>
  <inkml:trace contextRef="#ctx0" brushRef="#br0" timeOffset="1.13507E6">21830 14460 774 0,'19'38'1032'16,"-13"-18"-258"-16,1 5-258 15,0-2-129-15,1 2 129 16,-2-5-258-16,2 1 258 15,-1-9 516-15,3 1 774 16,-10-13 129-16,19 2 516 16,-18-11-129-16,12 3 129 15,-13-20-129-15,12 12-387 16,-12-17-516-16,3 8-516 15,-3-5-258-15,-3 4-387 0,-3 1-129 16,-1 7-129-16,-4 6-129 16,-3 5-258-16,2 9-645 15,-13-4-1419-15,12 12-2322 16,-5 1-516-16,3 8-129 15</inkml:trace>
  <inkml:trace contextRef="#ctx0" brushRef="#br0" timeOffset="1.13546E6">22206 14050 7611 0,'41'19'5160'15,"-15"-4"-129"-15,5 3-387 16,2 3-4257-16,1 7 129 16,-1 6-258-16,-4 8 0 15,-9 0-129-15,-3 6 0 16,-9-1 0-16,-5 2-129 15,-7-2 129-15,-9-2 129 16,-7-5-258-16,-4-5 129 16,-4-4-129-16,0-3 0 15,2-6-387-15,0-11-645 0,15 3-3096 16,-2-10-1032-16,13-4 0 15,-1-7-645-15</inkml:trace>
  <inkml:trace contextRef="#ctx0" brushRef="#br0" timeOffset="1.13621E6">22560 14419 5547 0,'9'11'4902'0,"4"-4"0"15,1 10-903-15,1-11-3354 16,12 9-129-16,-4-6 0 15,6 7-129-15,-1-5-129 16,0-1 129-16,-1-4-129 16,2-4-258-16,-2-2 0 15,-5-4 0-15,0-8 129 16,-2-6-129-16,-4-5 129 15,-4-2-129-15,-3-3 129 16,-5-4-129-16,-4-3 129 16,0 2-129-16,-5 3 129 0,-7 2-129 15,-4 7 0-15,-4 8 129 16,-2 6-129-16,-1 7 129 15,-3 14-129-15,0 10 0 16,-1 10 0-16,0 8 129 16,3 3-129-16,7 5 129 15,1 0 0-15,7-2 0 16,6-5-129-16,3-3 129 15,12-9-129-15,5-8-129 16,3-6-129-16,0-12-645 16,11-1-2580-16,-5-5-1419 15,-3-9-129-15,-3-8-516 16</inkml:trace>
  <inkml:trace contextRef="#ctx0" brushRef="#br0" timeOffset="1.13662E6">23054 13916 7224 0,'29'-25'5031'16,"-13"13"-387"-16,0-1-129 15,-2 5-4386 1,2 0 0-16,-1 6-129 15,-3 2-129-15,-2 1 129 0,-10-1 0 16,8 19 0-16,-5-2 0 16,-3 5 387-16,-4 5-387 15,-3 4 258-15,-2 3-129 16,-2 2 129-16,2 4-129 15,-3-2 258-15,1 0-258 16,0-6 0-16,-1-2-129 16,0-5-129-16,-4-11-903 15,12 7-2967-15,-9-13-774 16,0-3-387-16,-2-5-129 15</inkml:trace>
  <inkml:trace contextRef="#ctx0" brushRef="#br0" timeOffset="1.13679E6">23069 13801 6450 0,'18'-33'4902'16,"-18"33"-258"-16,16-6-258 15,-16 6-4386-15,17 8-774 16,-17-8-3225-16,7 23-387 15,-2-8-774-15,-1 0 516 16</inkml:trace>
  <inkml:trace contextRef="#ctx0" brushRef="#br0" timeOffset="1.13737E6">23310 14126 645 0,'20'67'4386'0,"-15"-41"0"16,3 0 129-16,0 1-2838 15,-8-14 0-15,1 6-258 16,-1-19-387-16,-9 6-387 16,-4-12 0-16,6-6 0 15,-9-12-129-15,7 1 0 16,-5-14 0-16,6-6 0 15,-3-9-258-15,11 1 129 0,0-8 0 16,8 0-129-16,5-1 0 16,6 3-129-16,4 5-129 15,5 5 0 1,0 11 129-16,1 3-129 15,0 15-129-15,-5 7 0 0,-2 8 129 16,-6 3-129-16,-3 11 0 16,-9 6 0-16,-3 5 0 15,-1 2 0-15,-9 1-129 16,-4-1 258-16,-5 1-129 15,-1-5 129-15,1-3 0 16,0-2 129-16,4-2-129 16,2-2 0-16,5 0 0 0,7-11-129 15,0 20 129 1,0-20-129-16,16 21 0 15,-1-11 0-15,-1 2 0 16,2-4 0-16,-1 6 129 0,-5-5-129 16,-3 6 258-16,-6-4-258 15,-1-1 387-15,-8 2-387 16,-5-2 258-16,-6-2-387 15,-3 0-258-15,-8-8-903 16,10 10-1032-16,-9-7-2322 16,4-3-516-16,4-3-129 15</inkml:trace>
  <inkml:trace contextRef="#ctx0" brushRef="#br0" timeOffset="1.1377E6">23591 13817 5160 0,'67'-22'5031'0,"-36"18"-387"15,-5 2 0-15,-10 1-3870 16,6 4-258-16,-6 7-387 16,-2 2-129-16,-4 1 0 15,-6 0-129-15,-4 1 0 16,-3 0 129-16,-7-1 0 15,-5 2 129-15,-1-5 0 16,-4 4 129-16,-1-1 129 16,8 2 0-16,-5-1 0 15,7 4-129-15,5-1 0 16,6 1-129-16,1-3 129 15,10 4-258-15,4-5-129 0,1-1-129 16,8 1-516-16,-8-10-1161 16,3 1-2709-16,-3-2-129 15,-7-2-645 1,-9-1 258-16</inkml:trace>
  <inkml:trace contextRef="#ctx0" brushRef="#br0" timeOffset="1.1379E6">23591 13920 5031 0,'-29'-6'4902'16,"29"6"-516"-16,0 0 129 16,-4 9-3741-16,19 5-387 0,4 0 129 15,9 7-258 1,2-3-129-16,2-1-774 15,6 3-1935-15,-2-3-1806 16,-6-8-258-16,-1 3-516 0</inkml:trace>
  <inkml:trace contextRef="#ctx0" brushRef="#br0" timeOffset="1.14028E6">12730 16385 2451 0,'-11'6'5160'0,"11"-6"0"15,0 0-258-15,3 15-3354 16,-3-15-387-16,22 2-387 16,-7-2 387-16,11 0-258 0,-1 0-258 15,11 0-516-15,-2 0 258 16,6 0-516-16,-2 0 258 15,0 0 258 1,-3-2-258-16,-1 1-645 0,-5 1 258 16,-8-6-129-16,0 8-903 15,-21-2-1548-15,0 0-2193 16,0 0-258-16,0 0-516 15</inkml:trace>
  <inkml:trace contextRef="#ctx0" brushRef="#br0" timeOffset="1.14056E6">12731 16504 7482 0,'0'0'5289'15,"0"0"0"-15,5 0-516 16,14-11-3999-16,14 4-387 16,2 0 258-16,13 5-516 15,1-2 129-15,3 2-129 16,3 2-258-16,-5 0-129 15,1 13-1419-15,-17-6-2838 16,1 0-903-16,-13-3 0 16,-5-1-645-16</inkml:trace>
  <inkml:trace contextRef="#ctx0" brushRef="#br0" timeOffset="1.23727E6">13254 16068 3999 0,'-32'4'5289'16,"21"0"-387"-16,11-4-129 15,-13-4-3612-15,22 2-129 16,6-10-129-16,12 8-258 15,8-6-258-15,9 3 0 16,4-9-129-16,7 4-129 16,1 1-129-16,-1 4 0 15,-5 1-129-15,-4 0 129 0,-9 6 0 16,-6 0 0-1,-13 12-129-15,-11 8 129 16,-9 5 0-16,-15 8 0 16,-10 10-129-16,-10 7 258 0,-11 1-129 15,-6 7 0-15,-1 2 129 16,-2-1-258-16,6 2 258 15,6-7-129-15,9-8 258 16,11-9-258-16,14-3 0 16,11-11 129-16,15-12-129 15,17-8 129-15,7-5-258 16,10-7 0-16,7-2-129 15,-2-7-387-15,6 10-1032 16,-15-9-2709-16,0 1-903 16,-15 4-129-16,-11 1-129 15</inkml:trace>
  <inkml:trace contextRef="#ctx0" brushRef="#br0" timeOffset="1.23749E6">13273 16294 5031 0,'17'-6'5418'16,"3"6"-645"-16,4-4-129 15,-1 3-3870-15,9 8-387 16,4-1-516-16,-6 0-2838 15,2 5-1548-15,1 9-516 16,-6-4-258-16</inkml:trace>
  <inkml:trace contextRef="#ctx0" brushRef="#br0" timeOffset="1.23789E6">13823 16677 645 0,'11'36'4257'0,"-3"-14"645"16,3-9-2967-16,-11-13 129 15,16 3 0-15,-9-11-258 0,14 1-387 16,-12-17-258-1,13 11-387-15,-8-17-129 16,4 5 0-16,-6-3-129 16,1 2-129-16,-10-9 0 0,-2 10 129 15,-4-4-258-15,-7 7 258 16,-9 0-387-16,-4 11 258 15,-5-1-258-15,-1 9 258 16,-4 6-258-16,3 12 0 16,-2 4 0-16,7 14 129 15,3 3-129-15,8 3 0 16,9 0-129-16,5 0-129 15,8-5-129-15,8-18-903 16,18 7-3870-16,-7-23-129 16,6-4-645-16,-1-21-129 15</inkml:trace>
  <inkml:trace contextRef="#ctx0" brushRef="#br0" timeOffset="1.24125E6">14531 15792 3999 0,'0'0'4515'15,"-9"9"129"-15,9-9-3096 16,11 5-387-16,-11-5 0 15,23 12 0-15,-15-12 0 16,15 11-258-16,-7-11-258 16,8 4 0-16,-5-4-258 0,6 0-129 15,-4 0-129-15,0-8 0 16,-1-2 0-1,0 0-129-15,-2-2 129 0,-2 0-129 16,0-3 129-16,-3-1-129 16,-3-2 0-16,-2 1 0 15,-5 2 0-15,-3-4 0 16,0 1 0-16,-9 4 129 15,-7 1-129-15,-4 2 129 16,-3 4-129-16,-3 5 129 16,-3 2 0-16,-1 2 0 15,0 7-129-15,2 7 129 16,-1 7-129-16,5 6 129 15,2 3 129-15,6 6-129 16,7-1 0-16,6 2 0 16,3 1 129-16,10-2-129 15,8-6-129-15,4-5 0 0,5-5 0 16,0-4-129-16,4-7-129 15,-5-9-258-15,11 6-1032 16,-17-13-2838-16,4-4-645 16,-2-5-387-16,-3-6-387 15</inkml:trace>
  <inkml:trace contextRef="#ctx0" brushRef="#br0" timeOffset="1.24164E6">14771 15370 1935 0,'0'0'5289'0,"0"0"-129"16,0 0-258-16,0 0-2580 0,0 0-1161 16,12 0 0-16,-1-4-516 15,7 4-258-15,-2 0-387 16,2 0-387-1,4 4-774-15,-10-7-645 16,11 3-2064-16,-10 0-1032 0,-2 0-387 16,-11 0-129-16</inkml:trace>
  <inkml:trace contextRef="#ctx0" brushRef="#br0" timeOffset="1.24196E6">15051 15261 2967 0,'0'0'5031'0,"0"0"-258"16,0-15-1806 0,0 15-774-16,0 0-645 0,1 6-387 15,-1-6-258-15,0 16-129 16,0-16-387-16,0 26 0 15,0-7 0-15,3 8-129 16,-2-4 0-16,0 7 0 16,-1-1-129-16,0 4 129 15,0-2 0-15,-2 0-387 16,-5-2 258-16,-2-3-258 15,-2 2 0-15,-3-9-645 0,5 4-129 16,-11-18-1548 0,8 6-2580-16,-1-10-129 15,1-2-387-15</inkml:trace>
  <inkml:trace contextRef="#ctx0" brushRef="#br0" timeOffset="1.24213E6">14969 15145 5676 0,'24'-79'5289'0,"-11"54"-387"15,-1 4-258-15,-7 7-3870 16,8 12-387-16,-1 3-516 16,-12-1-645-16,24 21-2064 15,-16 1-1806-15,-3-3-387 16,2 7-129-16</inkml:trace>
  <inkml:trace contextRef="#ctx0" brushRef="#br0" timeOffset="1.24268E6">15192 15360 2967 0,'21'65'4515'0,"-21"-34"-258"16,9 3-258-16,-5-3-3741 16,-4-2 258-16,0 0-516 15,-4-7 129-15,0-3-258 16,-1-5 258-16,5-14-129 15,-13 4 387-15,13-4 129 16,-15-29 0-16,13 3 258 16,-9-14-129-16,10-6 0 15,-7-15 0-15,8 3 0 0,0-7 0 16,5 5-387-16,3-2 0 15,7 7-129 1,2 4 0-16,3 11-129 16,2 7 0-16,-1 10 0 0,1 7 0 15,-2 12-129-15,-4 4 0 16,-3 7 0-16,-6 11 129 15,-3 3-129-15,-4 6 0 16,-2-3 0-16,-3 5 0 16,-5-5-129-16,2 0 258 15,-2-2 0-15,5-6-129 16,1-2 258-16,4-14-129 15,0 21 0-15,0-21 0 0,15 16 258 16,-5-9-258 0,2-2 0-16,-3-1 0 15,-9-4 0-15,16 18-258 16,-13-7 258-16,-3 1 0 0,-3 3 0 15,-9 0 0-15,-6 4 0 16,-3 1-387-16,-6-6 129 16,5 5-387-16,-7-12-645 15,13 4-2451-15,2-5-1290 16,-1-6 0-16,15 0-129 15</inkml:trace>
  <inkml:trace contextRef="#ctx0" brushRef="#br0" timeOffset="1.24302E6">15427 15086 1548 0,'10'0'4257'0,"-10"0"129"16,0 0 0-16,0 0-3483 15,19 17-258-15,-6-9 129 16,8 4-258-16,-1 1 0 15,5 1 0-15,-3-2-258 16,2 1 0-16,-7-3-129 16,-2 2 0-16,-15-12 129 15,5 23 0-15,-12-14 129 16,-6 9 0-16,-8-7 0 15,1 10 129-15,-5-5-258 16,4 5 129-16,1-2-258 16,8 3 0-16,7-3-129 0,5-4 0 15,5 2-129 1,6-6-516-16,13 4-645 15,-7-9-2709-15,7-1-774 16,1-3-387-16,-3-4 0 0</inkml:trace>
  <inkml:trace contextRef="#ctx0" brushRef="#br0" timeOffset="1.24324E6">15424 15253 5805 0,'-41'6'5160'0,"30"-1"-258"0,11-5-258 15,11 13-4128-15,6-9 0 16,15 4 129 0,2-3-258-16,7 1-516 15,7 5-774-15,-10-11-1419 0,3 7-2322 16,-4 0-387-16,-7 3-258 15</inkml:trace>
  <inkml:trace contextRef="#ctx0" brushRef="#br0" timeOffset="1.24363E6">15437 15678 7482 0,'-17'-6'5031'0,"0"0"-258"16,16-6-1677-16,1 12-2451 15,11 0-129-15,7 1 129 16,4 0-129-16,7 6 0 15,4 0-129-15,5 1-258 16,-1-3 0-16,-3-1-387 16,5 6-258-16,-14-10-1032 0,7 5-1290 15,-13-5-1935-15,-7 0-645 16,-12 0 129-16</inkml:trace>
  <inkml:trace contextRef="#ctx0" brushRef="#br0" timeOffset="1.24384E6">15689 15551 2451 0,'-38'-21'4386'15,"14"17"258"-15,8 4-1677 16,6 13-1161-16,-5-2 0 16,14 20-516-16,-7-7 0 15,9 15-387-15,-1-3 129 16,8 4-516-16,-4-4-129 0,4 1-258 15,-3-4-129-15,3-9-387 16,3 5-774 0,-11-29-2838-16,6 12-903 15,6-12-258-15,0-8-387 0</inkml:trace>
  <inkml:trace contextRef="#ctx0" brushRef="#br0" timeOffset="1.24447E6">15995 15690 7353 0,'5'14'5160'0,"11"-14"-258"16,5-3 0-16,4-2-4386 15,4-7-258-15,6 1 0 16,-2-3-129-16,1 2 0 15,-4 0 0-15,-5 0-129 16,-5 1-129-16,-3-2 129 16,-8 2-258-16,-9-1 129 15,0 12-129-15,-16-19 258 16,-3 10-258-16,-8 6 258 15,-2 2 0-15,-2 1 0 16,-2 6 258-16,3 9-129 16,1 4 129-16,7 6 0 15,4 4 0-15,9 6-129 0,5 0 129 16,4 5-129-16,10-1 129 15,6 0-129-15,8-1-129 16,-1-7 0 0,9-2-645-16,-11-18-903 0,15 3-3225 15,-7-12-258-15,0-2-387 16,-4-14-258-16</inkml:trace>
  <inkml:trace contextRef="#ctx0" brushRef="#br0" timeOffset="1.24483E6">16401 15283 7224 0,'-1'-12'5031'0,"10"-1"-129"16,4 3-516-16,3 3-3870 15,0-5-258-15,5 11 0 16,-2-1-129-16,-1 2 129 15,-1 7-129-15,-4 12 0 16,-6 4 0-16,-2 7 0 16,-5 6 0-16,0 2 0 15,-11 5 0-15,1 2-258 16,-4-2 129-16,-1-5-258 15,3 5-774-15,-13-21-1677 16,12 1-2193-16,-2-10 0 0,2-7-774 16</inkml:trace>
  <inkml:trace contextRef="#ctx0" brushRef="#br0" timeOffset="1.24499E6">16396 15172 5547 0,'17'-97'4902'0,"-4"64"0"16,0 10-516-16,-1 8-3612 15,6 12-774-15,4 11-1419 16,-5 10-2967-16,-1 0-258 16,2 8-387-16,-5-3 1 0</inkml:trace>
  <inkml:trace contextRef="#ctx0" brushRef="#br0" timeOffset="1.24555E6">16773 15486 3096 0,'11'64'3741'0,"-11"-42"129"16,0-1-2838-16,0 2-258 16,-11-12 516-16,6 3-516 15,-8-14 516-15,13 0-129 16,-23-19-258-16,17-2 258 0,-9-16-516 15,10-6 129-15,-2-15-258 16,6-2 129 0,0-10 0-16,3-1-258 15,5-5 129-15,7 9-258 0,1 5 129 16,5 10-258-16,-2 11 0 15,2 11-129-15,-2 12-129 16,0 13 129-16,-4 6 0 16,-1 14-129-16,-4 6 129 15,-1 6 0-15,-4 3-129 16,-1 1 129-16,-2 1-129 15,-1 0 129-15,0-3 0 16,-1-4 0-16,-2-5-129 16,-1-4 129-16,-1-2 0 15,5-14 0-15,-11 16 0 16,11-16 0-16,0 0 0 15,0 0 0-15,0 0 0 0,0 0 0 16,8 13 0-16,2-6 0 16,0 0-129-16,1 4 0 15,-1 2 0-15,-6 2 0 16,-1 4 0-16,-4-1 0 15,-9 0-258-15,-8 1 0 16,0 3-516-16,-13-13-645 16,11 7-2193-16,-3-7-1161 15,-1-6-258-15,4-3 129 16</inkml:trace>
  <inkml:trace contextRef="#ctx0" brushRef="#br0" timeOffset="1.24587E6">16959 15073 3870 0,'54'-5'4515'0,"-26"8"0"16,-8 2-258-16,-3 1-3612 16,0 9-258-16,-4 2-129 15,-1 0-129-15,-4 0-129 16,-4 1 129-16,-4 2-129 15,-7-1 0-15,-6 1 129 16,0 0 129-16,-7-6 129 16,2 9 0-16,-4-7 129 15,7 4-129-15,-1-5 129 16,7 2-129-16,3-5 129 0,6 3-258 15,0-15-129-15,27 17-258 16,-5-10-129 0,-1-7-1161-16,12 1-2580 15,-4 0-903-15,-4-1-129 0,-2-3-258 16</inkml:trace>
  <inkml:trace contextRef="#ctx0" brushRef="#br0" timeOffset="1.24607E6">16972 15247 5160 0,'-21'-8'5160'0,"7"-2"-387"16,14 10-258-16,12 0-3483 15,7 0-774-15,5 8 0 16,5 2-387-16,-3-2-774 16,7 7-2580-16,-5 2-1161 0,-7-4-129 15,-4 2-516-15</inkml:trace>
  <inkml:trace contextRef="#ctx0" brushRef="#br0" timeOffset="1.24666E6">14382 15448 3354 0,'-56'-3'4773'16,"29"5"-129"-16,6 5-258 15,6 6-3483-15,-3-1 129 16,13 11-387-16,-3-2 129 15,8 17-129-15,0-5 129 16,2 14-516-16,5 2 129 16,5 6-258-16,-3 1-129 15,3-3 129-15,-1 2-129 16,-2-3-129-16,8 0-645 15,-8-17-3096-15,11-4-903 16,8-4-387-16,9-15-516 0</inkml:trace>
  <inkml:trace contextRef="#ctx0" brushRef="#br0" timeOffset="1.24732E6">17172 15517 3870 0,'12'29'4515'0,"-2"-7"-1677"15,-5-6-129-15,15 12-516 16,-12-13-258-16,13 16-387 16,-12-16-258-16,8 9-516 15,-12-7 0-15,6 8-129 16,-11-5-387-16,-3 7 129 15,-11-3-258-15,-6 1 129 16,-4 4-258-16,-3-5-258 0,3 7-1419 16,-8-15-2967-16,9-4-516 15,5-10 0-15,18-2-645 16</inkml:trace>
  <inkml:trace contextRef="#ctx0" brushRef="#br0" timeOffset="1.24832E6">17538 15375 2451 0,'-7'-12'4257'15,"7"12"-129"-15,0 0-774 16,0 0-2322-16,0 0-258 16,0 0 258-16,18 0-258 15,-8 0 258-15,7 3-129 16,2-3-258-16,4 6-129 15,0-3-258-15,1 0-129 16,-2-1 0-16,-1 1 0 16,-3-1-129-16,-3-1 0 0,-4 0 0 15,-11-1 129-15,10 6-129 16,-10-6 258-16,0 0-258 15,-5 15 129-15,-7-4-129 16,-4 4 0-16,-1 6 129 16,-3 5-258-16,-3 8 258 15,-1 4-258-15,0 6 258 16,1 2-129-16,1 4 129 15,9-3-129-15,1-2 129 16,7-5 0-16,5-8 129 16,0-1 0-16,10-10 0 15,6-1-129-15,4-9 0 16,0-3 0-16,2-3-129 0,-2 1-129 15,1-6-129-15,-5 0-258 16,1 0-1161-16,-10-11-2193 16,-7 11-1161-1,6-21-258-15,-6 5-129 0</inkml:trace>
  <inkml:trace contextRef="#ctx0" brushRef="#br0" timeOffset="1.24852E6">17406 15582 5160 0,'-12'0'5547'0,"12"0"-516"16,4 8-387-16,12-3-2967 16,12 4-1419-1,2-1-129-15,4-1-516 16,9 14-1548-16,-4-12-2709 15,-1 2-387-15,1 1-258 0,-5-6 130 16</inkml:trace>
  <inkml:trace contextRef="#ctx0" brushRef="#br0" timeOffset="1.24883E6">17894 15712 1935 0,'4'14'4128'0,"-4"-14"-1548"16,6 21-387-16,-6-21-129 15,0 29 129-15,0-29-258 16,-1 40-387-16,-9-23-516 0,9 15-129 16,-8-9-258-16,8 8 129 15,-6-12 0-15,7 4-129 16,0-8-129-16,10-3 0 15,3-10 0-15,9 2-129 16,4-4-129-16,6-4-129 16,3-5-129-16,3 4 0 15,-1 1-387-15,-7-10-903 16,7 14-2838-16,-14 0-1032 15,-4 0-258-15,-10 1-516 16</inkml:trace>
  <inkml:trace contextRef="#ctx0" brushRef="#br0" timeOffset="1.24938E6">18271 15656 4773 0,'0'0'5289'0,"12"-8"-516"16,0 8 129-16,11 0-3999 15,-6 0-258-15,9 0 0 16,-1 0-258-16,9 0-129 0,-2 0-129 16,2 0-387-16,6 0-258 15,-10-3-903-15,12 3-2451 16,-14-1-1032-16,-2-2-516 15,-6-5 129-15</inkml:trace>
  <inkml:trace contextRef="#ctx0" brushRef="#br0" timeOffset="1.24967E6">18497 15472 5934 0,'0'0'5289'16,"0"0"-387"-16,-11 12-258 15,2 3-3870-15,9 15-258 16,0 5-129-16,1 8-258 16,2 10-129-16,-2-5-903 15,11 13-1677-15,-4-13-2193 16,-1-7-387-16,2-8-516 0</inkml:trace>
  <inkml:trace contextRef="#ctx0" brushRef="#br0" timeOffset="1.25438E6">19111 15474 645 0,'-12'0'4644'0,"12"0"129"15,-24 14 0-15,10-3-2709 16,2 13-1161-16,-9-2 258 15,9 10-387-15,-6-1 0 16,7 12-258-16,2-3-129 16,6 5-129-16,2-5 0 15,1-1-258-15,5-2 0 16,3-5-387-16,7 0-387 0,-6-21-1548 15,3 6-2580-15,2-5-129 16,1-9-387 0</inkml:trace>
  <inkml:trace contextRef="#ctx0" brushRef="#br0" timeOffset="1.25483E6">19227 15793 2967 0,'28'6'4644'0,"-7"-8"-258"15,5-10-2967-15,11 10 0 16,-4-18-258-16,11 9-129 15,-7-11-387-15,4 6-129 0,-11-5 0 16,1 6-129-16,-12-3-258 16,-2 5 129-16,-13 0-129 15,-4 13 0-15,-9-18 129 16,-7 14-129-16,-9 1 0 15,-7 3 0-15,-3 4 0 16,-5 9 129-16,0 3 0 16,1 9-129-16,1 3 129 15,6 6-129-15,4 3 258 16,10 3-129-16,7 0-129 15,11-2 0-15,6-4 0 16,11-3 0-16,9-5 0 16,8-7-258-16,9-2-387 0,-4-17-1032 15,13 2-2838-15,-9-2-645 16,2-9-516-16,-4-9 129 15</inkml:trace>
  <inkml:trace contextRef="#ctx0" brushRef="#br0" timeOffset="1.25512E6">19604 15379 5289 0,'0'0'5031'0,"12"-12"-516"16,-1 7-129-16,3 3-4773 16,1-4-1677-16,3 5-2322 15,6 1-258-15,-3 0-129 16</inkml:trace>
  <inkml:trace contextRef="#ctx0" brushRef="#br0" timeOffset="1.25545E6">19888 15311 3999 0,'0'11'4515'0,"0"-11"0"16,0 0-258-16,0 0-3999 15,0 0-129-15,0 0 0 16,5 14 0-16,-5-14-129 15,12 19 129-15,-5-4 0 16,-1 1-129-16,-4 9 258 16,-1-3 0-16,3 8 129 15,-4-2 129-15,0 3-258 16,-1-3 258-16,-2 2-129 15,-2-10 0-15,3 0-129 16,-4-4-129-16,6-16-258 16,-11 15-129-16,3-15-516 0,8 0-903 15,-20-7-2580-15,10-4-774 16,-5-6-258-16</inkml:trace>
  <inkml:trace contextRef="#ctx0" brushRef="#br0" timeOffset="1.25563E6">19918 15038 5934 0,'36'-31'5160'0,"-20"24"-387"15,-3 7-258-15,-13 0-4257 0,17 8-516 16,-1 19-1548-16,-8-5-2709 15,-6 3-387-15,1-2-258 16</inkml:trace>
  <inkml:trace contextRef="#ctx0" brushRef="#br0" timeOffset="1.2563E6">20191 15239 2193 0,'20'44'4128'0,"-20"-23"258"15,3 6-516-15,-3 2-3612 0,-2 4 258 16,0-3-387 0,-9 3 129-16,3 4-129 15,-4-4 258-15,3 0 129 16,-3-10 0-16,7 3 0 0,-6-15 387 15,9 4-258-15,2-15 0 16,0 0-129-16,0 0 0 16,-5-15 0-16,3-3-387 15,2-1 258-15,0-4-516 16,0-3 258-16,0-2-516 15,0-5 645-15,0-1-645 16,4-3 258-16,3-1-129 16,-2-7 0-16,4 3 0 15,2-5 129-15,-2 4 129 16,-1 2-129-16,1 1 258 15,-1 7-129-15,-1 3 258 16,-1 8-129-16,-1 6 0 0,2 3 0 16,-7 13-129-16,13-7 129 15,-2 7-129-15,2 7 0 16,0 6-129-16,3 0 129 15,1 3-129-15,2 0 0 16,-2 3 0-16,-1-2-129 16,-3 3 0-16,-5-2 0 15,-2 4-129-15,-6-4 129 16,0 2 0-16,-9-5 0 15,-1 2 0-15,-4-4-129 16,1-2 258-16,0-3 0 16,4-1 0-16,9-7 0 15,-8 12 129-15,8-12-129 0,0 13 0 16,0-13 129-16,14 20-129 15,-7-7 129-15,2 0 129 16,-5 3-129 0,-3 0 0-16,-1 0 0 0,-2 1-258 15,-10-6-774-15,5 2-2322 16,-3 2-1161-16,-5-11-129 15</inkml:trace>
  <inkml:trace contextRef="#ctx0" brushRef="#br0" timeOffset="1.25663E6">20464 15183 2967 0,'54'-7'4773'15,"-26"7"-129"-15,1 5-258 0,-4 4-2580 16,0-2-1677-16,-4 4-129 15,-4 3-129-15,-10 5 129 16,-4 1 0-16,-6 1 129 16,-12 1 0-16,-3 0 129 15,-6-3 129-15,3 6 0 16,-4-10 129-16,5 4-129 15,3-8 0-15,9 3 129 16,8-14-129-16,-2 20-129 0,2-20-129 16,14 18-129-1,-1-10-129-15,3-2-258 16,5 8-1032-16,-9-8-2967 15,4 0-387-15,-4-3-645 0,-12-3 129 16</inkml:trace>
  <inkml:trace contextRef="#ctx0" brushRef="#br0" timeOffset="1.25685E6">20501 15354 4902 0,'-23'-5'5289'0,"23"5"-387"0,0 0-258 16,0 0-3870-1,15 8-258-15,5-5-129 16,8 5 258-16,1-1-516 16,2-2-258-16,5 5-903 0,-10-10-1935 15,5 4-1677-15,-2-2-387 16,-4-1-258-16</inkml:trace>
  <inkml:trace contextRef="#ctx0" brushRef="#br0" timeOffset="1.26083E6">20797 15720 4644 0,'-10'2'5160'0,"10"-2"-129"16,0 0-258-16,0 0-3483 15,21 4-516-15,-5-4-129 16,10 1-129-16,0-1-129 15,4 2-129-15,-1-2-129 16,4 0-129-16,-4 1-258 16,-7-2-516-16,6 4-1161 15,-15-3-2838-15,3 0-258 16,-3 0-516-16,-4 0 259 15</inkml:trace>
  <inkml:trace contextRef="#ctx0" brushRef="#br0" timeOffset="1.26216E6">21317 15696 516 0,'-2'25'4386'0,"2"-25"129"0,10 19 0 15,9-11-3612 1,1-8 129-16,10 0 0 15,-2-8-258-15,6 1 0 0,-4-8-387 16,2 1 0-16,-6-7-258 16,-1 1 129-16,-10 1-129 15,-2-2 129-15,-12 2-129 16,-1 1 129-16,-6-2-258 15,-10 7 258-15,-4 6-258 16,-5 5 129-16,-4 2 0 16,0 7-129-16,-4 8 129 15,3 9 0-15,-1 6 0 16,5 10 0-16,2 2 129 15,5 4-258-15,5-1 258 16,9 1-258-16,5-4 129 16,7-4-129-16,11-5-387 0,3-18-387 15,16 6-1419-15,-1-20-2451 16,3-9-387-16,2-14-129 15</inkml:trace>
  <inkml:trace contextRef="#ctx0" brushRef="#br0" timeOffset="1.26255E6">21648 15263 5547 0,'32'-38'5160'0,"-13"18"-387"15,-1 2-387-15,-2-2-3870 16,6 3-258-16,-2 3-129 15,0 3 0-15,-4 5-129 16,-3 6 129-16,-4 2-129 16,-1 11 129-16,-7 5 0 15,-1 9 0-15,-1 3-129 16,-4 7 129-16,-7 4 0 15,1 5 129-15,-2-1-129 0,0 2-129 16,-3-5 129-16,3-2-129 16,0-7 0-16,-2-7-516 15,6 3-903 1,-8-18-2709-16,8-5-774 0,-2-7-387 15,4-11 129-15</inkml:trace>
  <inkml:trace contextRef="#ctx0" brushRef="#br0" timeOffset="1.26272E6">21743 14989 4386 0,'27'-49'4902'0,"-18"36"-645"0,4 13-387 15,-13 0-4386 1,25 10-2580-16,-13 6-1290 15,-8 2-387-15,4 9 130 16</inkml:trace>
  <inkml:trace contextRef="#ctx0" brushRef="#br0" timeOffset="1.26328E6">21923 15438 4257 0,'16'67'4773'0,"-10"-36"-516"15,-4-9-129-15,-1-5-3612 16,1-3-258-16,-2-14 129 15,0 0-129-15,0 0-258 16,-3-17 258-16,-2-8-258 16,2-10 258-16,-3-11-129 15,3-11 0-15,1-11 129 0,2 0 0 16,0-8 258-16,4 6-258 15,4-2 258-15,6 11-258 16,2 6 0-16,3 14-129 16,0 10-129-16,4 13 0 15,-2 8 0-15,1 7-129 16,1 4-129-16,-4 7 258 15,0 6-129-15,-6 2 129 16,-1 4-129-16,-4 1 129 16,-5 3-129-16,-3-1 129 15,-6 0 0-15,-4-2 129 16,-3-2-129-16,-2 3 129 15,-1-5-129-15,3-3 0 0,1-3 0 16,4 1 0-16,8-12 0 16,-9 20 0-16,9-20 0 15,1 23 0 1,6-12 0-16,2 3 0 0,-1 0-129 15,0-3 129-15,0 3 0 16,-5-2 0-16,-2 0 0 16,-1 2 0-16,-4 0 0 15,-8-4-129-15,0 3 0 16,-7-2-387-16,5 5-645 15,-8-14-1290-15,6 3-2193 16,4-4-258-16,12-1-258 0</inkml:trace>
  <inkml:trace contextRef="#ctx0" brushRef="#br0" timeOffset="1.26358E6">22131 15076 1032 0,'49'-49'4128'16,"-22"39"129"-16,-8-3-258 15,1 0-2709-15,6 13-387 16,-6 2-387-16,5 9 0 15,-8-3 0-15,2 7-129 16,-10 0 0-16,0 5-258 16,-9 1 0-16,0-1 258 15,-13 0-129-15,-1 7 129 16,-6-8 0-16,0 9 129 15,-4-10 0-15,7 4 0 16,0-5-129-16,8 4 0 16,3-7-129-16,6-1-129 0,10-2-258 15,7-7-387-15,8 8-645 16,-9-12-2580-16,9 0-1032 15,-2 0-258-15,-3-6-258 16</inkml:trace>
  <inkml:trace contextRef="#ctx0" brushRef="#br0" timeOffset="1.26376E6">22207 15172 7224 0,'-34'-6'5031'0,"34"6"-129"15,0 0-387-15,8-7-3999 16,15 7-516-16,8 3-645 0,-3-3-1419 15,6 5-2322-15,-1 3-516 16,1 1-387-16,-6-3 388 16</inkml:trace>
  <inkml:trace contextRef="#ctx0" brushRef="#br0" timeOffset="1.26403E6">22487 15066 5805 0,'3'-24'5031'15,"-3"24"-645"-15,9-2-258 16,-9 2-3999-16,19 18 0 15,-5 6-129-15,3 10 129 16,0 5 129-16,3 5 0 0,-4 4 129 16,-3 4 0-16,-5-2 0 15,-5 3 258 1,-6-10-129-16,-5 2-129 15,-11-9 129-15,1 2-129 0,-7-12-129 16,4 1-129-16,1-9 0 16,4-8-645-16,11 7-903 15,-7-16-2838-15,12-1-774 16,0 0-129-16,15-1-516 15</inkml:trace>
  <inkml:trace contextRef="#ctx0" brushRef="#br0" timeOffset="1.26516E6">22532 15218 2193 0,'-2'-14'4515'0,"2"14"-129"0,0 0 0 16,2-13-3354-16,8 16-387 15,-10-3 0-15,15 24 129 16,-8-3-129-16,2 8-129 16,-4 1-129-16,2 12 0 15,-6-3 0-15,3 7-129 16,-4-2 0-16,0 5 0 15,-4-5 129-15,3 0-129 16,-6-2 0-16,2 0-129 16,-2-3 0-16,-2-1 0 15,1-2-129-15,-1-6 0 16,-1 2 0-16,0-7-258 15,2 0-387-15,-5-20-1161 0,9 10-2838 16,4-15-258-16,-13 5-645 16,13-5 388-16</inkml:trace>
  <inkml:trace contextRef="#ctx0" brushRef="#br0" timeOffset="1.26579E6">22863 15281 4902 0,'9'0'5031'16,"11"2"-387"-16,6 3 129 16,0-5-3870-16,17 10-258 15,-1-7-129-15,7 8 0 0,-7-5 0 16,0 5-258-16,-9 1-129 15,-6 0-129-15,-13 2-129 16,-10 1 129-16,-6 4-129 16,-14 1 0-16,-9 10 129 15,-7 0 0-15,-6 4 129 16,-6 2-129-16,2 3 129 15,5 1-129-15,3-3 258 16,9-1-258-16,9-6 129 16,8-2 0-16,8-1 0 15,16-6-129-15,4-7 0 16,7-3 0-16,5-1-387 0,-3-10-645 15,10 8-1806-15,-8-8-1935 16,-5-11-387-16,-7-1 0 16</inkml:trace>
  <inkml:trace contextRef="#ctx0" brushRef="#br0" timeOffset="1.26599E6">22806 15539 6966 0,'-27'6'5031'15,"27"-6"-387"-15,4 21-387 16,15-5-3741-16,8 3-387 0,6 0 0 16,2 2-387-1,9 1-645-15,-10-7-2580 16,3 4-1161-16,0-7-129 15,-7-3-387-15</inkml:trace>
  <inkml:trace contextRef="#ctx0" brushRef="#br0" timeOffset="1.2663E6">23257 15712 1161 0,'16'36'3870'16,"-15"-16"0"-16,11 14-258 16,-2-6-2967-16,-2 3-258 15,7-3 387-15,-1-6-258 16,5-2 387-16,-3-14 0 15,8 0 129-15,-10-16 0 16,10 3 129-16,-15-19-258 16,8 7 258-16,-14-16-129 0,4 11-129 15,-10-11 0-15,-4 11-258 16,-7-1-258-16,-3 5-129 15,-7 4 0-15,-1 9-129 16,-3 7-258-16,1 0 129 16,-1 12-258-16,2 3 0 15,4 17-774-15,-7-17-2451 16,11 15-1548-16,1-8-129 15,1 4-774-15</inkml:trace>
  <inkml:trace contextRef="#ctx0" brushRef="#br0" timeOffset="1.26772E6">14314 16262 3096 0,'-25'4'5289'0,"25"-4"-516"0,0 0 0 16,3-18-2322-16,13 15-2064 15,8-5 0-15,5 7-258 16,4 0 129-16,9 1 129 16,4 0-129-16,6 2-129 15,5 2 0-15,5 0 0 16,5 5-129-16,3-5 258 15,6 0-129-15,6-1 129 16,6-3-129-16,6 0 0 16,6-2 129-16,2-3-129 15,6-5 0-15,9 3-129 16,4-7 129-16,4 6-258 15,0 0 129-15,4-1 129 0,0 4-129 16,6-3 0-16,-2 5 0 16,-3-1 0-1,-2 3 0-15,3 0 129 16,-2 0-129-16,-1 1 0 0,-1-2-129 15,-5 0 129-15,1 2-129 16,-3-2 0-16,3 2 129 16,-6-1 0-16,-2 0-129 15,-1 0 129-15,-3 1-129 16,3 0 129-16,-2 0 0 15,1 0-129-15,-1 0 129 16,-2 0-129-16,1 1 0 16,0-1 0-16,0 0 0 15,0 0 0-15,0 0 0 16,-3 0 129-16,0 0 0 15,0 0-129-15,-1-3 129 16,4 0 0-16,-3-1 129 0,-4-2-129 16,3-1 0-16,-3-1-129 15,-4-2 129-15,-1 2 129 16,0-1-129-16,-6 4 0 15,-4-4 129-15,1 4-129 16,-6 2 0-16,2-2 0 16,-3 3 129-16,0-1-258 15,-1 1 129-15,2 2 0 16,1 0 129-16,-1-3-129 15,3 3 0-15,-1 0 0 16,2 0 129-16,-1 0 0 16,1 1-129-16,1 1 0 15,2 3 129-15,-1-3-129 0,-1 2 129 16,2 0-129-16,0 1 129 15,2 1-129-15,-2-2 129 16,1-2-129-16,-2 2 129 16,1-2-258-16,-6 3 129 15,1-4 0-15,-4 4-129 16,-11-5-387-16,5 8-2451 15,-21-5-1677-15,-7-3-516 16,-12 0-387-16</inkml:trace>
  <inkml:trace contextRef="#ctx0" brushRef="#br0" timeOffset="1.26881E6">14467 16525 516 0,'-8'9'3741'15,"8"6"645"-15,-8-12-258 16,8-3-3096-16,0 0-387 15,-17 13 258-15,14 0-129 16,-8-5 129-16,8 9-129 0,-9-8 129 16,6 10-258-1,-6-6-129-15,6 6-129 16,-6-8 0-16,5 8 129 15,-2 0-129-15,4 3 129 0,-3 0-258 16,5 4 129-16,1-1-129 16,2 6 0-16,0 2-129 15,1 3 0-15,7-3-129 16,1 3 129-16,2-2-129 15,2 1 129-15,4 0-129 16,0-2 129-16,2-2-129 16,-1-1 258-16,2-5-387 15,-3-3 129-15,4-2-516 16,-14-5-774-16,11-6-2967 15,-18-9-774-15,12 0-258 16,-11-14-516-16</inkml:trace>
  <inkml:trace contextRef="#ctx0" brushRef="#br0" timeOffset="1.27058E6">14622 16852 3999 0,'-5'13'4644'0,"5"-13"0"15,8 2-2709-15,9 10-645 0,-5-12-258 16,14 17 258-16,-9-12-387 15,11 9-258-15,-3-4-129 16,0 3-258-16,0-6 0 16,0 3-258-16,-1-6 129 15,-4-4-129-15,-2-2 0 16,-1-7 0-16,-5-6 0 15,0-4 0-15,-6-1 0 16,-4-3-129-16,-2 0 129 16,0-3 0-16,-8 4 0 15,-5 1 0-15,-4 10 0 16,-2 0 0-16,-2 5 0 15,0 4 0-15,0 7 0 0,1 14 129 16,-2 8 0-16,9 6 387 16,-2-1-258-1,6 15 129-15,1-1-129 16,5 7 129-16,3-6-129 0,6 1 129 15,3-3-129-15,7-4 0 16,2-6-129-16,7-7-129 16,1-11-387-16,1-9-129 15,6 2-1677-15,-5-12-2580 16,1-17-129-16,-2-5-1032 15,-3-12 516-15</inkml:trace>
  <inkml:trace contextRef="#ctx0" brushRef="#br0" timeOffset="1.27091E6">15031 16489 3870 0,'3'12'4515'0,"11"-5"129"0,-5-7-645 15,2 0-3612-15,5 0-903 16,8 5-2451-16,-2 0-1161 15,-6-5-774-15,2 4 516 16</inkml:trace>
  <inkml:trace contextRef="#ctx0" brushRef="#br0" timeOffset="1.27124E6">15320 16466 1161 0,'4'14'3741'0,"-4"-14"387"15,1 11-1806-15,-1-11-1419 16,0 0 129-16,0 0 129 16,21 18-129-1,-21-18 258-15,7 27-258 0,-7-11 258 16,2 12-129-16,-3-2-387 15,1 9 258-15,-5-4-387 16,2 9 0-16,-6-3-258 16,2-2 0-16,-3 0-387 15,-2 1 129-15,3-2-387 16,-6-11-387-16,13 6-1548 15,-12-14-2451-15,14-15-645 16,-17 3-258-16,9-13 0 0</inkml:trace>
  <inkml:trace contextRef="#ctx0" brushRef="#br0" timeOffset="1.27141E6">15272 16391 5031 0,'36'-23'5031'15,"-19"20"-516"-15,-5-1-129 16,-12 4-4644-16,14 0-2580 16,-14 0-1290-16,9 25-774 15,-9-13 258-15</inkml:trace>
  <inkml:trace contextRef="#ctx0" brushRef="#br0" timeOffset="1.27223E6">15468 16473 4386 0,'1'-14'4902'15,"-1"14"-129"-15,0 0-645 16,0 0-3354-16,0 0-258 16,1 7-129-1,3 16-129-15,-1 4 129 0,1 8-129 16,-3 4 0-16,3 8 0 15,-4 0 0-15,1 0 129 16,-1 1-387-16,0-5 129 16,0-7-129-16,0-8 0 15,0-5-129-15,-1-12-129 16,1-11-129-16,0 0 0 15,0 0-129-15,-6-26-516 16,6 12-387-16,-2-19-258 0,2 6-516 16,-4-14-129-1,4 9 0-15,-4-12 258 16,4 4 387-16,-2-2 1032 15,2-1 387-15,0 8 645 0,0 0 774 16,6 11 516-16,2-1-129 16,9 12 129-16,-2-2-387 15,6 13 0-15,-3 0-516 16,6 2 0-16,-7 0-129 15,3 7-387-15,-7 0 387 16,0 5-387-16,-13-12 258 16,14 24-258-16,-14-24 387 15,0 22-387-15,0-22 0 16,-14 21 0-16,2-14-129 15,2 1 0-15,-1-1-129 16,2-1-129-16,9-6 0 0,-12 10 0 16,12-10 129-16,0 0 0 15,9 15-129-15,1-9 129 16,2 1 0-16,-1 4 0 15,1 1 0-15,0 2 129 16,-8-1-129-16,0 5 129 16,-4-5 0-16,0-1-129 15,-6 4-258-15,-8-7-774 16,9 3-2451-16,-7-7-1032 15,-4-5-387-15,6 0 258 16</inkml:trace>
  <inkml:trace contextRef="#ctx0" brushRef="#br0" timeOffset="1.27254E6">15693 16495 4257 0,'46'-6'4773'0,"-18"6"129"15,-8 0-1419-15,-4-3-2193 16,6 8-516-16,-12 1-129 15,1 3-129-15,-11 3-258 16,0 6-129-16,-9 1 129 16,-6 4-129-16,-3-2 0 15,-1 5 258-15,-3-6-258 16,9 4 258-16,-2-8-129 15,11 0 0-15,3-4-129 0,3 2 129 16,12-6 0-16,6 0-129 16,2-4-129-1,4-4-129-15,6 6-258 16,-7-6-774-16,10 1-2193 0,-11-3-1419 15,-4-4-516-15,-8-7 0 16</inkml:trace>
  <inkml:trace contextRef="#ctx0" brushRef="#br0" timeOffset="1.27276E6">15797 16580 2193 0,'-37'-7'5031'0,"27"7"-387"0,10 0 387 15,-2 6-2967-15,2-6-774 16,20 1-129-1,-5 2-129-15,12 9-258 16,-3-11-129-16,5 6-387 0,0 3-258 16,-4-9-387-16,6 14-903 15,-17-15-2709-15,7 0-1032 16,-4 0 0-16,-1 0-645 15</inkml:trace>
  <inkml:trace contextRef="#ctx0" brushRef="#br0" timeOffset="1.27361E6">15884 16869 903 0,'0'0'4644'0,"0"0"258"16,10 0-1032-16,5 0-1548 16,-9-13-258-16,16 13-387 0,-9-14-387 15,16 9-387-15,-8-2-258 16,10 4-129-16,-4-4-129 15,5 7-258-15,-3 0-129 16,-2 3-129-16,3 9-645 16,-12-12-2193-16,2 5-1806 15,-3-4-387-15,-5 2-387 16</inkml:trace>
  <inkml:trace contextRef="#ctx0" brushRef="#br0" timeOffset="1.27437E6">16430 16861 129 0,'-9'27'4128'16,"5"-17"516"-16,4 3-258 15,0 2-2322-15,0-15-903 16,12 7-258-16,-12-7 129 15,28 0-129-15,-13 0-258 16,9 0-258-16,-1-7 0 16,4-1-258-16,-2-3 0 15,-1-2-129-15,0 2 129 16,-3 0 0-16,-4-2-129 15,-5-2 129-15,-2 5 0 16,-10 10-258-16,2-19 258 16,-2 19-129-16,-13-16-129 0,-1 6 129 15,-3 2 0-15,-4 4-129 16,0 0 129-16,-3-4 0 15,-1 8-129-15,2-2 129 16,-1 2 129-16,0 8 0 16,3 4 0-16,2 5 0 15,-2 1 129-15,7 9 0 16,2 0 0-16,3 10 0 15,2-6 0-15,7 5 129 16,0-1-129-16,4 5 0 16,5-5 0-16,6 1 0 15,2-5 0-15,1 0-129 0,1-6-129 16,2-1 0-16,0-6-129 15,0-3-387-15,8-2-645 16,-14-13-2838 0,11-2-903-16,-2-16-516 15,3-4 0-15</inkml:trace>
  <inkml:trace contextRef="#ctx0" brushRef="#br0" timeOffset="1.27497E6">16860 16515 5934 0,'0'0'5160'15,"-3"-14"-516"-15,3 14-129 16,7-11-3999-16,-7 11-258 15,12-13 0-15,-12 13-129 16,17-7 0-16,-8 7-129 16,-9 0-258-16,20 2 258 15,-20-2 129-15,15 18-129 16,-9 1 258-16,-5 5-258 15,1 3 516-15,-2 1-258 16,-3 4 0-16,-7 2-129 16,3 3 129-16,-5-1-129 15,3 1-129-15,-3-4-516 0,-4-13-1161 16,10 4-2838-16,-4-10-258 15,10-14-645-15,-17 5 129 16</inkml:trace>
  <inkml:trace contextRef="#ctx0" brushRef="#br0" timeOffset="1.27517E6">16848 16381 5805 0,'7'-25'5031'16,"-7"25"-387"-16,13-13-258 15,-13 13-3999-15,12-4-258 0,0 5-645 16,-12-1-2451-16,10 15-1548 16,-2-4-258-16,-8-11-387 15</inkml:trace>
  <inkml:trace contextRef="#ctx0" brushRef="#br0" timeOffset="1.27597E6">17076 16527 774 0,'3'28'4773'0,"-3"-28"-258"15,4 25 258-15,-4-8-2322 16,0-17-1677-16,0 33 0 16,0-15-129-16,0 6-258 15,0-4-129-15,-3 4-129 0,2-1-129 16,-2-4-129-1,2-1 129-15,-2-6 0 16,3-12 0-16,-2 12 0 16,2-12 129-16,0 0 0 0,-3-14 0 15,3-1 129-15,0-3-129 16,0-4 0-16,0-10 0 15,0 1 0-15,0-8-129 16,3-6 129-16,-1-1-258 16,5-4 129-16,1-4-129 15,-3 3 129-15,6 6-129 16,-2 3 129-16,4 8-129 15,-1 7 129-15,1 8 0 16,0 9 0-16,3 9 0 16,0 1-129-16,0 8 129 15,0 4 0-15,-3 5-129 16,0 2 0-16,-1 0 129 0,-4 1 0 15,-3 0 129-15,-3-2-129 16,-2-5 258-16,-2 4-387 16,-4-5 387-16,-5-1-387 15,2 0 258-15,-6-3-258 16,6-1 0-16,-3 0 0 15,12-7-129-15,-10 11 129 16,10-11 0-16,0 11 129 16,0-11-129-16,11 12 0 15,-11-12 129-15,20 18 0 16,-20-18 0-16,16 22 129 15,-12-11 129-15,0 2-129 16,-4-2 129-16,-3 4-129 16,3-15 129-16,-18 22-129 0,5-7-258 15,-5-5-516-15,8 7-1806 16,-8-7-1935-1,0-6-645-15,7-4 0 0</inkml:trace>
  <inkml:trace contextRef="#ctx0" brushRef="#br0" timeOffset="1.2763E6">17323 16394 5160 0,'46'-7'4902'0,"-23"7"-129"15,-5 0-129-15,-18 0-3741 0,25 4-774 16,-12 4 129-1,-1 2-387-15,-6 4 258 16,-4-1-258-16,-2 0 129 16,-4 4-129-16,-6 0 129 0,-2 2 129 15,-4-4 129-15,3 5 0 16,-1-5 0-16,5-1 0 15,1-1 129-15,7 2-129 16,1-15 0-16,7 19 0 16,6-11-129-16,5-6-129 15,2 2-129-15,1 1-129 16,4 1-903-16,-9-6-1290 15,3 0-2322-15,-2 0-258 16,-8-7-516-16</inkml:trace>
  <inkml:trace contextRef="#ctx0" brushRef="#br0" timeOffset="1.27651E6">17372 16504 4386 0,'-21'-5'4902'0,"21"5"129"16,0 0-387-16,0 0-3483 15,13-1-258-15,0 0 0 16,9 3-258-16,-3 1-387 16,2 7-129-16,0 3-645 15,-6-9-1032-15,6 3-3096 16,-3 0-258-16,-3-2-645 15,2-1 516-15</inkml:trace>
  <inkml:trace contextRef="#ctx0" brushRef="#br0" timeOffset="1.27705E6">17601 16556 2580 0,'0'15'4773'0,"11"8"-129"16,-2-9-129-16,-9-14-2967 15,28 30-387-15,-18-16-258 16,10 18-129-16,-11 0-129 16,6 10-129-16,-13-6 0 15,2 12-129-15,-5 1-129 0,-7 3 0 16,-6 0 0-16,-3 5 0 15,-2-9-258-15,-2 5 258 16,2-4-387-16,-3-6-258 16,12 0-1290-16,-9-19-2967 15,19-24-258-15,0 0-387 16,-3-10-258-16</inkml:trace>
  <inkml:trace contextRef="#ctx0" brushRef="#br0" timeOffset="1.27751E6">17838 16621 2580 0,'0'0'5031'16,"14"0"-258"-16,2 0 129 15,10 6-3483-15,-5-6-258 16,11 9-129-16,-6-9-258 15,8 5 0-15,-6 1-387 16,0 5-129-16,-8-4-129 16,-2 3 0-16,-7 3 0 15,-5 2-129-15,-6 1 0 16,-3 8 129-16,-7 3-129 0,-6 3 129 15,-2 5-258-15,2 2 129 16,0 0 0 0,0 3 0-16,3-6 0 15,4-1 0-15,5-1-129 0,4-3 258 16,5-2-129-16,7-5 129 15,5-1-129-15,3-5 129 16,1 1 0-16,4-7 0 16,0-3-129-16,-1-6 0 15,-2-1-129-15,-4-2-258 16,4 2-903-16,-22 0-2193 15,13-17-1419-15,-13 4-387 16,0 0-129-16</inkml:trace>
  <inkml:trace contextRef="#ctx0" brushRef="#br0" timeOffset="1.27773E6">17920 16969 5160 0,'-9'-7'5289'0,"9"7"-387"16,0 0-258-16,4-12-3741 15,21 12-387-15,1 0 0 16,9 11-129-16,-2 0 0 16,2 2-387-16,1 4-774 15,-7-10-1290-15,4 6-2580 16,-4-4-387-16,-5 0-258 15</inkml:trace>
  <inkml:trace contextRef="#ctx0" brushRef="#br0" timeOffset="1.27806E6">18437 17006 258 0,'11'6'4644'16,"-7"8"516"-16,-4-14-387 15,0 13-2838-15,0 9-258 16,-3-12-387-16,3 14-387 15,-4-6-258-15,4 11 129 16,-1-9-387-16,1 3 0 16,0-5-129-16,0 2 129 15,0-4-129-15,5 3 0 0,-2-8 0 16,2 0 129-16,2 0-258 15,1 0 129 1,-8-11-129-16,19 11-129 16,-5-2 0-16,-1-5 0 0,1-3-258 15,-14-1-1161-15,31 7-2838 16,-31-7-1032-16,18 0-129 15,-18 0-516-15</inkml:trace>
  <inkml:trace contextRef="#ctx0" brushRef="#br0" timeOffset="1.27859E6">18751 16813 5289 0,'0'0'5160'0,"0"0"0"16,0 10-387-16,12-10-4128 15,13 7-129-15,3-7 129 16,8 7-129-16,-1-3-258 16,7 3 0-16,0 0-516 15,-5-3-387-15,5 6-903 0,-14-12-1161 16,-2 2-2322-16,-4-4-258 15,-5 0-129 1</inkml:trace>
  <inkml:trace contextRef="#ctx0" brushRef="#br0" timeOffset="1.27886E6">18958 16636 3612 0,'-13'4'5418'0,"1"22"-387"16,8-2-129-16,7 13-3483 15,-3-6-387-15,0 15 0 16,0 3-645-16,3 5 0 0,2 2-516 15,-4-10-1032-15,12 3-3354 16,-7-12-645-16,4-9-258 16,1-11-387-16</inkml:trace>
  <inkml:trace contextRef="#ctx0" brushRef="#br0" timeOffset="1.28121E6">19434 16555 2580 0,'-6'11'4644'16,"6"-11"-387"-16,-19 0-2709 15,17 10-387-15,-10-7-258 16,5 15 0-16,-6-4 0 0,5 9-258 16,-4-1-129-16,2 8 129 15,-4 3-258-15,5 5-129 16,-4-1 129-16,6 5-129 15,-3-4 0-15,6 6 0 16,-1-1-258-16,5 0 258 16,0-3-258-16,5-3 258 15,4 0-258-15,4-1 0 16,3-2 0-16,1 0 0 15,-1 0 0-15,3-6-129 16,0 3-387-16,-9-6-516 16,9-2-2709-16,-7-6-1161 0,-6-3-129 15,-6-14-387-15</inkml:trace>
  <inkml:trace contextRef="#ctx0" brushRef="#br0" timeOffset="1.28253E6">19596 16975 4257 0,'2'33'4773'0,"8"-18"-387"16,8 1-3354-16,-6-10 0 15,11 10 0-15,-3-13-258 16,8 4-129-16,-2-7-129 15,4 0-258-15,-1-8-129 0,0-4-129 16,-5-2 0-16,1-6-129 16,-7 0 129-16,-3 0 0 15,-4-5 129-15,-6 4 0 16,-5 3 0-16,0-2-129 15,-7-1 258-15,-2 4-129 16,-7 3 0-16,-2 4-129 16,-5 9 129-16,1 1 0 15,0 0 0-15,-1 12 129 16,-1 11-129-16,2 6 0 15,2 3 129-15,3 9 0 16,1 1-129-16,6 6 129 0,3-5-129 16,3 4 258-16,4-9-387 15,1 0 129-15,9-2-129 16,2-11 0-16,5-6-387 15,-2-3-129 1,8-4-645-16,-11-8-1548 0,9-4-2064 16,-3-11-387-16,2-7 0 15</inkml:trace>
  <inkml:trace contextRef="#ctx0" brushRef="#br0" timeOffset="1.2828E6">19984 16540 4644 0,'0'0'4902'15,"0"0"129"-15,0 0-516 16,8 0-3999-16,9 0-516 16,2 8-387-16,-3-8-1419 15,6 4-2838-15,3-2 0 16,-1 2-774-16</inkml:trace>
  <inkml:trace contextRef="#ctx0" brushRef="#br0" timeOffset="1.28312E6">20316 16497 2193 0,'-7'4'4128'0,"7"-4"387"16,0 0-2838-16,0 0-387 15,13 0-387-15,-13 0 129 16,12-3-258-16,-12 3-258 16,10 0 0-16,-10 0 0 15,7 18 0-15,-7-4 0 16,1 14 0-16,-1-6 129 15,0 12-129-15,-4-1-129 16,0 5 0-16,-2-2 129 0,-2 2-258 16,-4-4-129-16,-1-1-129 15,0 2-258-15,-7-6-516 16,9 4-1161-16,-14-13-2709 15,4-8-387-15,0-10-516 16</inkml:trace>
  <inkml:trace contextRef="#ctx0" brushRef="#br0" timeOffset="1.28331E6">20252 16390 4257 0,'26'-47'5031'0,"-13"35"-129"16,-1 8-258-16,-12 4-4128 15,20 2-258 1,-8 12-645-16,-7 0-1419 16,2 4-2709-16,-1 9-129 0,-1-8-516 15</inkml:trace>
  <inkml:trace contextRef="#ctx0" brushRef="#br0" timeOffset="1.284E6">20505 16786 3612 0,'-4'19'5031'16,"4"-19"129"-16,0 0-774 15,-8-23-2709-15,8 23-645 16,4-28-387-16,0 9-129 15,-4-6-258-15,3-1-129 16,-2-7 0-16,2 3 0 16,-1-1-129-16,4-5 0 15,-2-2-129-15,1 1 129 16,3 2-129-16,0 1 129 15,2 11-258-15,-3 2 387 0,2 3-387 16,-9 18 258-16,16-14-129 16,-16 14 129-16,14-1-258 15,-14 1 258-15,16 10 0 16,-16-10-129-16,20 20 129 15,-8-9-129-15,-3 2 258 16,1 3-258-16,-1-2 258 16,-7 0-258-16,-1 2 258 15,-1 1-387-15,-6-4 516 16,-2 1-387-16,-4 3 129 15,-5-7 0-15,0 1 0 16,1-3 0-16,0-3 0 16,3-4-129-16,1 1 0 0,12-2-129 15,-12 0 129-15,12 0-129 16,0 0 129-16,7-2-129 15,2 0 129 1,3 2 0-16,0 2 129 0,-2 0 0 16,2 6 0-16,-12-8 0 15,15 13 0-15,-15-13 0 16,1 24 0-16,-1-24-258 15,-7 22-645-15,-10-19-1290 16,4 7-2451-16,0-3 0 16,-4 0-645-16</inkml:trace>
  <inkml:trace contextRef="#ctx0" brushRef="#br0" timeOffset="1.28441E6">20803 16369 2451 0,'57'-18'5031'16,"-35"15"-258"-16,1 3-258 16,-5 0-2838-16,-3 0-1290 15,3 2-258-15,-5 5 129 16,2-1-129-16,-2 5 129 15,0-2-258-15,-2-2 258 16,-2-2-129-16,-9-5 129 16,13 17-258-16,-13-17 129 15,0 15 0-15,0-15 0 16,-17 20 0-16,1-8 0 15,-2 5 0-15,-3-2 0 0,0 7 0 16,2-2 0-16,4 0 0 16,5-2-129-16,7 1 129 15,3-3-129-15,7 0 0 16,6-2 0-16,3-6-129 15,3 3-258-15,-5-8-516 16,10 12-1161-16,-15-15-2322 16,0 3-903-16,-9-3 129 15</inkml:trace>
  <inkml:trace contextRef="#ctx0" brushRef="#br0" timeOffset="1.28463E6">20837 16468 5160 0,'0'0'5031'0,"13"5"129"16,5 8-1677-16,-2-13-2451 15,13 5 0-15,-6-1-387 16,6 3-129-16,-2 0-645 15,-6-3-1032-15,4 5-3354 16,-7-6-258-16,-3 5-645 16,-3-6 258-16</inkml:trace>
  <inkml:trace contextRef="#ctx0" brushRef="#br0" timeOffset="1.28502E6">20973 16897 258 0,'33'18'4644'15,"-13"-15"0"-15,13 2 0 16,3 4-2838-16,-2-11-645 15,7 2-645-15,-4 0-387 16,-3-9-1032-16,2 3-2838 16,-6 3-774-16,-12-8-258 15</inkml:trace>
  <inkml:trace contextRef="#ctx0" brushRef="#br0" timeOffset="1.28521E6">21205 16762 903 0,'-26'8'4644'0,"13"6"0"15,4 6-129-15,7 12-3096 16,-8-7-387-16,10 17-129 16,-7-6-258-16,7 9-645 15,1 2-2193-15,4-5-2064 16,1-6-387-16,5-8-258 15</inkml:trace>
  <inkml:trace contextRef="#ctx0" brushRef="#br0" timeOffset="1.28564E6">21460 16956 3354 0,'38'0'5031'16,"-18"1"-258"-16,-2 7-129 0,3-8-2838 15,6 5-903-15,-1-5-129 16,5 5-387-16,0-6 129 15,1-3-129-15,-1-3-129 16,2-2 0-16,-3-7-129 16,-4-6 0-16,-3 2 0 15,-5-6-129-15,-5 1 258 16,-5 0-258-16,-7-1 129 15,-1 1-129-15,-10 3 129 16,-5 6-258-16,-2 5 129 16,-4 4-129-16,-2 7 0 15,-2 9 0-15,3 12 129 16,-2 6 0-16,-2 10-129 0,5 8 129 15,1 5 0-15,4 4 0 16,4-1 129-16,4 1 0 16,8-4-129-16,0-4 129 15,10-11-129-15,3-4 129 16,4-7-387-16,-1-11-129 15,8 1-1419-15,-11-14-2451 16,5-6-645-16,1-13-516 16,3-7 258-16</inkml:trace>
  <inkml:trace contextRef="#ctx0" brushRef="#br0" timeOffset="1.28599E6">21983 16427 7740 0,'14'-28'5031'0,"-5"16"-258"16,-9 12 0-16,12-15-4515 15,-3 10-129-15,1 5-129 16,-10 0-129-16,14 5 129 16,-14-5-129-16,10 23 258 0,-7-5-258 15,-3 4 258-15,0 4-258 16,0 6 258-1,-7 2-129-15,0 1 0 16,-3 1 129-16,1 5-258 16,-4-6-129-16,1 4-387 0,-5-11-387 15,10 3-2193-15,-5-14-1290 16,0-4-645-16,3-13 0 15</inkml:trace>
  <inkml:trace contextRef="#ctx0" brushRef="#br0" timeOffset="1.28617E6">21977 16283 4773 0,'17'-49'5031'15,"-8"35"-645"-15,-9 14-129 0,16-8-4644 16,-16 8-1677-16,13 6-2064 15,-1 9-516-15,-6 1-258 16</inkml:trace>
  <inkml:trace contextRef="#ctx0" brushRef="#br0" timeOffset="1.28675E6">22235 16593 1032 0,'0'70'4128'16,"-6"-39"129"-16,1 8-258 15,2-3-3096-15,-9-6-129 0,5 1-129 16,-1-12 129-16,7 2 129 16,1-21 129-16,-5 10-258 15,5-10-129-15,0-14 0 16,0-9 0-16,4 2-129 15,-4-14 129-15,5 0-387 16,-2-8 0-16,1-1-129 16,-1-9-129-16,4 3 129 15,1-1-258-15,1 1 258 16,3 1-258-16,1 5 258 15,4 8-258-15,2 7 129 16,-1 7 0-16,2 10 0 16,-4 9-129-16,1 0 0 0,-1 9 129 15,-4 5-129-15,-3 5 0 16,-1 3 129-1,-7-1-129-15,-1 0 129 16,0-3 129-16,-1 4-258 0,-6-6 258 16,2-2-258-16,5-11 258 15,-10 19-258-15,10-19 258 16,-6 16-258-16,6-16 0 15,0 11 129-15,0-11-129 16,7 15 0-16,-7-15-129 16,13 20 129-16,-8-8 0 15,-1-1 0-15,-3 5 0 16,-1-3 0-16,-6 1 0 15,-6 1 0-15,-1 2-258 16,-10-8-258-16,9 9-1161 16,-11-13-1806-16,4-4-1290 15,4-1 258-15,5-6-128 0</inkml:trace>
  <inkml:trace contextRef="#ctx0" brushRef="#br0" timeOffset="1.28704E6">22401 16430 1 0,'51'-22'3998'16,"-26"19"388"-16,-7-1 258 15,6-6-2580-15,4 10-903 0,-9 0 129 16,8 4-129 0,-10 2-258-16,4 2-516 15,-7 2 0-15,0-1-387 16,-10 3 258-16,-4 2-387 15,-2-2 258-15,-7 4 0 0,-7-1 0 16,3 1 258-16,-2-5 0 16,3 3 0-16,0-5-129 15,6 3 0-15,6-12-129 16,0 17-129-16,0-17-387 15,12 8-516-15,6 9-1806 16,-6-16-1806-16,3 3-516 16,-3-4 0-16</inkml:trace>
  <inkml:trace contextRef="#ctx0" brushRef="#br0" timeOffset="1.28725E6">22536 16476 5805 0,'-5'-11'5289'0,"5"11"-516"16,18 0 0-16,5 1-3999 16,-2 2-129-16,4 1-516 15,4 13-1806-15,-7-9-2322 16,-1-4-774-16,-1 0-129 15,-6-4-774-15</inkml:trace>
  <inkml:trace contextRef="#ctx0" brushRef="#br0" timeOffset="1.2877E6">22746 16406 7611 0,'0'0'4902'16,"10"0"-129"-16,4 6-387 15,5 9-3870-15,2 3-258 16,4 7-258-16,-5 10 258 0,2 3-129 15,-3 9 258-15,-2 2-258 16,-9 5 129-16,-1 6 0 16,-7-2-129-16,-2 3 258 15,-10-4 0-15,-1 0-129 16,-7-5-129-16,-2-4 129 15,-2-7-129-15,-1-5 0 16,-1-5-129-16,0-9 0 16,6-1-774-16,-9-13-2064 15,14-6-1935-15,3-4-516 16,8-13-258-16,4-7-129 15</inkml:trace>
  <inkml:trace contextRef="#ctx0" brushRef="#br0" timeOffset="1.28828E6">23157 16641 5160 0,'-7'-34'4902'16,"7"21"-129"-1,2 0-387-15,-1-1-3483 16,15 14-258-16,-7-5-129 16,14 5 129-16,-2 1-129 0,7 6 0 15,-2-1-129-15,4 2-129 16,-2 2 0-16,-2-8 0 15,-5 3-129-15,-4 3 0 16,-5-5-129-16,-12-3 258 16,4 11-258-16,-4-11 129 15,-9 15 0-15,-4-3 0 16,-3 5-129-16,-7 1 0 15,-2 3-129-15,0 6 129 16,-1 2 0-16,4 2-129 16,0 7 0-16,7 0-129 15,4-1 129-15,6 1 258 16,5-1-129-16,5-6 258 0,8-4-258 15,6-1 129-15,3-11 0 16,1-2 129-16,-1-4-258 16,0-4 129-16,-2-3-129 15,0-2 129-15,-5 0-387 16,-4 0-129-16,3 0-903 15,-14 0-1935-15,5-10-1548 16,-5 10-516-16,0-19-258 16</inkml:trace>
  <inkml:trace contextRef="#ctx0" brushRef="#br0" timeOffset="1.28853E6">22999 16788 7998 0,'0'0'5031'0,"6"11"-129"16,18-10-129-16,13 1-4257 15,7-2-258-15,10 3 0 16,1 1-129-16,-1 4-516 15,3 10-903-15,-15-8-2709 16,2 1-903-16,-12-2-258 16,-9 0-516-16</inkml:trace>
  <inkml:trace contextRef="#ctx0" brushRef="#br0" timeOffset="1.28893E6">23634 17072 5289 0,'-5'10'4902'0,"-4"-5"-258"15,9-5-129-15,-12 20-3999 16,2-8-129-16,8 7 0 16,2-4-129-1,2 6 129-15,9-8-129 0,8 1 129 16,3-11-129-16,4 0 0 15,2-4-129-15,0-11 0 16,-1-5 0-16,-4-1 0 16,-8-4 0-16,-4-3-129 15,-9 6 0-15,-4-3 0 16,-11 5 0-16,-9 4-129 15,-7 3 0-15,-5 5-258 16,1 6-774-16,-11 1-2451 0,7 8-1032 16,7 3-387-1,2-4-387-15</inkml:trace>
  <inkml:trace contextRef="#ctx0" brushRef="#br0" timeOffset="1.50852E6">21436 6346 2580 0,'0'0'903'0,"9"-1"-387"16,2 1 258-16,3 0 0 16,5 0 129-16,5 3 129 15,3-3-129-15,10 2 0 16,0-2-129-16,12 0 0 15,1 0-129-15,12 0 0 16,4 0 0-16,11 0-129 16,6-1 129-16,9 0-258 0,4-4 0 15,11 3 0-15,1-3-129 16,8 1-129-16,3-1 0 15,2 1 0-15,3-1 0 16,4 1 0-16,1 0-129 16,6 0 129-16,1 2 0 15,-4 0-129-15,2 1 387 16,-2 1-387-16,1 0 129 15,-4 0-129-15,-8 0 129 16,-7 0 0-16,-6 0 0 16,-5 3-129-16,-8-1 129 15,-9-1-129-15,-9 1 0 16,-8-2 0-16,-6 0 129 0,-11 0-129 15,-10 0-129-15,-8 0 258 16,-10 0-129-16,-8 0 129 16,-16 0-129-16,0 0 0 15,0 0 0-15,0 0 0 16,-8-13 0-16,-8 9 0 15,2-4 0-15,-4 2 0 16,0 0 0-16,-2-5 0 16,-1 3 0-16,1-3-129 15,-2 3 0-15,2-3 0 16,-1 2 0-16,-4-5 0 15,1 5 0-15,-1-2-129 0,-3-1 0 16,2 4 258-16,0-2 258 16,3 4-516-16,1-1 516 15,6 3-516 1,1 2 258-16,15 2 258 15,-14-2-258-15,14 2 129 0,0 0 0 16,4 14 129-16,7-5 0 16,3 5 129-16,3-1 129 15,7 4 0-15,1-3-129 16,3 1-129-16,-1-4 129 15,9 3-258-15,-7-6 129 16,1 2-129-16,2-3-129 16,-2 0 129-16,-6-2-129 0,-3 1 0 15,-5-4 129 1,-2 3-129-16,-3-3 129 15,-11-2 0-15,0 0 0 16,11 8 129-16,-11-8-129 0,0 0 258 16,-11 14 0-16,4-3 0 15,-11-1 0-15,2 6 0 16,-9 1-129-16,-4 6 129 15,-9 1-258-15,-7 2-258 16,-8 11-1806-16,-7-7-2967 16,-9-10-387-16,-2-8-774 15,-11-13 388-15</inkml:trace>
  <inkml:trace contextRef="#ctx0" brushRef="#br0" timeOffset="1.52234E6">21198 6045 129 0,'-168'3'774'16,"82"-2"129"-16,0-1-258 15,1 0 129-15,0 0-387 16,4 0 258-16,0 0-129 16,5 3-129-16,2-3 129 15,5 0 129-15,6 0 0 16,6 0 129-16,8 0-129 15,9 0 129-15,5-2-387 16,12 0 129-16,1 0-258 16,11 1-129-16,11 1-129 0,-12-4-129 15,12 4-774-15,0 0-1161 16,0 0-1935-16</inkml:trace>
  <inkml:trace contextRef="#ctx0" brushRef="#br0" timeOffset="1.52268E6">20181 5911 516 0,'-37'0'1161'16,"20"0"-258"-16,-6 0 0 15,-2 4-129-15,-1 2-129 16,-1 6 0-16,-2 0-387 16,3 4 0-16,2 1 129 15,8 7 0-15,1-5 0 16,8 6-129-16,7-1-258 15,7-2-1032-15,8-11-2193 0,15 14 1 16</inkml:trace>
  <inkml:trace contextRef="#ctx0" brushRef="#br0" timeOffset="2.37497E6">19027 11776 903 0,'-67'-8'4644'0,"45"8"129"15,0-10-387-15,7-4-3354 16,15 14-645-16,-15-11 129 16,15 11-258-16,0 0-129 15,0 0 0-15,13-12-129 16,4 9 129-16,5 0 129 15,10 2-258-15,1-1 387 0,9 2-129 16,3-1 129 0,6 1-258-16,5 0 129 15,3 2-129-15,6-2 0 16,2 2 0-16,7-2-129 0,1 0 0 15,4 0 0-15,4-1 0 16,3-2 0-16,0-1 129 16,-1 0-129-16,3 0 0 15,-1-1 129-15,0 3 0 16,-1-2-129-16,0 1 0 15,1-1 129-15,-1 1-129 16,0 1 129-16,-3-1-129 0,0 0 0 16,-4 3 0-16,0-1 129 15,-1 1-129-15,-4 0 0 16,-3 0 129-1,-2 0-129-15,-1 0 129 16,0 0-129-16,1 0 129 0,-3 1-129 16,-1 0 0-16,2 3 129 15,3-3-129-15,-5 1 0 16,2 2 129-16,2-3-129 15,-1 2 0-15,2-2 129 16,0 1-129-16,2-1 0 16,1 1 0-16,3-2 0 15,2 1 129-15,0-1-129 0,1 0 129 16,3 0-129-1,1-4 129-15,-1 2-129 16,0-4 0-16,-2 3 129 16,-2 2-129-16,-2 0 129 0,-2 1-129 15,-3 0 129-15,0 0 129 16,-2 2-258-16,2 3 0 15,-3-2 0-15,-2-1 0 16,0 0-258-16,-4 0 258 16,-1-2 0-16,-3 1 258 15,-5 0-258-15,0 1 129 16,-3-1 0-16,-4 1-129 15,-1-1 129-15,-2 0 0 16,-4-1-129-16,-5 2-129 16,0-2 129-16,-3 0 0 15,-6 0 0-15,1 0 0 16,-3 0 0-16,-5-2 0 0,1 0 129 15,-5-2-129-15,2 2 129 16,-6-2-129-16,0 0 0 16,-10 4 129-16,14-9 0 15,-14 9 0-15,0 0 0 16,12-7-129-16,-12 7 129 15,0 0 0-15,1-16-129 16,-1 16 0-16,0-17 0 16,0 7 0-16,-2-5 0 15,0 0 0-15,-2-6 0 16,3-3 0-16,1-8 0 15,0-7 0-15,0-11 129 16,0-8-258-16,5-9 258 0,2-11-129 16,2-7-129-16,2-5 129 15,3-7 0-15,2-4-129 16,1-2 258-1,2-2-129-15,-1 1 0 0,2 3 129 16,-4 3 0-16,0 1-129 16,-3 4 129-16,-2 5 0 15,-4 7-129-15,0 3 129 16,-1 1-258-16,-2 8 129 15,-1 1 0-15,1 4 0 16,-3 3 0-16,1-1 129 16,-1 7-258-16,-1 1 129 15,0 5 0-15,0 3 0 16,0 2-129-16,0 3 129 15,0-1-129-15,0 6 0 16,0 0 258-16,-1 2-258 16,-1 1 129-16,1-2 0 0,1 2 0 15,0-1 0-15,-4 1 129 16,4 5-258-16,-4-1 129 15,0 3 0-15,-1-1 0 16,0 4-129-16,-2 3 129 16,-1 1-129-16,-1 1-129 15,-2 1 129-15,-2 1 0 16,1 3 0-16,0-1 0 15,-1-1 258-15,-3 3-258 16,0-2 258-16,-2 3-129 16,-2-2 0-16,-3 0-129 15,-4-2 129-15,0 2-258 16,-4 1 129-16,-6-1 0 0,-2-2-129 15,-1-3 129-15,-4 4-129 16,-3-2 387-16,-1 2-258 16,-3 1 258-16,-3-1-258 15,-1 3 0-15,-5-1 129 16,-2 5-129-16,-5 1 129 15,-4 3 0-15,-4 2-129 16,-4 1 0-16,-6 0 129 16,-2 0 0-16,-4 0-129 15,-4 0 129-15,-4 0-129 16,-1 0 129-16,-6 0-129 15,-3 0 0-15,2 1 129 0,-1 0 0 16,-4 1 0-16,4 4-129 16,0-1 129-16,1 2-129 15,3 3 129-15,1 1-129 16,-1 1 129-1,0 1 0-15,1 2 0 0,5-1-129 16,-2 0 129-16,5 3 129 16,3-2 0-16,2-2 0 15,3 1-129-15,5-1 129 16,2 0-129-16,2-2 129 15,4 0-258-15,4-5 129 16,0 4 0-16,2-4-129 16,0 0 0-16,1-2 129 0,0 3-129 15,-3-3 129-15,0 2 0 16,0 2 0-1,3-1-129-15,4-1 129 16,2 2 0-16,7 3 0 0,5 0 0 16,4 2 0-16,6-4 0 15,5 5 0-15,3-1 0 16,3 4 0-16,3-4 0 15,3 5 0-15,4 1 0 16,0 3-129-16,5 1 129 16,5 3 0-16,-1 5 0 15,5 4 0-15,-2 7 0 16,0 5 0-16,-4 7 0 15,-2 14 0-15,-4 13 0 16,-4 13 0-16,-1 14 0 16,-4 6 129-16,1 11-258 15,1 3 258-15,0 4 0 0,0-3-129 16,4-1 129-16,1-5-129 15,-1-7 129-15,2-1 0 16,-3-4 0-16,2-3-129 16,-1-4 0-16,2-5 129 15,4-6 0-15,0-5 0 16,2-6-129-16,4-13 0 15,1-4 129-15,2-8-129 16,1-6 0-16,-1-8 129 16,1-5-129-16,-1-3 0 15,-2-7-129-15,4 2-387 16,-13-10-2580-16,7-6-1677 15,3-4-258-15,5-10-645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10:16.8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4T01:11:09.592"/>
    </inkml:context>
  </inkml:definitions>
  <inkml:trace contextRef="#ctx0" brushRef="#br0">4568 3905 1806 0,'21'8'4257'0,"-4"-7"516"16,15 6-387-16,1 1-3870 16,3-5 0-16,7 10 258 15,-2-9-258 1,1 6 0-16,-3-6 0 0,0 4-258 15,-3-7-258-15,-5-1-129 16,1 3-903-16,-12-4-2193 16,-3-3-1032-16,1 1-387 15,-18 3-129-15</inkml:trace>
  <inkml:trace contextRef="#ctx0" brushRef="#br0" timeOffset="266.0152">4734 4135 6837 0,'32'23'5160'15,"-10"-18"-258"-15,7 2-516 16,-1-1-4257-16,5-2-129 15,3-2 129-15,-1 3-129 16,-3-5 0-16,0 2 0 16,-2-2-129-16,-2 0-258 15,-5-5-903-15,5-1-3096 16,-4 4-516-16,-6-11-258 15,5 2 129-15</inkml:trace>
  <inkml:trace contextRef="#ctx0" brushRef="#br0" timeOffset="937.0536">5652 3543 1 0,'0'16'4127'0,"16"3"388"16,-3-13 0-16,3-1-3483 16,16 12 129-16,-2-9 0 15,9 12-129-15,-4-11 129 16,7 12-387-16,-8-10-129 15,2 4-258-15,-8-4-129 16,-2 2 0-16,-9-6 0 16,-1 2 0-16,-16-9 129 0,9 13-258 15,-9-13 0-15,-17 21 0 16,-3-7-129-16,-6 5 0 15,-3 6 129 1,-10 5-129-16,-3 9-129 0,-1 1 129 16,-1 9-129-16,2 2 129 15,5 7 0-15,4 1 0 16,8 0-129-16,8-3 387 15,8-3-258-15,7-3 0 16,4-7 129-16,12-5 0 16,9-8-129-16,3-7 129 15,3-5 0-15,4-5-129 16,0-5 0-16,-1-1 0 15,-2-6 0-15,-4-1-129 16,0-1-645-16,-15-16-645 16,12 9-1419-16,-15-12-1935 0,-4-4-129 15,-4-3-516-15</inkml:trace>
  <inkml:trace contextRef="#ctx0" brushRef="#br0" timeOffset="1197.0685">5412 3980 6321 0,'-4'30'5160'0,"19"-13"0"15,6-2-774-15,5 0-4257 16,10 6 0-16,5-3 129 0,3-1-129 15,1-5 129-15,3 3-129 16,-2-2-129-16,-1-4-387 16,0 4-129-16,-8-13-774 15,10 5-2838-15,-10-1-645 16,-7-1-516-16,-1 1 258 15</inkml:trace>
  <inkml:trace contextRef="#ctx0" brushRef="#br0" timeOffset="2117.1211">6198 4451 903 0,'0'0'4128'0,"-8"10"258"16,-2 6-1935-16,2 0-1419 15,4 9 129-15,-4 0-387 16,5 6 0-16,-3-2-129 0,6 3 0 16,0-7 0-16,10-1-129 15,-2-13 258-15,13-4-258 16,-6-13 0-16,10-5 129 15,-4-13-258-15,1-5 0 16,-2-10-129-16,0 0 258 16,-8-3-516-16,-3 1 258 15,-9 4 0-15,0 5-129 16,-10 5 0-16,-7 11-129 15,-5 10 0-15,-3 6-129 16,-1 10-129-16,-5 9-258 16,14 13-1161-16,-12-8-2064 0,15 2-1290 15,8-2-129-15,6-11-129 16</inkml:trace>
  <inkml:trace contextRef="#ctx0" brushRef="#br0" timeOffset="2712.1552">6867 3984 3225 0,'-16'6'4257'15,"16"-6"0"-15,-1 19-3096 0,1-19-129 16,-4 15-258-16,4-15 0 16,0 15-129-16,0-15 0 15,11 9 0-15,-11-9-129 16,15 0 0-16,-15 0 0 15,13-7 0-15,-10-4 129 16,-3 11-129-16,5-16 0 16,-5 16-129-16,0-14 129 15,0 14-129-15,-9-3-258 16,9 3 129-16,-15 5-258 15,15-5-645-15,-9 18-2967 16,9-18-1161-16,-4 12-516 16,4-12-129-16</inkml:trace>
  <inkml:trace contextRef="#ctx0" brushRef="#br0" timeOffset="4409.2522">7448 2799 2193 0,'-17'-18'4128'0,"8"14"387"16,9 4-2322-16,6 0-645 15,-6 0-129-15,31 1-258 16,-7 0-387-16,12 14 129 16,0-8-258-16,11 11 0 15,-3-7-258-15,3 9-129 0,-6-4 0 16,0 5-129-16,-9-3 0 15,-3-1 0 1,-9 2-129-16,-10 4 0 16,-10 2 129-16,-1 3 0 0,-20 4 129 15,-7 4-258-15,-11 5 129 16,-8 3 0-16,-5 1-129 15,-1 0 129-15,3-6-258 16,2 0 129-16,14 0 0 16,5-8 129-16,12-2-129 15,17-6 129-15,8-4 0 16,14-2 0-16,10-3 0 0,6-1 0 15,3-3 0 1,1-2 0-16,-2 2-129 16,-2-5 0-16,-9 2-258 15,-8-7-258-15,-2 4-645 0,-19-4-258 16,10-1-1161-16,-10 1-2322 16,-13-26-129-16,-7 8-129 15</inkml:trace>
  <inkml:trace contextRef="#ctx0" brushRef="#br0" timeOffset="4642.2655">7360 3157 1419 0,'8'30'4515'0,"4"-13"258"16,10 8-258-16,7 6-3225 16,-2-10-129-16,9 9 129 0,-6-10-387 15,6 2-258-15,-4-2-387 16,2-8-387-16,-3 6-516 15,-9-14-387-15,4 8-645 16,-10-12-1548-16,0-10-1548 16,5 3-129-16,-4-10 517 15</inkml:trace>
  <inkml:trace contextRef="#ctx0" brushRef="#br0" timeOffset="5037.2881">8039 3405 2451 0,'5'20'5031'16,"-5"-4"-258"-1,0-16-129-15,-11 4-3096 0,8 8-258 16,-9-12-129-16,7 9-516 15,-6-1-129-15,11-8-258 16,-12 19-129-16,10-8 0 16,0 1 0-16,2 4 0 15,2 0-129-15,3 1 0 16,6 1 129-16,1 0-129 15,2-3 0-15,3-2 0 16,3-1 0-16,0-1 129 0,3-7-129 16,-4 4 129-1,0-6 0-15,0-1-129 16,-3-1 129-16,-4 0-129 15,-2 1-258-15,-10-1-258 0,12 0-1161 16,-12 0-2451-16,-3-7-774 16,3 7-258-16,-2-23-129 15</inkml:trace>
  <inkml:trace contextRef="#ctx0" brushRef="#br0" timeOffset="5422.3102">8390 3210 4773 0,'0'0'5031'0,"13"0"-129"0,-13 0-258 16,0 0-3612-16,0 0-258 16,0 0 258-16,10 0-645 15,-10 0 0-15,0 0-129 16,11 2-129-16,-11-2-129 15,9 5 0-15,-9-5 0 16,11 4 0-16,-11-4 0 16,0 0-129-16,10-1 0 15,-10 1 129-15,0 0-129 16,3-13 0-16,-3 13 0 0,0 0 0 15,0 0-258-15,0 0-774 16,-4 2-2451-16,4-2-1290 16,0 0 0-1,0 0-516-15</inkml:trace>
  <inkml:trace contextRef="#ctx0" brushRef="#br0" timeOffset="6766.387">8962 3018 774 0,'-5'-24'4515'0,"5"24"0"0,0-23-1032 16,-3 3-1677-16,11 13-129 15,-4-12-645-15,12 14-129 16,-4-6-387-16,10 11-129 15,-5 2 0-15,6 16-258 16,-2 5 258-16,-1 8 129 16,-2 6-387-16,-5 10 129 15,-2 0-129-15,-6 0 0 16,-5-3 129-16,-8-4-129 15,-8-1-129-15,-8-5-516 16,-4-5 516-16,-8-9 0 16,0-4 0-16,-2-5 0 0,4-7 0 15,3-4 0-15,4 0 0 16,7-8 0-16,7-2 0 15,8 0 0-15,5 10 129 16,4-16-129 0,10 15 0-16,9 1 258 0,4 2 0 15,9 8-129-15,-1-2 129 16,6 4-129-16,-1-3 129 15,1-2-129-15,-7-1-129 16,-2-6-129-16,-5 3-516 16,-8-6-774-16,3 2-2193 15,-9-7-1161-15,-2-2-387 16,-3-1 0-16</inkml:trace>
  <inkml:trace contextRef="#ctx0" brushRef="#br0" timeOffset="7689.4396">9571 3116 1548 0,'-6'-10'4515'16,"-6"10"516"-16,-8 1-903 15,-10 1-2580-15,9 20-258 16,-15-7-129-16,15 16-387 16,-8-5-258-16,13 11 0 15,2-6-387-15,11 4 0 16,3-6 0-16,12-9-129 15,6-3 129-15,9-10-129 0,4-6 0 16,4-1 0-16,3-9 0 16,0-5 0-16,-4-1 0 15,-2 3-129-15,-7-1 129 16,-6 5 0-16,-6 2-129 15,-13 6 129-15,0 0 0 16,-3 8 0-16,-7 4 0 16,-5 2 0-16,7 2 0 15,0 0 0-15,7-6 0 16,1-10 0-16,14 9 0 15,8-9 0-15,4-8 0 16,7-6 0-16,-3-5 129 16,3-3-129-16,-4-2 0 0,-4 1 0 15,-8 1 129-15,-5 0 0 16,-11-3 129-16,-2 2-258 15,-12-2 129-15,-4 3-129 16,-6-1 129-16,-1 5 0 16,0 2 0-16,3 3-129 15,1 3 129-15,5 5-129 16,15 5 129-16,0 0-129 15,0 0-129-15,18 0 0 16,4 0 129-16,7 1 0 16,5 3 0-16,3-3-129 15,-4 1 129-15,0 1 258 16,-4 1-129-16,-5 0 129 0,-7-2-258 15,-4 3 258-15,-13-5-258 16,0 0 258 0,8 16-258-16,-8-16-258 15,-2 13 258-15,2-13-258 0,-3 19 258 16,3-6-258-16,6-2 258 15,6 0-387-15,5 0 387 16,2 1 0-16,3-2 0 16,-1-1 0-16,-1 1-129 15,-3-1 129-15,-5 6 129 16,-4-1-129-16,-8 0 0 15,-1 2 129-15,-11 0 0 16,-3 3 0-16,-4-2 0 16,-1 1 0-16,-1-4 0 15,1-2 0-15,3-1 129 16,4-3-258-16,2-1 0 15,11-7 0-15,-13 9-258 0,13-9-387 16,0 13-1419-16,0-13-2580 16,0 0-387-16,8-7-645 15,4-5 517-15</inkml:trace>
  <inkml:trace contextRef="#ctx0" brushRef="#br0" timeOffset="9149.5233">10509 3166 258 0,'-14'9'3741'16,"14"-9"-774"-16,-7 13-645 16,7-13-258-16,-7 17-387 15,7-17-387-15,-5 24-129 16,-1-12-129-16,6 11-258 15,-2-3 0-15,1 9-129 16,-7 4-258-16,4 4 0 16,-4 3-258-16,0 0 129 15,-1-1-129-15,1-1-129 0,0-8 129 16,3-2 0-16,-2-10 0 15,4-5 0-15,3-13 129 16,0 0-129 0,0-18 0-16,0-6 129 0,3-12 0 15,4-8-258-15,-3-11 129 16,4-7-129-16,-2-10 0 15,2-4 0-15,0-3 0 16,4-2-129-16,-2 0 129 16,4 4 0-16,1 8 0 15,4 8 0-15,1 9 129 16,2 10-129-16,2 13 0 0,2 14 0 15,2 6-129-15,0 9 129 16,-2 15-129 0,-2 7 0-16,-1 10 129 15,-5 5-129-15,-6-1 129 16,-5 3 0-16,-7 0 0 0,-1-1 0 15,-12-3 129-15,-8-5 0 16,-4-2 0-16,-3-5 387 16,1 5-387-16,0-10-129 15,5 0 129-15,4-7-129 16,8 0 0-16,10-11 0 15,0 12-129-15,9-10-129 16,8 3 0-16,3 2 258 16,4 2-129-16,-3 1 129 15,1 1-129-15,-3 5 129 16,-6 0 0-16,-4 3 0 15,-8 1 0-15,-1-1 129 0,-11-2 0 16,-4 2 129-16,-6-1-258 16,-4-1 129-16,0-3 0 15,-1 0-258-15,2-5 0 16,-1-1-387-16,10 2-645 15,-2-10-1032-15,17 0-2451 16,-4-10-258-16,8-6-258 16</inkml:trace>
  <inkml:trace contextRef="#ctx0" brushRef="#br0" timeOffset="9597.549">11118 2819 3225 0,'23'12'4386'0,"-14"-2"129"16,7-3-2709-16,3 12-516 15,-4-16 0-15,10 18-129 16,-10-17 129-16,8 11-387 15,-7-8-258-15,4 3-129 16,-7-3-258-16,0 4 0 16,-6 0-129-16,-5 0-129 15,-4 4 387-15,-10 4 0 16,-6 3-129-16,-6 4 129 0,-4 2-258 15,-5 0 0-15,1 0 0 16,2 2-129 0,4-1 0-16,6-5-387 15,6 1 258-15,11-4-129 0,3-3 258 16,8-3-129-16,10-4 258 15,2-1-129-15,4-5 0 16,1 2 0-16,1-4 0 16,-6-3-129-16,3 0-258 15,-9-7-387-15,7 7-903 16,-17-6-2064-16,-4 6-1032 15,13-19-516-15,-13 7 129 16</inkml:trace>
  <inkml:trace contextRef="#ctx0" brushRef="#br0" timeOffset="9930.568">10971 3060 129 0,'-19'0'4773'0,"19"0"258"16,0 0-129-16,21 7-3225 16,-4-10-387-16,21 3 645 15,-7-4-516-15,18 4 129 16,-8 0-774-16,11 5 129 15,-7-3-516-15,4 5 258 16,-8-2-516-16,-3 1 0 16,-7 1-129-16,-4-2 0 0,-6-1 0 15,-5 0 0-15,-4 0-129 16,-12-4-258-16,9 7-645 15,-9-7-2322-15,0 0-1548 16,-8 0-645-16,8 0 0 16</inkml:trace>
  <inkml:trace contextRef="#ctx0" brushRef="#br0" timeOffset="52157.9833">11915 3079 1032 0,'-7'12'3870'15,"7"-12"-1290"-15,0 0-645 16,0 0-258-16,0 0-516 16,0 0-258-16,0 0-258 15,0 0-129-15,0 0-129 16,0 0 0-16,0 0 129 15,0 0-129-15,0 0 258 0,12 7-129 16,-12-7 129-16,25 0 387 16,-8-2-645-16,9 1 387 15,-2-6-387-15,8 2 129 16,-2-4-258-16,5 4-129 15,-2 0 0-15,-1 0 0 16,-5 1-129-16,-2 1 0 16,-6 3-129-16,-4 0 129 15,-1 0-258-15,-14 0-129 16,13 8-2709-16,-13-8-1548 15,0 0-258-15,-3 12-129 16</inkml:trace>
  <inkml:trace contextRef="#ctx1" brushRef="#br0">16060 7673 0 0,'0'0'0'0</inkml:trace>
  <inkml:trace contextRef="#ctx0" brushRef="#br0" timeOffset="53049.0343">12722 2621 2709 0,'-14'-20'4257'0,"14"20"-129"16,0 0-2709-16,7 4 0 15,13 13-258-15,-3-4-129 16,14 12 129-16,-5-4-258 16,11 9 129-16,-4-5-516 0,5 5 0 15,-6-5-258 1,-2-1 0-16,-5-2-129 0,-3-2 0 15,-8-2 0 1,-12 2 0-16,-3-1 0 0,-12 4-129 16,-11 0 0-16,-6 5 645 15,-6 2-645-15,-6 4-129 16,1-4 129-16,4 0-258 15,5-1 258-15,8-4-129 16,10-4 129-16,8-1-387 16,8-5 387-16,15-2 129 15,7-3-129-15,7 0 129 0,4-2 0 16,2-2-129-16,0 2-258 15,-3-7-387 1,1 12-774-16,-17-10-2451 16,-3-1-1032-16,-15-2-258 0,0 0 129 15</inkml:trace>
  <inkml:trace contextRef="#ctx0" brushRef="#br0" timeOffset="53307.049">12738 2922 2322 0,'22'27'4386'16,"-11"-11"0"-16,7 10-258 15,3-4-3483-15,-3 1-258 16,4 0 0-16,-5-3-129 0,0-2 0 15,0-2-129-15,-1-4 129 16,-3-6-129-16,3-3-387 16,-1-3-129-16,-2 0-774 15,4-9-2967-15,1 3 129 16,-3-6-645-16</inkml:trace>
  <inkml:trace contextRef="#ctx0" brushRef="#br0" timeOffset="53765.0752">13293 3285 2451 0,'-25'-15'3999'15,"1"8"0"-15,10 6-2580 16,7 6-258-16,-5 6-129 15,8 9-258-15,-4 1 0 16,8 7-129-16,0-1 0 16,3 6-129-16,7-8-129 15,9 0 258-15,2-12-258 0,5-2 0 16,-1-11 129-16,7-1-129 15,-6-13 129 1,0-6-129-16,-8-5 0 16,-1 2-129-16,-13-3 129 0,-4 3-258 15,-4 1 0-15,-13 5-129 16,-5 0 129-16,-5 7-258 15,-4 5 0-15,-3 1-129 16,8 4-387-16,-5 1-258 16,16 13-903-16,-1-8-2838 15,16-6-387-15,0 0-258 16</inkml:trace>
  <inkml:trace contextRef="#ctx0" brushRef="#br0" timeOffset="54051.0915">13650 3084 1806 0,'-17'0'4128'0,"17"0"774"16,-9 11-903-16,9-11-2322 15,0 14-774-15,0-14-258 16,2 19 0-16,-2-19-645 15,10 15-645-15,-1-7-774 0,-9-8-2064 16,12-5-1161-16,0 3 387 16</inkml:trace>
  <inkml:trace contextRef="#ctx0" brushRef="#br0" timeOffset="54941.1425">13968 2953 1548 0,'-16'-4'3612'0,"16"4"-1032"16,-9-14-516-16,9 14-129 15,0-19-387-15,0 19-129 16,5-25-258-16,7 19-129 15,-7-11-258-15,10 9 0 16,-2-6-387-16,4 3 0 16,1 1-129-16,1 5 0 15,1 1-129-15,1 4 0 16,-1 5-129-16,1 7 129 15,-2 6-129-15,0 8 129 0,-4 0 129 16,2 5 129-16,-5-1-129 16,-2 1 258-16,-4 3-258 15,-4-2-258-15,-2-2 129 16,-4-1 0-16,-9-3-258 15,-5 3-387-15,-2-6 516 16,-4-4-387-16,0-4 516 16,2-6-129-16,-2-2 0 15,6-4 0-15,3-3 129 16,5-4-129-16,10 4 0 15,-9-17 129-15,9 17-129 16,9-18 129-16,4 12 129 16,3 2-258-16,6 1 129 0,3 3-129 15,0 0 129-15,4 0-129 16,-2 3 0-16,-1-1 129 15,-1 1-258 1,-4-1-129-16,0-1-387 0,-9-2-258 16,9 1-387-16,-13-14-774 15,12 5-1935-15,-6-4-774 16,-2-7-387-16</inkml:trace>
  <inkml:trace contextRef="#ctx0" brushRef="#br0" timeOffset="55366.1668">14515 2925 129 0,'8'2'3483'0,"-8"-2"516"15,0 0-2709-15,0 0 129 0,0 0 129 16,10 3 0-16,-10-3-129 15,18 0 0-15,-12-10 129 16,12 9-516-16,-18 1-129 16,25-14-387-16,-25 14-129 15,18-10 0-15,-18 10-258 16,13 0 129-16,-13 0-258 15,9 26 645-15,-7-6-387 16,-1 9 258-16,2 8-258 16,-3 11-129-16,0 4 0 15,-3 3 0-15,-2 5 129 16,-3 1-645-16,0 3 387 0,-2-4-387 15,-2-6 387-15,-2-4 0 16,0-6 0-16,-2-7-129 16,-1-8 0-16,-2-9-129 15,5-5-258-15,-11-15-645 16,12 3-516-16,-12-13-2322 15,6-12-1032-15,5-11-258 16,1-14 517-16</inkml:trace>
  <inkml:trace contextRef="#ctx0" brushRef="#br0" timeOffset="55554.1775">14576 2465 2580 0,'41'-34'4644'0,"-20"34"-387"15,-21 0-129-15,14 18-4128 16,-11 3-516-16,2 14-1419 16,-2 2-2193-16,-7-5-516 15,4 9 259-15</inkml:trace>
  <inkml:trace contextRef="#ctx0" brushRef="#br0" timeOffset="56017.204">15090 2982 1935 0,'0'-15'4773'0,"-13"-5"0"16,-1 14-258-16,-1 6-3225 16,-15-8-387-16,7 8 0 15,-8 0-387-15,3 11 0 16,2-3-258-16,2 5-129 15,7-1 129-15,5 2 258 16,8 0-387-16,4-2 387 16,8 1-387-16,10-1 258 15,1 1-258-15,6-1-129 16,0 0 129-16,1 4-516 0,-3-1 387 15,-6 7-387-15,-5 1 387 16,-8 1-387-16,-4 1 387 16,-6 1 129-16,-9 1-129 15,0-2 258-15,-6-2-258 16,1-5 0-16,3-3-258 15,1-3-258-15,4 1-387 16,-2-13-258-16,14 0-903 16,0 0-903-16,-3-22-1806 15,7 1-387-15</inkml:trace>
  <inkml:trace contextRef="#ctx0" brushRef="#br0" timeOffset="56497.2315">15200 2927 2580 0,'55'-4'4644'16,"-34"25"-387"-16,-4 11-1935 15,-15-1-774-15,7 17-645 16,-9-6 0-16,0 5-387 16,-7-7-129-16,4-4 0 15,-2-14-258-15,5 0 129 16,0-22-129-16,0 0 0 15,10 0 129-15,2-8 0 16,-2-13 0-16,6-4-129 16,1-7 0-16,3-1 0 0,-3-2-258 15,3 4 129-15,-4 6-129 16,1 5 129-16,-4 7 0 15,-1 12 387 1,-2 11-387-16,-3 13 0 16,-2 6 258-16,-2 5-129 0,2 5 0 15,-1-3-129-15,0-4 0 16,3-2-387-16,-1-10 387 15,2-8 129-15,-8-12 0 16,20 4-129-16,-11-9 129 16,3-6 0-16,-4-9 0 15,5-1-129-15,-2-4 129 16,2 3-258-16,-1 3 129 0,-2 1-129 15,5 8 0 1,-6-1 0-16,6 11-258 16,-15 0-516-16,22 1-1419 15,-22-1-2451-15,11 14-129 0,-11-14-258 16</inkml:trace>
  <inkml:trace contextRef="#ctx0" brushRef="#br0" timeOffset="56729.2448">15454 2752 2193 0,'-30'-71'4515'0,"19"48"129"15,11 23-387-15,3 9-3096 16,2 8-516-16,8 12-387 15,3 5-258-15,2-2-129 0,1 3-387 16,0-8 129-16,6-2-774 16,-8-13-1935-16,4-9-1290 15,7-2-387-15</inkml:trace>
  <inkml:trace contextRef="#ctx0" brushRef="#br0" timeOffset="57829.3077">15908 3283 2580 0,'0'44'2193'0,"0"-23"0"16,-4-5-258-16,4 2-387 15,0-18 129-15,-10 17-258 16,-1-17-129-16,11 0 0 15,-12-9-129-15,12-2-387 16,-8-15 129-16,5 0-516 16,-3-14 0-16,5-7-129 15,-2-11-129-15,3-7 129 16,0-9-258-16,3-5 258 15,2-4-258-15,5 4 129 16,4 7 0-16,4 12 0 0,2 9 129 16,2 11-129-16,1 12 0 15,-1 16-129-15,2 10 0 16,-4 4 0-1,-3 12 0-15,-3 4 0 16,-4 9-129-16,-4 3 258 0,-6 6-258 16,0-1 258-16,-4 3-258 15,-4-3 258-15,-2-4-258 16,0-3 258-16,1-3-258 15,0-8 129-15,2-4 0 16,3-2 0-16,4-11-129 16,0 19 129-16,6-10 0 15,-1 6-129-15,4 1 387 0,2 5 258 16,-2 1-387-1,0 0 258-15,-3 3-129 16,-4 0-258-16,-2-2 129 16,0-2 0-16,-8 1-129 0,-4-3-387 15,-4-2 387-15,-2-1-258 16,-2-3 258-16,-1-5-129 15,3-2-129-15,-1-6-516 16,19 0-258-16,-22-9-258 16,22 9-774-16,0-29-903 15,18 14-387-15,-4-18-129 16,9 1-387-16</inkml:trace>
  <inkml:trace contextRef="#ctx0" brushRef="#br0" timeOffset="58241.3312">16244 2754 1 0,'24'-12'3353'16,"-12"16"130"-16,1-1-774 16,4 10-387-16,-4-10-645 15,11 13-387-15,-7-9-129 16,7 12-258-16,-6-13-258 15,2 12-129-15,-4-7 0 16,-3 4-129-16,-5-2-129 16,-4 5 0-16,-4-3 0 15,-3 6 129-15,-9-1 0 16,-2 2 129-16,-6 0-258 15,-1 2 387-15,0 1-516 16,0 2-129-16,1-2 129 0,6-2-258 16,3-1 129-16,7 3-645 15,4-5 516-15,0-1-387 16,9-6 516-1,7-1 0-15,3-3 0 0,3-1 0 16,2-6 0-16,0-2-129 16,2 0 129-16,-5-4-129 15,4-4-387-15,-11-8-387 16,6 11-1290-16,-14-9-2451 15,-5-4-387-15,-1 4 516 16</inkml:trace>
  <inkml:trace contextRef="#ctx0" brushRef="#br0" timeOffset="58505.3463">16165 2945 1677 0,'0'0'4644'0,"4"13"258"16,9-7-129-16,6 0-3741 15,12 12-129-15,0-11 258 16,6 11 129-16,-4-12-774 16,5 9 516-16,-8-7-903 15,3 0 387-15,-7-3-516 16,-4 0 387-16,-1-1-516 15,-7-4-258-15,3 8-645 16,-17-8-2451-16,18-3-1290 16,-5 3 0-16,-3-4-516 15</inkml:trace>
  <inkml:trace contextRef="#ctx0" brushRef="#br0" timeOffset="60345.4516">7501 4015 903 0,'-41'0'2580'0,"29"1"-129"15,0-1 0-15,12 0-387 16,-10 0-129-16,10 0-258 16,0 0-387-16,16 0-387 0,-5-2 129 15,12 2-387-15,-2-4 0 16,8 3-258-1,0-1-129-15,6 2-129 16,0 0 0-16,4 0 0 0,4 0 0 16,3 0 0-16,4-4 129 15,7 1-129-15,6-2 129 16,6 0-129-16,7-2 0 15,3-1-129-15,4 4 0 16,3-3 0-16,5-1 129 16,0-1-258-16,9 0 129 15,-1-1 0-15,5-4-129 0,2 0 258 16,2 1-258-1,3-1 258-15,5-1-258 16,1 3 258-16,-1-1-258 16,-1 2 129-16,0 3 0 15,-2 0-129-15,4 1 129 0,-2 1 0 16,-3-1 0-16,-5 1-129 15,1-1 129-15,-1 1-129 16,-2 1 129-16,1-2 0 16,-2 2 0-16,-4 1 0 15,3 1-129-15,-1-1 129 16,-3 2 0-16,2-2 0 15,2 1-129-15,0-1 129 16,-3 1 0-16,-1-1 0 16,3-1-129-16,-5 1 129 15,6 1 0-15,-4 2 0 16,1-2 0-16,-2 3 0 0,-1-1 0 15,2 1 129-15,-2 0-129 16,0 0 129-16,2 0 0 16,0 0-129-16,-1 0 129 15,-1 0-129-15,3 0 129 16,0 1-129-16,2 2 0 15,0-2 0-15,-1-1 129 16,2 0-129-16,0-1 0 16,1-2 129-16,-1 1-129 15,0-1 0-15,1-2 0 16,0 1 0-16,-2-1 0 15,-2 3 0-15,0-3 0 16,-2-1 0-16,1 3 0 0,-2-2 0 16,0-2 0-16,-2 4-129 15,-3-2 258-15,-4 0-258 16,-1 0 129-1,0 3 0-15,-2 0-129 0,-5 0 129 16,2 0-129-16,0 1 129 16,-2 0-129-16,-1-2 129 15,-1 3 0-15,0-1 0 16,-4 0-129-16,-2 1 129 15,-6 0 0-15,1 0 0 16,-5 0-129-16,-3 0 129 16,-4 0-129-16,-5 0 129 15,-5 1 0-15,-8 0-258 0,-1 11-1677 16,-12-3-2709-1,-9-6-258-15,-3 2-516 16</inkml:trace>
  <inkml:trace contextRef="#ctx0" brushRef="#br0" timeOffset="72956.1729">7282 4803 258 0,'-21'-4'4128'0,"7"4"387"0,14 0-258 16,0 15-3096-1,0-15-129-15,14 15-258 16,-1-12 129-16,12 10-129 15,-1-10 129-15,12 5-258 0,-2-4-129 16,7-1-129-16,-3-3-258 16,0 0-129-16,-1 0-129 15,-6-8-258-15,0 5-1548 16,-7-4-2451-16,-6-8-516 15,2 3-129-15</inkml:trace>
  <inkml:trace contextRef="#ctx0" brushRef="#br0" timeOffset="73689.2147">7848 4649 129 0,'-15'-16'3999'16,"10"1"516"-16,1 4-2451 15,4 11-387-15,8-15-258 16,7 14-129-16,-5-1-516 0,10 2 129 16,-4 1-387-1,4 14-129-15,-5 0 0 16,2 9 0-16,-5 3-129 15,-4 5-258-15,-3 1 258 0,-5 4-387 16,-1-4 258-16,-12 2-129 16,-4-4 0-16,-7 0 129 15,-2-4-258-15,-3-2 258 16,-1-5-258-16,2-6 258 15,2-1-129-15,8-5 0 16,4-2 129-16,14-6 0 16,0 0 0-16,0 0-129 15,22 4 258-15,6-2-129 16,2 1-129-16,6 1 129 15,1 0-258-15,-1-3-129 16,4 7-903-16,-12-10-1548 16,-4-2-1806-16,-1 1-387 0,-7-12 0 15</inkml:trace>
  <inkml:trace contextRef="#ctx0" brushRef="#br0" timeOffset="74485.2603">8270 4776 1806 0,'0'9'4515'15,"0"-9"-1677"-15,0 0-516 16,0 0 0-16,-2-10-645 15,8 5-387-15,-5-8-387 16,10 6-387-16,-6-5 0 0,-5 12-129 16,12-17-258-16,-12 17 129 15,0 0-129-15,9 11-129 16,-9 9 0-16,0 9 129 15,-3 13-129-15,-3 8 0 16,-1 9 0-16,-2 4 0 16,1 2 0-16,-1-1 0 15,-4-2-129-15,0-4 258 16,-1-5-129-16,1-10 0 15,-3-5 0-15,-3-4-129 16,0-8 0-16,-5-4-387 16,7-1-1161-16,-9-16-2064 15,1-7-903-15,5-3-387 0</inkml:trace>
  <inkml:trace contextRef="#ctx0" brushRef="#br0" timeOffset="74727.2742">8163 4360 1161 0,'38'-58'4515'15,"-26"41"258"-15,8 17-387 16,-7 20-2967-16,-4-6-516 15,6 12-258-15,-9-3 0 0,5 7-387 16,-5-5-258-16,1-2-129 16,-2-3-258-1,-5-20-1290-15,0 0-2709 16,22 12-258-16,-22-12-129 0</inkml:trace>
  <inkml:trace contextRef="#ctx0" brushRef="#br0" timeOffset="75701.3299">8883 4545 1161 0,'21'-17'4128'16,"-21"3"516"-16,0 14-516 15,-13 0-3612-15,-16 2 129 16,0 11-258-16,-12-1-258 15,-1 7 129-15,-2 3 0 16,6 3-258-16,3-1 0 0,8 0 0 16,10-2 258-1,8-1-258-15,8-5 258 16,8-1-258-16,11-5 129 15,7-1 129-15,5-2-129 0,4-2 129 16,-2 0-129-16,-2 3 0 16,-1-1 0-16,-9 5 0 15,-7 1 258-15,-5 7-258 16,-9 1 129-16,-9 4 0 15,-11 3-129-15,0 0 0 16,-5 4-129-16,-2-7-129 16,3 2-258-16,1-11-516 15,11 6-387-15,-4-22-645 16,17 0 0-16,0-10-387 15,12-5 129-15,1-14-129 16,16-6 0-16,1-6 387 16,9-8 516-16</inkml:trace>
  <inkml:trace contextRef="#ctx0" brushRef="#br0" timeOffset="76085.3519">8883 4733 774 0,'79'-63'1161'0,"-47"45"516"15,-1 11 516-15,-9 7 258 16,0 23 0-16,-13 2-903 16,4 15 0-16,-9-2-645 15,-1 8-129-15,-3-3-516 16,0 0 129-16,0-8-258 15,0-7 129-15,0-13-129 16,0-15 129-16,11 1-258 16,0-8 129-16,1-15 0 15,5-5 129-15,-2-8-129 16,5 1 0-16,-2 1 0 0,-2 2-129 15,-3 4 129-15,-1 9 0 16,-1 5 0-16,-11 13-129 16,9 0 258-1,-4 11-129-15,-3 9-129 0,3 9 129 16,2 5 0-16,1-2 0 15,1 2-129-15,1-3 0 16,3-4 0-16,-2-5 0 16,-1-6 129-16,-10-16-129 15,16 11 0-15,-16-11-129 16,7-10-129-16,-7-9-645 15,2 1-1032-15,-3-7-2064 16,-7-10-645-16,3 3-258 0</inkml:trace>
  <inkml:trace contextRef="#ctx0" brushRef="#br0" timeOffset="76250.3613">9105 4371 1935 0,'-26'2'4386'0,"26"12"0"16,0-14-516-16,0 20-3741 15,7-5-516-15,9 2-774 16,1-1-1290-16,0-10-1548 16,11 15-387-16</inkml:trace>
  <inkml:trace contextRef="#ctx0" brushRef="#br0" timeOffset="76933.4004">9736 5407 516 0,'3'21'4386'0,"-3"-21"258"15,-8 0-2322-15,8 0-258 0,-12-17-258 16,8 5-258-16,-10-14-645 15,6-2-129-15,-11-14-258 16,6-6-129 0,-4-19-129-16,5-5 0 0,4-11 129 15,0-8-387-15,8-8 129 16,3-1 129-16,9 3 0 15,8 4-129-15,2 8 258 16,4 14-129-16,2 8-129 16,0 18 129-16,-3 9-258 15,-3 13 0-15,-2 7 0 16,-3 14 0-16,-5 6-129 15,-5 8 129-15,-2 9 0 0,-5 5 0 16,-3 7 0 0,-6 3 129-16,-3 4-258 15,-2-1 129-15,-2-1 0 16,3 2 0-16,2-3-129 0,2-4 0 15,9-3 129-15,0-4-129 16,9-2 129-16,4-4 0 16,3 1 0-16,-2 0-129 15,1-5 258-15,-2 2-129 16,-6 1 0-16,-6-1 0 15,-1 7 0-15,-8-4 0 16,-6 4 0-16,-6-1 129 16,-1 3-258-16,-7-5 129 15,4 2-387-15,-2-8-258 16,10 4-516-16,-7-17-1032 15,23-3-2064-15,0 0-774 16,-6-13-258-16</inkml:trace>
  <inkml:trace contextRef="#ctx0" brushRef="#br0" timeOffset="77357.4246">9963 4531 903 0,'33'-2'4128'0,"-14"2"-1032"15,4 2-1161-15,-5-2 129 16,9 6-258-16,-5-6-129 16,6 11-387-16,-5-9-387 15,0 11-129-15,-7-6-387 0,-1 6 0 16,-10 1 0-16,-4 4-258 15,-2 0 258-15,-11 4-258 16,-6 0 129 0,-2 5-258-16,-4 2 129 0,-2 1-129 15,2 0 0-15,3 1 0 16,4 1-129-16,6-4 129 15,5-1-129-15,6-4 129 16,2-4 0-16,10-4 0 16,3-2 0-16,0-5 0 15,3-2-129-15,-3-4 129 16,4-2-129-16,-7 0-129 0,1 0-129 15,-13 0-516-15,14-6-645 16,-14-8-1161 0,0-2-1935-16,0 5-258 15,-5-7 1-15</inkml:trace>
  <inkml:trace contextRef="#ctx0" brushRef="#br0" timeOffset="77679.4428">10019 4720 4257 0,'2'-16'4902'16,"-2"16"-258"-16,8-15-3096 15,4 21 0-15,-12-6-258 0,21 7-258 16,-8-5-258-16,7 10 0 16,-4-7-258-16,5 5-129 15,-4-5 0-15,2 1-258 16,-2-1-129-16,-4 1 0 15,-3-1-129-15,-10-5-258 16,15 8 0-16,-15-8-258 16,0 0-2064-16,0 0-1935 15,0 0-516-15,0 0 0 16</inkml:trace>
  <inkml:trace contextRef="#ctx0" brushRef="#br0" timeOffset="78405.4846">10740 4660 2967 0,'-4'-11'3870'16,"9"21"-2193"-16,-5-10-129 15,0 0-387-15,0 12-258 16,0-12-258-16,0 16 0 16,0-16-129-16,0 13-258 15,0-13 129-15,0 11-129 0,0-11 258 16,0 0-129-1,0 0 0-15,0 0 129 16,12-9-258-16,-8-2 129 16,1 0 0-16,-3 0-387 0,-2 11 129 15,5-13-516-15,-5 13-903 16,1-13-2322-16,-1 13-903 15,0 0-129-15</inkml:trace>
  <inkml:trace contextRef="#ctx0" brushRef="#br0" timeOffset="79166.5281">11112 4203 1032 0,'0'0'2193'0,"0"0"-129"16,6-1 387-16,-6 1-258 15,0 0-387-15,0 0-258 0,0 0-258 16,0 0-129 0,10 0-129-16,-10 0-258 15,0 0-258-15,0 0 258 16,14 10-387-16,-14-10 129 0,25 4-129 15,-8-4 129-15,7 3-129 16,5-3-129-16,7 4 0 16,-1-4-129-16,5 4 258 15,-1-2-258-15,2 1 0 16,-4 2-129-16,-4 0 0 15,-6 5 129-15,-4 1-129 16,-11 8 0-16,-5 5 0 16,-7 5 0-16,-11 6 129 15,-10 8-258-15,-8 1 258 16,-8 4 0-16,-4 4 0 15,-5-1-129-15,-1-2 0 16,0-3 129-16,4-2-258 0,6-4 258 16,8-4-129-16,8-4-129 15,5-5 129-15,9-6 0 16,7-1 129-16,12-8-129 15,6-1 0-15,7-2 0 16,4-1 0-16,3-3 0 16,3-2 0-16,-4 1 0 15,-2-1-129-15,-6 0 129 16,-3 0 0-16,-7 0-129 15,-1-2 0-15,-12-1 0 16,0 0-258-16,0 0-258 16,0-14-387-16,0 14-1935 15,-7-17-1935-15,-5-2-129 0,0-3-258 16</inkml:trace>
  <inkml:trace contextRef="#ctx0" brushRef="#br0" timeOffset="79429.5431">11191 4572 129 0,'-21'-5'4128'0,"10"9"774"16,11-4-516-16,8 18-2838 15,-8-18-387-15,28 20 387 16,-15-10-129-16,12 8-387 15,-5-7-129-15,7 7-516 0,-2-4 129 16,2 2-516-16,-5-1 0 16,-2-5-387-16,1 2-129 15,-9-7-129-15,6 8-903 16,-18-13-1161-16,19 0-2193 15,-19 0-129-15,17 1-129 16</inkml:trace>
  <inkml:trace contextRef="#ctx0" brushRef="#br0" timeOffset="79888.5694">11708 4795 2580 0,'23'15'4773'0,"-12"-4"-129"15,-7 0-2322-15,-12-11-387 16,8 16-645-16,-17-9-129 0,10 9-516 16,-7-2-129-16,2 8-129 15,-4-4-129-15,3 3 129 16,1 3-258-16,2 2 0 15,0-1-129-15,4 1 129 16,0-3-258-16,4 0 258 16,2-3-129-16,0-4 0 15,4-3 129-15,-4-13-129 0,18 15 129 16,-5-6 0-1,2-7 129-15,1 3 0 16,1-3-129-16,1 2 0 16,4-1 0-16,-1 0 129 0,-2-2-129 15,5 1 0-15,-3-1 0 16,-1-1 0-16,0 0 0 15,-2 0-129-15,-6 0 129 16,1 0-129-16,-13 0 129 16,16-1-258-16,-16 1-129 15,0 0-516-15,11 0-2580 16,-11 0-1677-16,-3-10-258 15,3 10-516-15</inkml:trace>
  <inkml:trace contextRef="#ctx0" brushRef="#br0" timeOffset="80585.6093">12243 4661 258 0,'-18'1'4515'0,"18"-1"258"16,12 5-2580-16,9 3-774 16,1-8 129-16,11 9 0 15,0-9-129-15,7 7-516 16,-5-6-516-16,5 6-129 15,-7-4-258-15,-5-2 0 16,-5-1-129-16,-4 0 0 16,-6-1-129-16,-13 1-258 15,13-18-258-15,-13 0-1032 16,0 3-1290-16,-1-1-1032 0,-10-6-645 15</inkml:trace>
  <inkml:trace contextRef="#ctx0" brushRef="#br0" timeOffset="80820.6227">12474 4507 1419 0,'-11'20'4128'0,"6"-2"-1032"16,5 10-387-16,-8-4-516 16,8 17-387-16,-8-9-387 15,8 15-516-15,-9-8 0 16,5 5-516-16,-1-7-129 15,-2-3-129-15,3-8-129 0,-1-3 129 16,1-6-258-16,4-17 0 16,0 12-258-16,0-12-1161 15,9-14-2967 1,3 5-129-16,-4-8-516 15</inkml:trace>
  <inkml:trace contextRef="#ctx0" brushRef="#br0" timeOffset="81628.6689">13054 4530 2322 0,'-26'9'4902'15,"26"-9"-258"-15,-11 0-258 16,14-11-3354-16,14 3-387 16,0-5 0-16,12 4-129 15,0-1-129-15,5 6 0 16,-3 4-129-16,0 8-129 15,-5 10 129-15,-7 7-258 0,-7 6 129 16,-8 8-129-16,-4 0 129 16,-9 2-258-16,-11-1 258 15,-8-1-258 1,-4-3 129-16,-4-2-129 0,-5-4 129 15,4-9 0-15,2-3 0 16,6-6 0-16,6-3 0 16,7-8 129-16,16-1-129 15,-2-10 0-15,9-3 129 16,12 2 0-16,7-3 0 15,3 4 0-15,8 4 0 16,1 4 0-16,-2 2 0 16,-1 2-129-16,-4 7 0 15,-2-1-129-15,-8 5-129 16,-5-4 0-16,1-1-258 15,-17-8-387-15,23 6-1032 16,-23-6-2193-16,14-11-774 0,-2 0-258 16</inkml:trace>
  <inkml:trace contextRef="#ctx0" brushRef="#br0" timeOffset="82732.7319">13806 4536 2322 0,'0'-15'4644'0,"0"15"129"16,-12-20-2967-16,12 20 0 16,-16 0-387-16,16 0-516 15,-21 12-129 1,5 5-387-16,-3 6-129 0,-3 6-258 15,1 7 129-15,-1 3-258 16,2 2 258-16,3 1-387 16,5-6 387-16,6-2-129 15,6-12 129-15,9-7 0 16,8-10 0-16,12-7 0 15,6-12 129-15,6-9-258 16,2-3 258-16,0-3-258 0,-1-1 0 16,-5 4 129-16,-8 3-129 15,-8 6 129 1,-7 12-129-16,-14 5 0 15,9 11 0-15,-9 7 129 0,-2 5-129 16,-2 4-129-16,4-2 129 16,0 1-129-16,8-7 129 15,4-6 129-15,5-7 0 16,7-4-129-16,1-6 129 15,4-8 0-15,-2-7 129 16,0-4-258-16,-7 0 258 16,-2-2-258-16,-7 0 0 15,-7 2 258-15,-4-1-258 16,-13 2 129-16,0 1-129 15,-5 4 258-15,1-4-516 16,0 6 516-16,4 1-129 16,6 3-258-16,7 11 129 0,3-15 0 15,11 13 129-15,6 0-258 16,7 2 129-16,0 0 0 15,6 2 0-15,-2 1 0 16,-4 3 0-16,1 1 0 16,-8 0-258-16,-6 0 516 15,-2 0-258-15,-12-7 0 16,11 15-258-16,-11-15 516 15,5 16-258-15,-5-16 0 16,12 22 0-16,-2-12-258 16,1 5 258-16,7 1-129 15,0-1 129-15,0 3-129 16,-1-1 258-16,-1 4-258 0,-5-6 129 15,-6 3 129-15,-2-1-129 16,-6 0 0-16,-9-2 0 16,-2 0 0-16,-5-2 129 15,-3-4-258-15,1 2 0 16,-2-4 0-16,6 0-129 15,1-5-258-15,16-2-516 16,-17 1-1806-16,17-1-2064 16,1-8-387-16,9-5 0 15</inkml:trace>
  <inkml:trace contextRef="#ctx0" brushRef="#br0" timeOffset="83476.7746">14856 4630 258 0,'0'16'4386'15,"-7"13"258"-15,-2-6-774 16,-3-3-2709-16,7 18 258 16,-11-2-258-16,6 19-258 0,-8 0-258 15,4 7-258 1,-2-1-258-16,1 2 0 15,4-6-129-15,1-11 129 16,3-9-129-16,2-9 129 16,1-16 0-16,4-12 129 0,0 0-129 15,0-22 129-15,0-4-129 16,0-8 129-16,0-13-129 15,4-5 0-15,0-14 0 16,0-7-129-16,5-11 129 16,1-9 129-16,2-9-129 15,6 1 0-15,2 2 0 16,2 8 129-16,3 10-129 15,-1 13 129-15,0 15-129 16,-2 14-129-16,3 18 129 16,-4 12-129-16,1 11 0 15,-3 11-129-15,1 7 129 0,1 7 0 16,-2 4 0-16,-5 3 0 15,-3 2 0-15,-6 0 129 16,-5-1-129-16,-6-3 0 16,-9 0 0-16,-5-2 129 15,-2-2-258-15,-1-3 129 16,1 0-129-16,3-4 258 15,3-2-258-15,7 0 129 16,5 0 0-16,4-2-129 16,4 3 129-16,5 0-129 15,2-1 129-15,0 0-258 16,-2 0 387-16,-3-1-258 15,-2-1 129-15,-4 1 0 0,-4-2 0 16,-5-1 129-16,-5-2-258 16,-6-1-129-16,5 3-129 15,-3-13-258 1,9 13-1806-16,-4-14-2193 0,13-1-387 15,-2-8-258-15</inkml:trace>
  <inkml:trace contextRef="#ctx0" brushRef="#br0" timeOffset="83868.7968">15272 4382 3999 0,'52'13'4515'15,"-30"-8"129"-15,-3-1-2967 16,8 16 129-16,-11-10-774 0,4 12 0 16,-8-10-387-16,2 8-129 15,-10-7 0-15,0 7-258 16,-4-4 129-16,-10 2-258 15,-10 0 129-15,-3 1-258 16,-6 2 129-16,0 1-129 16,-2 0 129-16,3 1-258 15,6-1 129-15,4-2-129 16,12-1 129-16,6 1 129 15,5-3-129-15,11-2-129 16,5-2 129-16,3-2 0 16,1 1-129-16,0-7 0 15,-1 6-387-15,-10-11-903 0,6 4-1548 16,-20-4-1419-16,0 0-774 15,8-10 0-15</inkml:trace>
  <inkml:trace contextRef="#ctx0" brushRef="#br0" timeOffset="84067.8084">15213 4574 3999 0,'0'0'4902'0,"4"21"-387"15,9 3-1419-15,0-9-2064 16,14 12-129-16,-8-8-258 15,5 3-516-15,-3-1-258 0,-2-6-1032 16,1 0-774-16,-10-10-1161 16,-10-5-1677-16,24 1-129 15</inkml:trace>
  <inkml:trace contextRef="#ctx0" brushRef="#br0" timeOffset="84433.8294">15895 4571 2322 0,'20'-11'3741'16,"-20"11"645"-16,0 0-3096 15,13 0-129-15,-13 0-129 16,5 11 258-16,-5-11 0 16,3 18-258-16,-3-18 0 15,2 18-258-15,-2-18-387 16,3 14 0-16,-3-14-387 15,0 0-1419-15,0 0-2967 16,0 0-516-16,0 0-258 16</inkml:trace>
  <inkml:trace contextRef="#ctx0" brushRef="#br0" timeOffset="85084.8664">16212 4213 1 0,'1'21'4385'0,"30"-1"388"16,-7-17-129-16,2 3-3741 0,12 5 129 16,-8-7 0-16,4 8-258 15,-12-11 129 1,2 11-516-16,-12-5 0 15,-4 10-129-15,-10-2-129 0,-8 6 129 16,-14 1-258-16,-5 9 258 16,-6 1-258-16,-5 3 0 15,-2 3 129-15,5-2-258 16,5 2 129-16,4-2 0 15,13-4 129-15,6 0-258 16,9-5 258-16,13 1-129 16,9-7 129-16,4 1 0 15,6-3 0-15,1-4 0 16,0-3 0-16,-1 1-129 15,-6-5 0-15,-3-1-129 16,-5-2-258-16,-18-5-387 16,20 0-1548-16,-20 0-1935 0,0-18-645 15,-4 2-258-15</inkml:trace>
  <inkml:trace contextRef="#ctx0" brushRef="#br0" timeOffset="85335.881">16182 4483 3999 0,'-10'41'4902'16,"10"-23"0"-16,10 4-258 15,2-3-3999-15,5-1 0 16,4 0-258-16,0-6 258 0,3 0-387 15,-4-4 0-15,3-2-387 16,0 0-129-16,-3-6-516 16,4 4-387-16,-10-5-774 15,14 1-1161-15,-8 0-1806 16,0-10-129-16</inkml:trace>
  <inkml:trace contextRef="#ctx0" brushRef="#br0" timeOffset="86356.9394">16590 4789 2967 0,'0'0'3096'15,"0"0"-903"1,0 0-258-16,0 0-258 0,-7 11-258 15,7-11-258-15,-11 10-387 16,11-10-129-16,-13 15 0 16,3-3-258-16,3 6 0 15,-2-2-129-15,4 5 129 16,-2-5-258-16,6 3 258 15,1-4-129-15,6-5 0 16,5-5 0-16,10-3 129 16,0-6 0-16,8-5 0 0,-2-9 129 15,3 3-129 1,-9-8 258-16,2 7-258 15,-13-5-129-15,-3 5 0 16,-10 2-129-16,-14 3 0 0,-4 4-129 16,-7 2-258-16,0 7-516 15,-7-1-3354-15,6 2-774 16,6 1-516-16,10-4-387 15</inkml:trace>
  <inkml:trace contextRef="#ctx0" brushRef="#br0" timeOffset="98700.6454">4683 7322 2580 0,'-25'0'4902'0,"2"-2"-387"15,23 2-2709-15,0 0-387 16,-9-7-387-16,9 7-129 0,7 0-258 15,7 6-258-15,3-1 129 16,7 3-258 0,1-3 129-16,9 3-129 15,-3-6-129-15,3 6 0 0,-1-5-129 16,0-1 0-16,-4-1 0 15,-4-1-129-15,0 0-258 16,-8-1-516-16,2 2-1548 16,-9 3-2322-16,-10-4-129 15,0 0-258-15</inkml:trace>
  <inkml:trace contextRef="#ctx0" brushRef="#br0" timeOffset="98951.6597">4538 7635 1806 0,'-14'33'5031'0,"25"-27"129"16,18 1-387-16,15-2-3870 16,-5-5 129-16,15 5-129 15,-2-5-129-15,6 0-129 16,-5 0-129-16,-2 0 0 15,-5 0-387-15,-8 0 0 16,-6 0-129-16,-7 0-129 16,-3 0-645-16,-11 0-1677 15,-11 0-2193-15,13 0-645 16,-13 0-258-16</inkml:trace>
  <inkml:trace contextRef="#ctx0" brushRef="#br0" timeOffset="100024.7211">5678 7181 1 0,'2'-12'3998'16,"16"7"-257"-16,6 5-2193 15,-3-1 129-15,14 1-258 16,-4 0 129-16,13 4-387 15,-5-4-258-15,5 5-129 16,-5-3-258-16,3 2-258 16,-6-3 129-16,-3 3-129 15,-8 0 0-15,-4 2 0 0,-13 5-258 16,-7 5 129-16,-10 11-129 15,-16 5 0-15,-12 11-129 16,-8 7 129 0,-7 5-129-16,-8 7 258 0,2 1-258 15,4-1 258-15,3-6 0 16,13-3-129-16,10-8 258 15,11-7-129-15,11-7 129 16,8-3-129-16,16-10 258 16,11-5-387-16,2-5 129 15,6-3 0-15,2-4 0 16,-1-1-129-16,-1-3-129 15,-5-5-258-15,-5 1-258 0,-12-10-903 16,2 9-1419 0,-17 8-1806-16,-4-26-387 15,-5 10 388-15</inkml:trace>
  <inkml:trace contextRef="#ctx0" brushRef="#br0" timeOffset="100240.7334">5644 7508 645 0,'-26'-30'4644'16,"26"30"258"-16,0 0 0 15,9-1-3483-15,12 11-516 16,2-4-129-16,12 11 0 16,-3-8-387-16,7 7-129 15,0-4-258-15,0-4-129 16,2 5-387-16,-5-7-516 15,7 8-387-15,-14-14-1161 16,8 5-1161-16,-4 2-1290 0,-5-7 387 16</inkml:trace>
  <inkml:trace contextRef="#ctx0" brushRef="#br0" timeOffset="100632.7559">6338 7867 1935 0,'0'52'2967'15,"0"-28"129"-15,-3-6-645 16,3 3-129-16,0-21-258 16,-5 19-129-16,5-19-129 15,0 0-645-15,0-21-258 0,7 6-258 16,0-10 0-16,7 2-258 15,-4-8-258 1,3 0 0-16,-2 0-129 16,1 3 129-16,-8 2-129 0,1 3 258 15,-5 4-258-15,0 7 129 16,0 12 0-16,-20-11 0 15,7 11 0-15,-3 6 0 16,-1 6 0-16,-4 4 0 16,4 1 129-16,-3-1-129 15,3 0 0-15,4-1-129 16,5-3 258-16,8-12-774 15,-5 23-129-15,5-23-2709 16,5 16-1548-16,8-3-387 16,3 3-516-16</inkml:trace>
  <inkml:trace contextRef="#ctx0" brushRef="#br0" timeOffset="120624.8994">7465 6627 2967 0,'0'0'4515'15,"11"-3"-129"1,2 4-2967-16,-2-1-129 0,13 6-129 16,-5-6 0-16,16 7-129 15,-6-7-129-15,11 9-129 16,-4-9-129-16,3 3 0 15,-3-3-258-15,1 0-129 16,-7 0 129-16,-2 0-258 16,-7 0 0-16,-4 0 0 15,-6 6-129-15,-6 6 129 16,-11 8-129-16,-11 3-129 0,-9 12 129 15,-8 5-129 1,-8 9 129-16,-7 3-129 16,-1 3 129-16,-3-1 0 15,10-3 129-15,6-2-258 0,8-6 258 16,9-5 0-16,17-8-258 15,6-6 258-15,18-6-129 16,7-4 129-16,9-6-258 16,1-2 258-16,4-5-129 15,0-1 0-15,-2 0 0 16,-7-5 0-16,-3 0-129 15,-9-2 0-15,-4 2-129 16,-10-5-258-16,-7 10-258 16,0-23-903-16,0 23-2580 15,-10-18-645-15,-12 3-645 16</inkml:trace>
  <inkml:trace contextRef="#ctx0" brushRef="#br0" timeOffset="120850.9121">7409 6924 2580 0,'-22'-23'4773'0,"22"23"0"16,18 0-258-16,-4 5-4128 15,7 1-129-15,8 4-129 16,-1-1 258-16,1 5-258 15,0 1-129-15,-1-2-645 16,-1 7-774-16,-7-7-1161 16,4-4-1290-16,0 5-903 0,-7-11 130 15</inkml:trace>
  <inkml:trace contextRef="#ctx0" brushRef="#br0" timeOffset="121344.9404">8114 7120 1677 0,'2'-11'5160'0,"1"-9"-516"16,-3 20 129-16,0 0-3483 15,-11-11-129 1,11 11-645-16,-25 8-258 16,10 8 0-16,-2 3-129 15,1 5 0-15,4 5-129 0,-1-3 0 16,5 6 0-16,0 0 129 15,7-5-129-15,1-3 0 16,1 0 0-16,7-5 129 16,4-4-129-16,2-2 129 15,1-4 0-15,2-5 0 16,0-4 129-16,2 3 0 15,-3-3 0-15,2 0 0 16,0-2 0-16,1 2 0 16,-2 0-129-16,2 0 0 15,-2 2 0-15,0 1-129 16,0 2 129-16,-3 0-129 0,0-2 0 15,-3 2 0-15,0-4 0 16,-11-1-129-16,17 4 0 16,-17-4-387-16,8 3-516 15,-8-3-1419-15,0-13-2580 16,0 13-129-16,1-12-516 15</inkml:trace>
  <inkml:trace contextRef="#ctx0" brushRef="#br0" timeOffset="123849.0838">8573 6982 1032 0,'0'0'3096'15,"-1"-16"-387"-15,1 16-129 0,0 0-645 16,0 0-129-16,0 0-516 15,0 0-129 1,0 0-516-16,12 0 129 16,-12 0 0-16,23 5-129 0,-7-1 0 15,12 5-258-15,-3-5 129 16,7 3-258-16,2-5 129 15,3 2-258-15,5-3 0 16,0-1-129-16,0 0 0 16,-2-2 0-16,0-2-516 15,-9-3-516-15,5 2-2838 16,-9 5-1161-16,-9-3-258 15,0 3 130-15</inkml:trace>
  <inkml:trace contextRef="#ctx0" brushRef="#br0" timeOffset="125193.1607">9590 6685 258 0,'0'0'2322'16,"0"0"0"-16,0 0-258 16,0 0-387-16,9 0-258 15,-9 0-387-15,0 0-129 16,16 0 0-16,1 6 129 15,0-5-387-15,12 10 258 16,0-11-258-16,12 5 129 16,-3-4-258-16,10 7-129 0,-5-6-129 15,2 4-129-15,-7-5 258 16,-2 5-258-16,-10 0 0 15,-4 5-129 1,-12 2 129-16,-10 6 0 0,-4 0-129 16,-14 8 0-16,-11 2 129 15,-7 1-129-15,-6 8 129 16,-7-1-258-16,-1 2 258 15,-3 0-258-15,3-3 258 16,11-1-258-16,6-2 129 16,6-1 0-16,14-8 0 15,12-3 129-15,7-5 0 16,14-3 0-16,10-5 0 0,5-1 0 15,4-6 0 1,3 0-129-16,2-1 0 16,-5 0 0-16,0-2 0 15,-7-3-258-15,-4 1 0 0,-7-2-258 16,1 6-516-16,-14-14-1290 15,-2 1-2451-15,-6 13-387 16,0-27 129-16</inkml:trace>
  <inkml:trace contextRef="#ctx0" brushRef="#br0" timeOffset="125462.176">9618 6917 645 0,'-16'12'4386'0,"16"-12"645"15,22 17-516-15,-2 0-3741 0,9-8-258 16,8 2-129-16,-3-2 258 16,4 5-387-16,-2-5 0 15,2 2-258-15,-5 0-258 16,-3-2-129-16,-1 1-129 15,-5-5-129-15,1 3-516 16,-6-8-387-16,3 8-258 16,-10-7-258-16,4 6-516 15,-7-5 258-15,4 6-129 16</inkml:trace>
  <inkml:trace contextRef="#ctx0" brushRef="#br0" timeOffset="125878.1998">10185 7229 774 0,'18'36'1935'16,"-11"-22"387"-16,-1 3 129 15,-6-17-387-15,11 23-129 16,-11-23-129-16,5 18-258 16,-5-18-258-16,0 0-258 15,0 0-258-15,19 0 129 16,-14-13-387-16,8 3-129 15,0-8 0-15,-1 3-129 16,1-9 0-16,-1 2-129 16,-4-3 0-16,0 3 0 15,-7-1 129-15,-1 7-129 0,-1-1 0 16,-8 3 0-16,-6 3 129 15,0 7-129-15,-3 1 0 16,-1 3-129-16,-4 0 129 16,3 4 0-16,2 1-129 15,-1 4 129-15,5 5 0 16,2-1-129-16,0-1 0 15,7 2 129-15,5 2-258 16,0-2 129-16,6 3-129 16,5-5-129-16,4 3-387 15,-2-11-516-15,17 10-2709 16,-6-4-1419-16,0-5-258 15,5 5 0-15</inkml:trace>
  <inkml:trace contextRef="#ctx0" brushRef="#br0" timeOffset="126617.2421">10613 6883 2322 0,'0'14'2451'15,"0"-14"-903"-15,0 0 387 16,4 15-774-16,-4-15 129 16,0 0-516-16,12 13 129 15,-12-13-129-15,0 0 0 16,0 0-258-16,13 6 129 15,-13-6-258-15,0 0 129 0,7-6 0 16,-7 6 0-16,6-13-129 16,-6 13 0-1,3-15 0-15,-3 15 0 16,0 0-129-16,0 0-129 0,-4-3 0 15,4 3-387-15,-10 17-387 16,10-17-1677-16,-15 8-2322 16,15 5-516-16,0-13 258 15</inkml:trace>
  <inkml:trace contextRef="#ctx0" brushRef="#br0" timeOffset="127112.2704">10976 6835 1548 0,'20'-10'4515'0,"-20"10"-516"15,6-23-1677-15,7 19-258 16,-12-14-516-16,10 13-387 16,-10-9-258-16,-1 14 0 15,9-17-387-15,-9 17-258 16,5-13 0-16,-5 13 0 15,0 0-258-15,0 0 129 16,0 0-129-16,9 8 129 16,-9 3-129-16,4 8 129 0,-4 1-129 15,1 8 129-15,-1 4 0 16,0 6-129-16,0 4 129 15,-1 3 0-15,-7 5 0 16,-2 0 0-16,-6 0 0 16,0 4 0-16,-1-3 129 15,-6-3-258-15,1-3 0 16,-1-5 129-16,0-3-258 15,0-5 129-15,2-6 0 16,-1-7-258-16,3-5 129 16,0-8-258-16,5 3-387 15,-3-17-903-15,12-4-2967 16,-2-5-774-16,5-13 0 0</inkml:trace>
  <inkml:trace contextRef="#ctx0" brushRef="#br0" timeOffset="127429.2886">11051 6321 1806 0,'13'-16'5160'0,"-13"16"-129"15,17 0-258-15,-17 0-3741 0,18 13-645 16,-5 0 0-16,-3 1-129 16,-2 2-129-16,0 7-645 15,-5-8-1032-15,2 0-3225 16,0 8 0-16,-5-9-387 15</inkml:trace>
  <inkml:trace contextRef="#ctx0" brushRef="#br0" timeOffset="129824.4256">11647 6576 903 0,'-14'-6'4257'16,"14"6"387"-16,-10 16-3354 15,-4-5 0-15,1 19-387 16,-8-1-387-16,2 16-129 16,-2 3-258-16,-1 6 129 15,-1 4 0-15,3 5 0 16,4-8-129-16,6-2 0 15,5-11 129-15,5-9 0 16,2-8-129-16,13-10 0 0,5-12-129 16,3-6 0-16,9-11-258 15,-3-12-516-15,8 4-1161 16,-7-3-1677-1,-6-11-1032-15,1 11-129 0</inkml:trace>
  <inkml:trace contextRef="#ctx0" brushRef="#br0" timeOffset="130022.4367">11432 6804 903 0,'-21'-5'4128'15,"21"5"258"-15,0 0-2967 0,11 0-516 16,4-1-258-1,10 1 129-15,3 0-129 16,4 0-645-16,7 2-645 16,-4-2-1290-16,3 0-2064 0,7 6-774 15</inkml:trace>
  <inkml:trace contextRef="#ctx0" brushRef="#br0" timeOffset="130884.4861">12077 6967 2967 0,'13'0'2967'15,"-13"-17"-258"-15,0 17-258 16,-22-31-516-16,10 22-387 0,-13-13-258 15,5 13 0-15,-12-2-387 16,7 11-129-16,-7 0-258 16,5 4-258-16,3 11-129 15,6 3-129-15,5 8 129 16,4-1-258-16,9 2 129 15,3-4-129-15,11-4 129 16,5-5-129-16,5-7 258 16,5-7-258-16,2-4-129 15,0-11 258-15,-1-4-129 16,0-3 129-16,-4-1 0 15,0 1 0-15,-6 0-129 0,-6 8 258 16,-3 4-129-16,-11 10 129 16,0 0-129-16,8 7 0 15,-8 14 258-15,-3 3-387 16,3 1 258-16,0 3-129 15,0-3 129-15,4-4-258 16,8-6 258-16,5-12-129 16,7-4-129-16,4-12 258 15,3-8-258-15,2-6 258 16,0-3-258-16,0-3 258 15,-2-2-258-15,-5 6 129 16,-4 5 0-16,-6 4 0 16,-4 7 0-16,-12 13 0 0,0 0 0 15,3 21 0-15,-6 8 129 16,-9 5-129-1,2 6 129-15,-2 2-129 16,1-1 129-16,2-6-258 0,2-8 258 16,5-5-258-16,2-10 0 15,0-12 129-15,17 0 0 16,-1-14 0-16,-1-7-129 15,4-5 258-15,2-7-258 16,0-2 258-16,1 0-258 16,-2 2 129-16,-3 3-129 15,-2 6 129-15,-1 8 129 16,-3 9-129-16,-2 7 0 15,-9 0 0-15,15 22 0 16,-7-1 129-16,-2 4 129 16,2 7-129-16,0-4 129 15,-1 0-258-15,1-2 258 0,-4 1-129 16,-2-2 0-16,-2-3-258 15,0-1 0-15,-5-6-387 16,1 6-516-16,-8-13-2193 16,12-8-1806-16,0 0-129 15,-12 4-258-15</inkml:trace>
  <inkml:trace contextRef="#ctx0" brushRef="#br0" timeOffset="131696.5326">12896 7215 2193 0,'4'34'4257'0,"-4"0"129"16,0-15-3225-16,-1-3-258 15,-2 5 0-15,0-5-516 16,1-2 0-16,2-14 258 15,-7 18-258-15,7-18 129 16,0 0 129-16,-16-9-129 16,12-7 0-16,-4-14 129 0,6 0-258 15,-5-16 0-15,7-6 0 16,-1-13-129-1,1-4 129-15,5-10-258 16,7 1 129-16,0-3 0 0,2 0-129 16,5 3 0-16,2 10 0 15,-1 4 129-15,5 10-258 16,0 9 387-16,1 7-387 15,3 8 0-15,-1 11 0 16,0 6 0-16,-2 10 0 16,-1 3 0-16,-8 9 0 15,-2 9 0-15,-8 6 0 0,-7 7-258 16,-1 3 258-1,-11 6 0-15,-5-2 0 16,-2 1-129-16,-4 1 129 16,-2-6 0-16,4-5-129 15,1-2 129-15,4-9-129 0,6-5 129 16,10-13-129-16,-5 12 129 15,5-12-129-15,10 4 0 16,-10-4 129-16,19 10-129 16,-8 0 258-16,1 6-258 15,-1 3 129-15,-3 4-129 16,-3 3 258-16,-1 0-129 15,0 4 0-15,-2-7 129 16,-2 1-129-16,0-5 0 16,-1-1 129-16,-5-2 0 15,-1 0-129-15,-5-3 258 16,-2 0-258-16,-9-1 0 0,2 4 129 15,-8 0 0-15,4-2-258 16,0-1 129-16,1-1 0 16,7-4-129-16,4-4-129 15,13-4-645-15,0 0-2193 16,1-19-2064-16,19 2-129 15,1-9-258-15</inkml:trace>
  <inkml:trace contextRef="#ctx0" brushRef="#br0" timeOffset="132296.567">13356 6623 3483 0,'-28'-13'4257'15,"27"23"-2451"-15,1-10-129 16,16 17 0-16,0-9-258 16,14 12-129-16,-2-11 129 0,10 14-387 15,-5-13-129-15,1 8-258 16,-6-4-387-16,-4 1-129 15,-11-2 0-15,-8 2 0 16,-5 1-129-16,-9 0 129 16,-11-1 129-16,-1 3-258 15,-5 0 129-15,1 3 0 16,1-5-129-16,2 4 129 15,7-1 0-15,7-3 0 16,8 2 0-16,1 2-258 16,14-4 258-16,4-1-129 15,4 1 129-15,2-6-129 16,0-2-129-16,0-3 0 0,-2-2-129 15,-5-3-129-15,1-3-129 16,-10-8-258-16,4 4-774 16,-13-14-1032-16,0 1-2322 15,-1 0-387-15,-12-6 259 16</inkml:trace>
  <inkml:trace contextRef="#ctx0" brushRef="#br0" timeOffset="132537.5807">13277 6811 4257 0,'-1'12'5160'0,"1"-12"-2580"0,15 26-516 16,1-24-258-16,16 14 0 15,-3-14-516 1,16 10-258-16,-8-10-387 15,6 5-258-15,-3-3-258 0,-2-1-129 16,-1 2-129-16,-5-5-258 16,-3 9-258-16,-12-9-1548 15,3 0-2451-15,-2 8-774 16,-6 1 0-16</inkml:trace>
  <inkml:trace contextRef="#ctx0" brushRef="#br0" timeOffset="135864.771">7567 7606 3225 0,'-60'-25'4515'15,"40"12"0"-15,2 9-2838 16,-5-11-516-16,12 14-387 15,-5-7 0-15,16 8-258 16,0 0 129-16,0 0-258 16,0 9 129-16,16 6-258 15,7-4-129-15,8 6 129 16,4-2-129-16,11 4 129 15,1-3 0-15,12-1 0 16,3-7 0-16,12 4 0 16,4-8 0-16,9 0 0 15,8-4-129-15,4 1 0 0,6-1-129 16,7-3 0-16,7 0 0 15,2-2-129-15,4 2 129 16,-3 1 0-16,3 2-129 16,6-1 129-16,0 1 0 15,2 0-129-15,0 6 129 16,-4 0 0-16,3 1-129 15,-2 1 129-15,4 0 0 16,-5 2 0-16,-1 0-129 16,-2-1 129-16,1-2 0 15,4-5-129-15,-1-2 129 16,-2 0 129-16,-4-1-129 15,5-7 0-15,-1-3 0 0,-1-1 0 16,-3 0 0-16,-4 4 0 16,-3 0 0-16,-1 1 0 15,1 4 0 1,-3-1 0-16,-5 1 0 0,-2 3-129 15,0-1 129-15,-3 0 129 16,2-1-258-16,-2-1 129 16,-1-1 0-16,-3-1 0 15,-5 1 0-15,1 2 0 16,-5 1 0-16,-6-1 0 15,-5 2-129-15,-10 0-129 16,-3 15-1290-16,-17-5-3096 16,-7 2-387-16,-12 4-645 0</inkml:trace>
  <inkml:trace contextRef="#ctx0" brushRef="#br0" timeOffset="137473.8629">7576 8041 1935 0,'-13'0'4773'0,"12"13"-2193"0,1-13-129 16,0 0-258-16,5 0-516 15,11 4-258 1,-7-4-258-16,13 3-387 15,-6-1-258-15,9 9-258 0,-2-7 0 16,2 7-129-16,2-3 129 16,1 3-129-16,-3-4-129 15,3 2 258-15,-7-2-129 16,0 2-129-16,-6-2 129 15,-5 5 0-15,-10 3-129 16,0 8 129-16,-17 5-258 16,-8 5 129-16,-7 8 0 0,-9 6 0 15,-10 7 129 1,-3 0-258-16,-2-1 258 15,2 0-258-15,6-4 258 16,5-5-129-16,9-4 0 0,13-5 0 16,12-9 129-16,9-6 0 15,11-2 0-15,12-6-129 16,7-5 258-16,6 0-129 15,1-7 0-15,3 0 0 16,-5 0-129-16,2-3 0 16,-9-4 0-16,-5 1-258 15,-4 1-258-15,-9-6-387 16,2 11-1290-16,-12 0-2709 15,-1-21-258-15,-4 10-258 16</inkml:trace>
  <inkml:trace contextRef="#ctx0" brushRef="#br0" timeOffset="137696.8758">7411 8397 3483 0,'-8'-18'4902'15,"8"18"0"-15,19-5-258 16,5 8-3870-16,-6 7-258 15,7 6 0-15,-2-1-258 16,4 7 0-16,1-2-129 16,4 5-129-16,-5-2-129 15,0-3-516-15,3 6-1419 16,-9-5-2322-16,-1-6-516 15,2 4-258-15</inkml:trace>
  <inkml:trace contextRef="#ctx0" brushRef="#br0" timeOffset="138200.9045">8001 8777 2580 0,'-11'-24'4773'0,"11"24"0"15,-14-13-903 1,6 1-2838-16,8 12-387 15,0 0-258-15,0 0 129 16,-15 9-129-16,14 9-258 0,0 5 0 16,1 3 129-16,0 6-258 15,0-3 129-15,2 0-129 16,7 1 258-16,1-11-129 15,4-6 129-15,4-13 0 16,5-2 0-16,-2-16 129 16,7-2-129-16,-2-13 387 15,2 4-516-15,-7-10 129 16,0 3-129-16,-9 3 129 15,-6 1-129-15,-6 5 129 16,-6 9-129-16,-12 5-129 16,-3 7 129-16,-6 6 0 15,-2 6-129-15,0 8 0 0,0 4-129 16,7 6-129-16,2-3-129 15,8 9-387-15,-1-16-1677 16,13 0-2580-16,4-1-258 16,9-9-387-16</inkml:trace>
  <inkml:trace contextRef="#ctx0" brushRef="#br0" timeOffset="139304.9678">8681 8564 2193 0,'0'0'3096'16,"0"0"129"-16,0 0-645 15,-10-2-645-15,10 2-258 16,0 0-516-16,0 0-129 0,0 0-387 16,16 6 0-16,-4-5 0 15,7 5-129 1,1-5-129-16,9 4-129 15,5-5-129-15,3 4 129 0,4-4-129 16,1 0-129-16,-1-2 0 16,0-3 129-16,-4 1-129 15,-7-3-129-15,-2 2 0 16,-7-2 0-16,-6 5 0 15,-5-6-258-15,-10 8-129 16,0 0-903-16,0 0-903 16,0 0-2451-16,-9-3-258 15,9 3 0-15</inkml:trace>
  <inkml:trace contextRef="#ctx0" brushRef="#br0" timeOffset="141109.071">9765 8181 774 0,'-13'-11'4902'0,"13"11"129"15,0 0-1806-15,1-11-1290 16,19 11-387-16,-3-3-258 15,14 5-516-15,-1 1-129 16,7 9-258-16,-3 1-129 16,3 5-129-16,-4 3 0 15,-3 0 0-15,-6-2-129 16,-3 2 129-16,-12 1 0 15,-6 1-129-15,-7 2 129 16,-17 4 0-16,-7 4-129 16,-8 5 0-16,-7 3 0 15,-4 1 0-15,3 1 258 16,2-1-258-16,5-1 129 0,15-1-129 15,9-6 129-15,10-6 0 16,8-5 0-16,14-2 0 16,7-1-129-16,7-7 129 15,4-2-129-15,0-5 0 16,0-6 0-16,-4 0-129 15,-3 3-258-15,-6-3-258 16,-3 0 0-16,-21 0-645 16,17-4-1677-16,-17 4-2193 15,-2-17-258-15,-8 5 258 16</inkml:trace>
  <inkml:trace contextRef="#ctx0" brushRef="#br0" timeOffset="141359.0853">9764 8529 645 0,'-22'11'4644'0,"16"0"516"0,10 7-387 16,7-1-2709-16,2-5-1290 16,12 6-129-16,-4-7-129 15,7 2-258-15,-2-3 0 16,-1-2-387-16,2 2-129 15,-6-6-387-15,4 3-129 16,-8-7 0-16,8 0-387 16,-8-3-258-16,8 2-258 15,-8-10-516-15,7 4-516 16,-4 0-516-16,0-4-516 0</inkml:trace>
  <inkml:trace contextRef="#ctx0" brushRef="#br0" timeOffset="141680.1037">10284 8681 2322 0,'22'25'4515'15,"-18"-2"-903"-15,-4-5-903 16,-7-7-774-16,2 9-516 16,-14-7-516-16,9 13-129 15,-11-12 0-15,9 6 0 16,-4-7-258-16,8 4-129 15,1-5 129-15,7 1-129 16,0-13 0-16,14 18-129 16,6-11 0-16,6-3 0 15,5 0-129-15,5-1 258 16,1-2-387-16,3 3 129 0,-4-2 0 15,-4-1-129-15,-5 1 129 16,-7 0-258-16,-6 2 0 16,-14-4-129-16,12 7-129 15,-12-7-258-15,0 0-1161 16,0 0-2967-16,0-12-645 15,0-2 0-15</inkml:trace>
  <inkml:trace contextRef="#ctx0" brushRef="#br0" timeOffset="142207.1338">10776 8579 3096 0,'-6'-23'5289'15,"6"23"129"-15,0 0-516 16,0 12-3870-16,0-1-387 0,0 11-258 15,0 1-129 1,0 3-258-16,0-2-129 16,0-6-516-16,1 1-1032 15,-1-19-1677-15,0 0-1806 0,11-1-129 16</inkml:trace>
  <inkml:trace contextRef="#ctx0" brushRef="#br0" timeOffset="142596.1561">11108 8506 1161 0,'17'18'4386'0,"-17"-18"387"16,16-7-1677-16,-6 0-1290 15,-6-13-516-15,6 9-258 0,-9-12-129 16,8 9 0-16,-9-7 0 16,7 10-258-16,-7-3 0 15,0 14-129 1,0 0-258-16,11 10-129 0,-8 13 0 15,0 8-258-15,-1 9 258 16,0 6-129-16,-2 7 129 16,0 5-129-16,-7 0 0 15,-5 1 0-15,-2-1 129 16,-8-3-129-16,-4-1 0 15,-3-6 0-15,-1-5-129 16,-5-6 0-16,5-2-516 16,-5-14-387-16,14 3-1290 0,-6-15-2838 15,6-9-129-15,7-9-387 16</inkml:trace>
  <inkml:trace contextRef="#ctx0" brushRef="#br0" timeOffset="142787.167">11109 8113 3483 0,'40'-21'4902'0,"-27"16"-387"16,7 10-387-16,-11 0-5160 0,7 11-1806 15,-2 8-1806 1,-7-6-258-16</inkml:trace>
  <inkml:trace contextRef="#ctx0" brushRef="#br0" timeOffset="143169.1888">11597 8233 2709 0,'-16'0'5031'16,"3"0"129"-16,13 0-516 0,-5 31-3483 15,2-16-645-15,3 15 129 16,-5-1-129-16,4 15 0 16,-5 2-129-16,6 7 0 15,-4-5 129-15,4 1-258 16,0-10 0-16,11-3-129 15,2-8 0-15,7-12-258 16,2-5 129-16,5-9-129 16,3-2-129-16,-3-9-258 15,7 2-903-15,-15-10-2193 16,0-2-1548-16,-5 3-516 15,-9-3 258-15</inkml:trace>
  <inkml:trace contextRef="#ctx0" brushRef="#br0" timeOffset="143335.1983">11488 8445 129 0,'-20'0'4773'0,"20"0"258"16,9 10-258-16,8-9-3612 15,10 9-387-15,3-2-387 16,3 1-645-16,8 1-2064 15,1 7-2064-15,-7-9-516 16,8 6-257-16</inkml:trace>
  <inkml:trace contextRef="#ctx0" brushRef="#br0" timeOffset="144181.2467">12040 8504 2967 0,'21'24'3870'0,"-14"-8"-2193"16,-2-5-258-16,-1 3-387 15,-4-14 0-15,4 17 0 16,-4-17-129-16,0 0 258 16,-16-6-129-16,16 6 258 15,-24-19 0-15,24 19-129 16,-30-14-258-16,18 14-258 15,-6-3-129-15,7 5-129 16,-1 5 129-16,7 4-516 16,3 1 258-16,2 2-387 15,6 1 258-15,5-3-258 16,4 0 129-16,3-3-258 0,5-4 0 15,-4-2 129-15,3-3 0 16,-5-1-129-16,2-6 0 16,-5-4 258-16,-2 2-129 15,-12 9 258-15,13-18 129 16,-13 18-129-16,0 0 0 15,0 0-129-15,0 0 0 16,4 16 0-16,-4-1 0 16,0 1 0-16,0 1 0 15,3-3 0-15,1 1-129 16,-4-15 129-16,18 17 0 15,-6-16-129-15,3-1-129 16,0-7 258-16,1-5-129 0,0-5 129 16,3 1-129-16,-5-1 258 15,-1 0-129-15,-2 6 0 16,-11 11 0-1,13-11 129-15,-13 11-129 0,0 0 0 16,5 18 0-16,-2-4 0 16,-3 2 0-16,3 1 0 15,2-4-129-15,0-1 129 16,-5-12-129-16,16 17 129 15,-5-17-129-15,-1 0 0 16,3-5 129-16,0-8-129 16,3-2 129-16,-3-3 0 0,5-1 0 15,-4 1 129-15,2 0-129 16,1 7 129-1,-5 3 0-15,-3 6-129 16,-9 2 0-16,12 12 0 16,-8 2 0-16,0 1-129 0,-1 2 258 15,2-2-258-15,0-3 0 16,-5-12 129-16,16 11-129 15,-4-11 129-15,1-1 0 16,0-6-129-16,0-3 129 16,-1 2-129-16,-1 0 129 15,-11 8 0-15,16-10-387 16,-16 10-2709-16,0 0-1806 15,0 0-258-15,0 0-387 16</inkml:trace>
  <inkml:trace contextRef="#ctx0" brushRef="#br0" timeOffset="145054.2967">12905 8918 1548 0,'3'67'4515'15,"-3"-37"387"-15,-7 4-3354 16,7 7-129-16,-8-11-129 16,4 7-516-16,-3-13 0 0,5 3-258 15,-3-14-129-15,2 0 0 16,3-13 129-1,0 0-258-15,-2-21 129 16,2-5-129-16,0-11 0 0,5-9-258 16,-1-14 129-16,1-10-129 15,2-12-129-15,1-4 258 16,1-8-258-16,3-1 129 15,2 4 0-15,6 1 0 16,0 12 0-16,5 12 0 16,1 11 129-16,3 15 0 15,-2 13-129-15,-1 13 129 16,0 14-129-16,-5 7 0 15,-5 14-129-15,-4 5 129 16,-5 7 0-16,-6 5 0 16,-1 2 0-16,-12-1 0 15,-5-3 0-15,-3-1 129 0,-4-5-258 16,-2-3 258-16,1-5 0 15,1-4-129-15,8-2 129 16,5-3-129-16,10-2 129 16,1 1-258-16,11 1 258 15,5 2-258-15,8 1 129 16,-2 0-129-16,2 0 129 15,-1 2-129-15,-4-2 129 16,-6-2 129-16,-5-3 0 16,-8 3-129-16,-5-1 129 15,-10 0-129-15,-5-1 0 16,-6-2-258-16,4 6-645 15,-10-8-2451-15,7-6-1677 0,12-1-258 16,1-4-129-16</inkml:trace>
  <inkml:trace contextRef="#ctx0" brushRef="#br0" timeOffset="145508.3224">13398 8291 1032 0,'52'7'5289'15,"-25"6"-387"-15,-4-6 129 16,5-4-3612-16,3 11-516 0,-10-4-129 16,6 6-129-16,-9-3-129 15,1 5 0-15,-6-6 0 16,0 2-129-1,-5-2-129-15,-4 4 0 16,-4-4 0-16,0 1-129 0,-11 2-129 16,-3 5 129-16,-3 0 0 15,-3 4-129-15,-4 0 129 16,3 1-258-16,3 3 258 15,2-1-129-15,5-3 129 16,5-1-129-16,6-1 0 16,5-4 129-16,8-1 0 15,4-4 0-15,6-1 0 0,2-2 0 16,1-2 0-1,1-2-129-15,-2-4 0 16,-3-1 0-16,-2-1-129 16,-4 0-129-16,-2-6 129 0,-9-7-387 15,-5 13 0-15,4-25-1032 16,4 13-2580-16,-8-2-1032 15,-9-5-645-15,1 3 516 16</inkml:trace>
  <inkml:trace contextRef="#ctx0" brushRef="#br0" timeOffset="145814.3401">13373 8567 1032 0,'0'0'5289'16,"0"-16"258"-16,12 12-516 16,7 2-3096-16,0-5-1032 15,17 8 129-15,-7-1-258 16,11 8 0-16,-5-1-129 15,6 6-387-15,-5 0 0 16,-3 3-258-16,-3-3 129 16,-6-1-516-16,2 1 0 15,-13-11-1161-15,12 4-2709 16,-9-1-903-16,-4-3-645 15,1 0 387-15</inkml:trace>
  <inkml:trace contextRef="#ctx0" brushRef="#br0" timeOffset="206349.8026">4678 11579 1 0,'-19'12'4256'0,"19"-2"388"15,0-10-129-15,24 2-2580 16,1 3-1290-16,4-4 0 15,9 5-129-15,4-3-129 16,6 1-258-16,1 0-258 16,1-4-129-16,-3 2-387 15,-10-2-516-15,0 0-1290 16,-5 0-2064-16,-16-9 0 15</inkml:trace>
  <inkml:trace contextRef="#ctx0" brushRef="#br0" timeOffset="206676.8211">4681 11819 4644 0,'0'12'5160'0,"0"-12"-387"0,10 2 0 16,7 4-4128-16,0-6 0 15,15 6 0 1,-1-5 129-16,11 7-129 16,2-6-258-16,6 3-129 0,-1-3-129 15,-4 0-129-15,1 7-903 16,-12-7-3612-16,2-3-387 15,-4-2-258-15,-9-12-516 16</inkml:trace>
  <inkml:trace contextRef="#ctx0" brushRef="#br0" timeOffset="207307.8573">5741 11099 4902 0,'23'9'5289'0,"-3"5"-258"16,1-10-387-16,4 5-4257 15,8 3 129-15,-1-1 0 16,5 4 129-16,-2-4-258 15,4 7 0-15,-4-6 0 16,-4 4-129-16,-6-1 0 16,-3 4 0-16,-13 2-258 15,-9 4 0-15,-8 4 0 16,-14 7 0-16,-10 4 0 15,-7 9-129-15,-5 4 129 16,-2 1-129-16,5-2 129 16,3 1 0-16,11-1 129 0,9-7-129 15,9-3 129-15,9-2 0 16,9-9 0-16,12-3 0 15,7-6 0 1,6-1 129-16,7-7-258 0,0 1 0 16,1-6 0-16,-5-3-258 15,0-1-129-15,-12-5-516 16,0 2-1032-16,-25-2-2451 15,11-7-903-15,-11-5-129 16,-17-7 129-16</inkml:trace>
  <inkml:trace contextRef="#ctx1" brushRef="#br0" timeOffset="154637.8448">8736 15273 0 0</inkml:trace>
  <inkml:trace contextRef="#ctx0" brushRef="#br0" timeOffset="207516.8693">5673 11607 6321 0,'-17'-11'5547'0,"17"11"-387"0,15 14-516 16,12 1-3870-16,6-7-258 15,8 6-129-15,1 0-129 16,2-2-516-16,7 3-387 16,-10-7-645-16,10 10-1161 15,-15-3-2193-15,-2-8-516 16,1 4-129-16</inkml:trace>
  <inkml:trace contextRef="#ctx0" brushRef="#br0" timeOffset="207899.891">6364 11957 129 0,'16'46'4128'0,"-16"-34"258"15,3 10 0-15,-1-1-3225 16,-2-21 129-16,0 25 129 15,0-25 129-15,0 0-258 16,0 0-129-16,24-7 0 16,-11-19-129-16,11 5-258 15,-8-14 0-15,6 2-387 16,-5-3-129-16,1 3-129 15,-12 1 0-15,-2 7 0 16,-4 2 0-16,-12 7 0 16,-7 9 0-16,-5 7 0 0,-4 7 0 15,-5 11-129-15,0 8 129 16,3 6-129-16,-1 3 0 15,9 3 0 1,3-1-129-16,8-6-129 0,8 0-387 16,3-31-1935-16,3 20-2322 15,14-19-258-15,8-4-645 16,7-13 0-16</inkml:trace>
  <inkml:trace contextRef="#ctx0" brushRef="#br0" timeOffset="208743.9393">7295 10517 2967 0,'-21'0'4773'0,"21"0"-129"0,3 12-2709 16,-3-12-387-16,25 0 0 15,-4-7-129-15,15 7-387 16,-2-7-129-16,16 7-129 15,0-7-129-15,3 7-258 16,-6 0-129-16,2 0-129 16,-9 3 0-16,-10 7 0 15,-8 1 0-15,-6 7 0 16,-16 5-129-16,-4 6 0 15,-18 6 0-15,-12 9 0 16,-11 8 129-16,-9 4-129 16,-7 4 0-16,0 1 0 15,-1-2 258-15,7-1-258 0,10-8 258 16,12-2-129-16,16-13 0 15,13-9 258 1,8-9-258-16,23-5 129 16,12-7-129-16,10-5 0 0,6-5-129 15,2-5 129-15,1 1-129 16,-5-1-129-16,-5 3 0 15,-12-4-387-15,-6 11-516 16,-23-10-1419-16,-7 10-2322 16,0 0-516-16,-13-17-387 15,-12 8 130-15</inkml:trace>
  <inkml:trace contextRef="#ctx0" brushRef="#br0" timeOffset="208942.9509">7141 10883 6321 0,'9'11'5160'16,"11"0"-129"-16,3-6-516 16,13 0-4386-16,5 2-129 15,0 4-258-15,3-2-903 16,5-2-3096-16,-1 9-387 15,-7-6-516-15,3 5 129 16</inkml:trace>
  <inkml:trace contextRef="#ctx0" brushRef="#br0" timeOffset="209463.9805">7924 11014 5289 0,'-6'-25'5031'0,"6"25"-258"16,0 0-516-16,-3-15-3870 16,2 21-129-16,-3 12-129 0,2 6 258 15,-4 8-258-15,-5 7 129 16,1 7-129-16,-5-1 129 15,-2 3-258 1,1-1 129-16,-1-8 0 16,0 0 0-16,1-13 258 0,8-3-129 15,-2-14 129-15,10-9 0 16,0 0-129-16,0 0 129 15,8-18 0-15,2 7-129 16,2-4 129-16,5 6-258 16,1-2 0-16,5 6 0 15,1 4 0-15,4 1 0 16,3 6 0-16,5 5 129 0,1-2-258 15,1 1 129 1,-1-1 0-16,0 0-129 16,-5-1-387-16,-9-8-516 15,5 0-3612-15,-14 0-516 0,-14 0-387 16,7-17-387-16</inkml:trace>
  <inkml:trace contextRef="#ctx0" brushRef="#br0" timeOffset="210355.0314">8491 10919 2451 0,'-25'-1'5031'0,"11"-5"-258"16,14 6-129-16,0 0-3096 15,9-8-387-15,12 7-129 16,-2-6-516-16,12 7 258 15,1-5-258-15,8 4 0 0,2-4-258 16,5 5 0-16,-5 0-129 16,-2 0-129-16,-2 0 129 15,-5 0-258-15,-4 5-129 16,-11-5-774-16,4 7-2064 15,-22-7-1935-15,0 0 0 16,0 0-645-16</inkml:trace>
  <inkml:trace contextRef="#ctx0" brushRef="#br0" timeOffset="210640.0479">8710 10700 3483 0,'0'0'5160'0,"0"0"-258"0,-10-13 0 16,10 13-3741-16,-4 13 0 15,-2 9-387-15,6 13 129 16,-1 0-258-16,1 12-258 15,-4-2 129-15,3 10-258 16,-2-3-129-16,-1-3-129 16,4-4-516-16,-5-19-1290 15,5 2-3096-15,1-12-258 0,-1-16-516 16,21 0 129-16</inkml:trace>
  <inkml:trace contextRef="#ctx0" brushRef="#br0" timeOffset="211236.082">9201 10883 3483 0,'0'0'5160'15,"0"0"-387"-15,5-18 0 16,-1-3-3483-16,13 9-387 15,-6-12-258-15,7 10-129 16,-6-5 0-16,3 9-258 0,-5 0-129 16,1 10 129-16,-11 0-129 15,10 9 0-15,-7 10 129 16,-2 9-258-16,-1 8 129 15,0 4 0-15,-5 9 0 16,0 2-129-16,-4 5 129 16,-1-2 0-16,-2-1-129 15,0-3 0-15,-2-5 0 16,-1-7 0-16,2-5-258 15,-3-12 0-15,5 2-516 16,-6-23-774-16,17 0-2580 16,-20-3-903-16,6-18-387 15,5-6 0-15</inkml:trace>
  <inkml:trace contextRef="#ctx0" brushRef="#br0" timeOffset="211421.0926">9152 10489 4644 0,'37'-67'4902'0,"-20"42"0"16,6 22-387-16,3 2-4128 16,-9 5-516-16,-4 8-1935 15,-2 0-2193-15,2 12-516 16,-4-10-258-16</inkml:trace>
  <inkml:trace contextRef="#ctx0" brushRef="#br0" timeOffset="211936.1221">9711 10549 5289 0,'0'16'5547'0,"4"-5"-516"16,-4-11-258-16,24-18-3483 15,1 14-645-15,-3-7 129 16,11 10-129-16,-1-4-258 15,6 4 0-15,-5 1 0 0,0 6-258 16,-4 5 0-16,-2 4 0 16,-9 3-129-16,-5 6 0 15,-11 4-129-15,-8 6 129 16,-12 3-129-16,-11 3 0 15,-9 6 129-15,-10 3-129 16,-5 1 129-16,-5-1 0 16,3-3 129-16,6-3-129 15,8-6 129-15,8-6 0 16,12-5 0-16,14-6-129 15,9-7 129-15,19-4 0 16,9-4 0-16,8-2 0 16,5-2 0-16,2-1-129 0,4 0 0 15,-2 0 0-15,-5-1-129 16,-9 0-129-16,-4 1-258 15,-9-2-387 1,0 5-774-16,-20-3-2064 0,0 0-1419 16,0-11-258-16,-4 0-258 15</inkml:trace>
  <inkml:trace contextRef="#ctx0" brushRef="#br0" timeOffset="212203.1373">9628 10879 4902 0,'-12'-7'5160'0,"12"7"-387"15,0 0 129-15,9-8-4257 0,15 8 129 16,-4 1 258-16,17 12-258 15,-7-7 0-15,13 7-258 16,-3-1 0-16,5 4-387 16,-3-2 0-16,-6 0-1032 15,6 4-2709-15,-13-7-1161 16,-6 0-645-16,-3 1-129 15</inkml:trace>
  <inkml:trace contextRef="#ctx0" brushRef="#br0" timeOffset="212664.1637">10266 11208 3354 0,'0'0'5160'16,"-9"0"-258"-16,9 0-258 15,-4 11-2967-15,4-11-903 16,0 0 129-16,-9 18-387 15,9-5-129-15,3 0-129 16,4 0-129-16,4 1 0 16,6-3 0-16,-1-2 0 0,5-3 0 15,2-6 0-15,-1-2 0 16,-1-11 129-16,0 1-129 15,-5-8 129 1,-2-2 0-16,-7-5 258 0,-3 3-258 16,-5-4 129-16,-10 6-129 15,-10-1 0-15,-4 5 0 16,-11 7-129-16,-2 9 0 15,-4 2 0-15,1 12-129 16,0 9 0-16,4 1-258 16,11 13-258-16,1-14-1032 15,22 3-3354-15,3-5-258 0,16-10-516 16,13-9-258-16</inkml:trace>
  <inkml:trace contextRef="#ctx0" brushRef="#br0" timeOffset="213144.1912">10749 10575 3870 0,'4'-52'4644'15,"7"37"-129"-15,0 4-3096 16,-5 2-129-16,3 11 129 15,-9 11-387-15,3 17 0 16,-9 4-387-16,-3 17-129 16,-9 4 0-16,-5 13 0 15,-6-1 0-15,1 3-129 16,1-5 0-16,3-7 0 15,8-9-129-15,5-10-129 16,11-18 0-16,12-14 0 0,16-7-129 16,6-14-387-16,13-6-258 15,0-15-774-15,14 5-2322 16,-6-2-1419-16,-6-3 0 15,-8 8-387-15</inkml:trace>
  <inkml:trace contextRef="#ctx0" brushRef="#br0" timeOffset="213342.2025">10632 10728 3870 0,'-53'-13'4773'15,"36"3"129"-15,17 10-387 0,6-2-3741 16,13-3-387-16,10 5 0 15,5 0-387 1,7 0-774-16,9 0-2838 16,4 5-903-16,-5-3-645 0,6 10 129 15</inkml:trace>
  <inkml:trace contextRef="#ctx0" brushRef="#br0" timeOffset="214256.2548">11308 10785 1419 0,'25'20'3870'16,"-10"-12"258"-16,-15-8-2580 16,0 0-258-16,12 5 387 15,-16-15-258-15,4 10 0 16,-20-20-129-16,12 11 129 0,-15-5-258 15,6 11-258-15,-13-5 0 16,9 9-387-16,-12 7 0 16,7 7-129-16,-3 7 0 15,6 9-387-15,5-3 129 16,5 3-129-16,11-2 0 15,4-6 0-15,13-7 0 16,11-3-129-16,8-11 0 16,4-2 0-16,4-9-129 15,-1-9 258-15,-1 0-258 16,-5-1 258-16,-3 4-258 15,-8 0 258-15,-6 4-129 16,-7 8 258-16,-11 3 0 0,2 11 0 16,-4 4 0-16,-7 4 0 15,-1 3 129-15,3 0-258 16,1-3 129-16,2-2-129 15,4-17 0-15,0 11-129 16,12-11 129-16,2-5 0 16,9-9-258-16,2-6 129 15,5-4 0-15,-1-5 0 16,4 2 0-16,-4 2 129 15,-5 1-129-15,-3 6 129 16,-8 9 129-16,-13 9 0 16,11 4 129-16,-11 14-258 0,-8 7 258 15,-4 4-129-15,0 3 129 16,0 0-258-16,2 0 129 15,1-5-129 1,3-7-129-16,4-9 258 16,2-11-258-16,5 4 129 0,4-11 0 15,4-10 0-15,4-9-129 16,3-6 129-16,2-4-129 15,1-2 129-15,-1 3-129 16,1-1 129-16,-2 9-129 16,-3 5 129-16,-3 11 0 15,-3 9 0-15,-12 2 0 16,8 16 0-16,-8 6 0 0,0 4 0 15,-5 5 129 1,2-5-129-16,0 1 129 16,2-5-129-16,1-4 129 15,0-6-258-15,0-12 129 0,20 0 0 16,-6-12-258-16,5-3 258 15,-1-4-258-15,1-1 258 16,0 4-129-16,-3 1 129 16,-1 7-129-16,-4 6 0 15,-11 2 387-15,11 20-387 16,-11 0 0-16,-5-1-645 15,2 13-2322-15,-6-6-1806 16,-3-7-258-16,6-2-516 16</inkml:trace>
  <inkml:trace contextRef="#ctx0" brushRef="#br0" timeOffset="215161.3065">12193 11166 1677 0,'0'64'4386'15,"0"-29"516"-15,-8-11-258 16,-2-6-3483-16,8 7-129 15,-8-18 129-15,7 5-258 16,-7-12-129-16,10 0-129 16,-11-24-258-16,11 0 129 15,-4-11 0-15,4-8-387 0,0-14 129 16,4-10 0-16,4-15 0 15,4-6 0-15,1-18 0 16,8-2-129-16,5 1 0 16,6 5 129-16,1 9 0 15,4 17-129-15,-1 13 0 16,-2 19 0-16,0 22-129 15,-6 17 0-15,-7 8 0 16,-1 17 0-16,-10 10 0 16,-4 7-129-16,-6 5 129 15,-7 4-129-15,-14 3 129 16,-3-3 0-16,-6 0 0 15,-3-6 0-15,-4-5 0 0,0-8 0 16,8-4-129-16,4-8 129 16,8-3-129-16,17-12 129 15,-8 14 0-15,14-10 0 16,14 0-129-16,3 2 129 15,3 1 0-15,4 0 0 16,-3 4 0-16,-1-3 0 16,-6 4 0-16,-7-3 0 15,-8 2 129-15,-5 2-129 16,-6 0 129-16,-13 3-129 15,-6-1 129-15,-4 0-129 16,-4 4 129-16,0-2-387 0,2 3-258 16,-1-8-516-16,16 11-2322 15,0-11-1548-15,16-12-645 16,-5 16 0-1</inkml:trace>
  <inkml:trace contextRef="#ctx0" brushRef="#br0" timeOffset="215777.3418">12818 10883 6321 0,'32'-34'5418'0,"-23"14"-516"0,-2-2-258 15,-7-8-3999-15,2 7-258 16,-2-4 129-16,-2 1-129 15,-10 1 0-15,-1 6-129 16,-7 1 0-16,-3 7 0 16,-4 7 0-16,-5 4-129 15,-1 12-129-15,-4 8 0 16,4 6 0-16,0 4 0 15,9 8 0-15,9-5 0 16,7 2 0-16,8-9 0 16,10-8-129-16,14-9 129 15,12-9-258-15,6-6 129 16,8-17 129-16,4-9 0 0,1-8-129 15,1-5 129-15,-3-8 0 16,-5-2-129-16,-7-5 129 16,-9-5-129-16,-10 3 129 15,-7 1 0-15,-11 5 0 16,-4 8 0-16,-4 11 0 15,-11 15 129-15,-6 19 0 16,-4 15-129-16,0 27 129 16,-1 22 0-16,1 15-129 15,4 7 258-15,6 10-129 16,6 1 0-16,5-6 0 15,8-11 0-15,9-13-129 16,7-15-129-16,3-9-129 0,-4-20-1548 16,10-5-3096-16,-4-3-129 15,-3-8-645-15,1-1-129 16</inkml:trace>
  <inkml:trace contextRef="#ctx0" brushRef="#br0" timeOffset="219004.5263">6893 11893 3354 0,'0'-21'3999'15,"0"21"-1935"-15,17-11-645 16,-2 5-258-16,11 6-129 15,1-6 0-15,11 6 0 16,1-2-258-16,13 2 0 16,0-3 0-16,12 3-258 15,6-7 0-15,6 3-258 16,2-2 0-16,8 0 0 15,2-4 0-15,10 2-129 16,2-1 0-16,7 1 0 16,0 0 0-16,7 1 0 15,2 0-129-15,7 3 0 16,1 2 0-16,5 1 0 15,-1 1 0-15,1 0 0 0,4 3 129 16,2 3-129 0,3 4 0-16,2 0 0 15,0 4 0-15,5 0 129 0,4-1-129 16,4 0 0-16,3 1 0 15,2-5 129-15,3 1-129 16,3-5 0-16,3-2 129 16,0-3-129-16,-3 0 0 15,2-5 129-15,-4 1-129 16,-2-6 0-16,-7-1 129 15,-3-1-129-15,-5 1 0 16,-4-1 0-16,-8-1 129 16,-3 4-129-16,-9-3 0 15,-8 6 0-15,-6 1-258 16,-12-4-1032-16,-9 7-2967 15,-11 4-645-15,-24-2-387 0,-8 5 259 16</inkml:trace>
  <inkml:trace contextRef="#ctx0" brushRef="#br0" timeOffset="219800.5719">7459 12176 4257 0,'-13'6'4902'16,"13"-6"0"-16,0 0-258 15,0 0-3999-15,0 0 129 16,0 0-129-16,23 11 129 16,-8-11 129-16,14 1-258 15,1-1-129-15,6 2-129 16,2 1-258-16,2 3 0 15,1-2 0-15,1 2-129 0,-4 0 0 16,-3-1 0 0,-4 1 0-16,-5-1 0 15,-7 4 0-15,-10 4 0 16,-9 6-129-16,-12 9 0 15,-13 8 129-15,-12 9 0 0,-13 8 0 16,-11 11-129-16,-5 2 129 16,-2 4 0-16,1-3 129 15,8-3 129-15,11-8-258 16,12-7 258-16,17-7-129 15,17-10 129-15,10-11-129 16,21-7 129-16,9-6-258 16,11-6 129-16,5-2-129 15,0-4 0-15,2-3-258 16,-9-6-129-16,2 4-516 15,-20-10-645-15,0 9-2451 16,-13-1-1161-16,-15-5 0 0,-4 0-516 16</inkml:trace>
  <inkml:trace contextRef="#ctx0" brushRef="#br0" timeOffset="219983.5824">7349 12660 7740 0,'-17'-7'5289'0,"17"7"-387"16,17-2-774-16,10 5-3741 15,4 4 0-15,8 1-258 16,4 6-387-16,-2-7-774 16,10 14-1935-16,-2-7-1677 15,-6-5-516-15,4 3-258 0</inkml:trace>
  <inkml:trace contextRef="#ctx0" brushRef="#br0" timeOffset="220319.6016">8011 12769 3870 0,'-5'52'4644'16,"-5"-23"-129"-16,-2 0-2709 16,9 14 129-16,-9-15-645 15,12 9 0-15,-5-13-258 16,10 4-129-16,2-14 0 15,13-5-129-15,1-12-258 0,10-8 0 16,2-18 129 0,8-4-258-16,-4-10-129 15,4-4 0-15,-8-1-129 16,-3-1-129-16,-10 6 129 0,-7 6-129 15,-13 9 0-15,-8 12 0 16,-10 12 0-16,-13 8 0 16,-3 15-258-16,-5 5-129 15,6 16-774-15,-11-5-2709 16,11 4-1032-16,8 0-516 15,9-10-258-15</inkml:trace>
  <inkml:trace contextRef="#ctx0" brushRef="#br0" timeOffset="220644.6202">8490 12621 8643 0,'1'-8'5418'0,"17"-2"-387"15,8 1-516-15,3-8-4128 16,10 4-129-16,5 1-129 16,3 4 129-16,0 5-516 15,-6 2 0-15,5 5-516 0,-16-4-1806 16,0 6-2322-16,-3 5-129 15,-10-8-645-15,-5 2 517 16</inkml:trace>
  <inkml:trace contextRef="#ctx0" brushRef="#br0" timeOffset="220913.6356">8748 12412 3225 0,'-3'-11'5031'0,"3"11"-129"0,0 0 0 16,5-1-3096 0,-5 1-258-16,6 12-258 15,-6 5-258-15,4 17-387 0,-4 2 0 16,0 13-387-16,0 1-129 15,0 5-387-15,-1 4-516 16,-9-18-1677-16,7 0-2580 16,2-8-129-16,1-10-645 15,0-23 129-15</inkml:trace>
  <inkml:trace contextRef="#ctx0" brushRef="#br0" timeOffset="222460.724">9389 12230 3612 0,'-17'-15'5031'16,"17"15"-258"-16,0 0-516 15,-4-18-2967-15,12 18-387 16,6-6 0-16,12 6-129 16,0-1 0-16,10 1-129 15,1 1-387-15,6 8 129 16,-1-1-258-16,1 0 0 15,-5 3-129-15,-4-2 0 16,-6 2 129-16,-7 1-129 16,-8-1 0-16,-6 6 129 15,-7-1-129-15,-11 2 0 0,-6 3 129 16,-5 3-129-16,-6 0 0 15,-2 4 0-15,-2-2 0 16,2 1 0 0,-1-2 129-16,1 5-258 0,4-4 129 15,-2 4 0-15,4 5 0 16,0-2 0-16,2 0 0 15,1 0 129-15,1 1-258 16,2-3 258-16,1-2-129 16,2-4 258-16,3-8-258 15,2 1 258-15,2-7-129 16,8-11 0-16,-9 10 0 15,9-10 129-15,0 0-129 0,6-4 0 16,-6 4 129 0,14-14-258-16,-14 14 0 15,16-10 129-15,-16 10-129 16,15-1 0-16,-15 1 0 0,12 0 0 15,-12 0-129-15,0 0 129 16,10 6 0-16,-10-6 0 16,0 0 0-16,0 0 0 15,0 0 0-15,0 0 0 16,0 0 0-16,0 0 0 15,0 0 0-15,0 0 0 16,0 0 0-16,0 0 0 16,-5 9 0-16,5-9 0 15,0 0 0-15,0 0-129 16,0 0-129-16,0 0-258 15,0 0-645-15,-17-1-2322 16,17 1-1548-16,-9-6-387 0,9 6-258 16</inkml:trace>
  <inkml:trace contextRef="#ctx0" brushRef="#br0" timeOffset="222931.751">9061 12444 5676 0,'-1'-12'5031'0,"1"12"-387"0,6-12-387 15,4 1-3870-15,7 5 0 16,0-2 0-16,7 2-129 15,-2-1-129-15,2 7 129 16,-3-2-129-16,-4 2 0 16,-5 7 387-16,-2 8-516 15,-7 3 258-15,-3 8-129 16,-4 4 258-16,-5 12-258 16,-5 2 258-16,0 12-258 0,-6 3 0 15,2 5 129 1,-2 4 0-16,0-5-129 15,-1 2-129-15,2-7 0 16,0-3 258-16,1-8-258 0,1-9-258 16,-1-12 0-16,6-1-645 15,-10-20-2580-15,10-5-1419 16,0-8-387-16,2-18-258 15</inkml:trace>
  <inkml:trace contextRef="#ctx0" brushRef="#br0" timeOffset="223113.7614">9066 11934 7998 0,'24'-31'5031'0,"-12"31"-387"0,-12 0-387 16,12 24-5031-16,-7-10-1290 15,0 11-2451-15,6 9-516 16,-6-3-129-16</inkml:trace>
  <inkml:trace contextRef="#ctx0" brushRef="#br0" timeOffset="223743.7974">9317 12812 2967 0,'0'0'4515'15,"0"0"129"-15,1-12 0 16,7 2-3483-16,5 10-387 16,1 0 0-16,8 7 0 15,-1-1-129-15,8 7-129 16,1-2 0-16,6 1-258 15,0-1 0-15,-1-2-258 16,1-2 129-16,-2 0-129 16,-5-3 0-16,-4-4-129 0,-4 0 129 15,-5-4-258-15,-3-1-258 16,-9-8-129-16,-4 13-516 15,2-23-1161-15,-2 5-2193 16,0 18-387-16,-15-28-258 16</inkml:trace>
  <inkml:trace contextRef="#ctx0" brushRef="#br0" timeOffset="224007.8125">9416 12522 5547 0,'-15'-18'4902'16,"15"18"129"-16,-5-11-516 16,5 11-3741-16,13 0-258 15,-1 1 258-15,9 13-258 16,0-4-129-16,8 9 0 15,1 2-258-15,1-2-387 16,5 11-1290-16,-7-6-2838 16,-5-6-645-16,-1 1-258 15,-6-9-129-15</inkml:trace>
  <inkml:trace contextRef="#ctx0" brushRef="#br0" timeOffset="224427.8366">9926 12601 3354 0,'23'22'5031'16,"-18"-12"-258"-16,4 7-129 15,-9 4-2967-15,0-6-1032 16,0 13 0-16,-8-4-129 15,0 7 129-15,-8 0-258 16,6 3 0-16,-7-5 0 16,6 2 0-16,-6-7 0 0,10-1 0 15,-2-10 129 1,7-2-129-16,2-11 0 15,0 0 0-15,10 1-129 16,3-1-129-16,6 0 129 0,3 0 0 16,3 0-129-16,3 0 0 15,1 2-129-15,1 5 129 16,2 1-129-16,-3 2 129 15,-4-1-129-15,-3-2-129 16,-2 0 258-16,-4-2-258 16,-6-1 0-16,-10-4-258 15,11 0-516-15,-15-9-1806 16,4 9-2322-16,-7-20-258 15,2 6-258-15,0-4-645 16</inkml:trace>
  <inkml:trace contextRef="#ctx0" brushRef="#br0" timeOffset="225067.8732">10596 12269 6063 0,'-1'-17'4902'15,"-10"17"-129"-15,3 21-258 16,-1 13-4386-16,-5 7 258 15,2 12-129-15,-3 4 129 16,6 7-258-16,1-5 387 16,8-1-387-16,0-15-129 15,16-7 129-15,6-14-258 16,6-16-129-16,5-6-645 15,-4-14-1032-15,4-14-2709 16,1 2-258-16,-11-9-387 16</inkml:trace>
  <inkml:trace contextRef="#ctx0" brushRef="#br0" timeOffset="225233.8827">10418 12439 6966 0,'-56'21'4902'0,"39"-13"-516"16,17-8-516-16,14 14-3999 15,12-4-516-15,5-8-1419 16,11-2-2193-16,9 11-387 16,-2-9-387-16</inkml:trace>
  <inkml:trace contextRef="#ctx0" brushRef="#br0" timeOffset="226043.9289">11048 12588 903 0,'31'20'4128'0,"-14"-2"387"15,-17-18-129-15,0 0-3096 16,0 0 129-16,0 0-387 16,0 0 129-16,-3-8-258 15,3 8 0-15,-25-17-129 16,15 11 129-16,-11-2-387 15,2 8 0-15,-9 0-129 16,6 8 0-16,-3 4-258 0,4 9 258 16,1 0-387-16,4 5 0 15,8-3 0 1,6-2 0-16,4-4 0 15,10-7-258-15,12-3 129 0,4-7 129 16,6-5-129-16,4-10 129 16,-1-2-129-16,0-5 129 15,-3 3 0-15,-7-1-129 16,-5 2 129-16,-6 7 0 15,-16 11 129-15,13-5-129 16,-13 5 0-16,0 14 129 16,-4 2-129-16,0 5 0 15,3 0 0-15,1 0 0 16,4-3 0-16,4-6 129 15,8-6-129-15,2-6-129 16,7-4 258-16,4-8-258 16,0-4 129-16,0-5 0 0,-1 0 0 15,-3 2-129-15,-4 1 129 16,-4 5 0-16,-6 8-129 15,-11 5 129-15,0 0 0 16,2 15 129-16,-2 4-129 16,-6 3 0-16,-1 2 0 15,3 1 0-15,0-6-129 16,2-2 129-16,2-6 0 15,0-11 0-15,9 3-129 16,-9-3 129-16,21-17 0 16,-7 2-129-16,5-4 129 15,-3-5-129-15,6 2 129 16,-5 2 0-16,2 3-129 0,-2 6 129 15,-4 6 0-15,0 5 0 16,-4 3 0-16,-1 9 0 16,-1 4 0-16,-2 2 129 15,2-2-258-15,1 0 258 16,2-4-129-16,1-6 0 15,2-5 0-15,1-1-129 16,1-1 0-16,-2-6-129 16,2 4-516-16,-11-9-1806 15,-4 12-2193-15,13 0-258 16,-13 0-387-16</inkml:trace>
  <inkml:trace contextRef="#ctx0" brushRef="#br0" timeOffset="226865.976">12053 12922 7482 0,'-17'26'4773'16,"11"-15"-129"-16,6-1-1290 0,0 15-2967 15,1 0-129-15,4 9 0 16,-4-4 129-16,4 6 0 15,-5-3 0-15,1-2-129 16,-1-7 0-16,-2-5-129 16,2-19 129-16,-16 15 0 15,6-20-129-15,-2-8 129 16,0-15-129-16,4-4 129 15,-1-13-129-15,4-9 129 16,0-12-258-16,5-7 0 16,0-11 258-16,12-8-129 15,5-6-129-15,5 4 129 16,5-2-129-16,4 12 129 0,4 14-129 15,1 13 129-15,0 16-129 16,-5 13-129-16,-3 21 129 16,-4 7 0-1,-7 15 0-15,-5 8-129 0,-8 5 129 16,-4 5 0-16,-3 7 0 15,-10 0 0-15,-7-3 0 16,-1-1 0-16,-4-6 0 16,-1-4 0-16,1-4 129 15,4-7-258-15,5-5 129 16,4-7 0-16,12-3 0 15,0 0 0-15,6 0-129 0,9 0 129 16,9 0-129-16,-2 2 0 16,5 9 0-1,-2 1-129-15,0 7 129 16,-4 3 129-16,-7 1 0 0,-3 2 0 15,-10 0 0-15,-1 2 129 16,-12-5 129-16,-6 4 0 16,-9-3-129-16,-2 1 0 15,-2-2 0-15,-1-1-129 16,3 1-258-16,-1-10-774 15,17 5-2709-15,1-10-1290 16,12-7-258-16,0 0-516 16</inkml:trace>
  <inkml:trace contextRef="#ctx0" brushRef="#br0" timeOffset="227664.0217">12727 12685 6966 0,'0'0'4902'15,"0"0"-129"-15,-8-17-387 16,-1-2-4128-16,2 0 0 15,-5-5 129-15,2 7-129 0,-3 1 129 16,-2 8-258-16,1 1 129 16,-3 7-129-1,-2 11 0-15,2 9-129 16,-1 9 0-16,2 3 0 0,1 3 0 15,7-1 129-15,6 1-129 16,2-8 0-16,6-9 129 16,9-8-129-16,8-10 129 15,5-16-129-15,4-8 0 16,2-11 0-16,2-8 0 15,-2-4 0-15,-1-4-129 16,-4 1 129-16,-6-3 0 16,-5-2 0-16,-9 0-129 15,-6 0 129-15,-3 6-129 16,-7 8 258-16,-3 10-129 15,-6 12 0-15,0 15 129 16,0 15 0-16,-4 24 129 0,5 20-258 16,1 10 258-16,6 13-258 15,6 2 258-15,2 2-258 16,6-8 258-16,9-6-258 15,2-10-387-15,4-13-129 16,4-6-258-16,-8-23-1806 16,6-2-2322-16,-2-6-258 15,2-6-258-15</inkml:trace>
  <inkml:trace contextRef="#ctx0" brushRef="#br0" timeOffset="231838.2604">2412 11164 2322 0,'0'0'2709'0,"0"0"387"16,0 0-774-16,0 0 0 15,6 2-645-15,-6-2-387 16,23 5-129-16,-10-5-387 16,12 5 129-16,4-4-129 15,8 7-129-15,-1-2-129 0,7 3-129 16,-3-2-129-1,2 6 0-15,-4-1-129 16,-2 1 0-16,-8-1-129 16,-4 3 258-16,-5-2-129 0,-6 2 0 15,-5 0 0-15,-4 3 0 16,-4-1 0-16,-4 6 0 15,-8 0 0-15,-5 7 0 16,-11 2-129-16,-2 4 0 16,-7 3 129-16,-6 7-129 15,-5 2 129-15,-2 2-258 16,0 2 387-16,2 4-258 15,0-3 129-15,5 5-129 16,4-9 129-16,10-3 0 16,1-6-129-16,11-5 129 15,4-5 0-15,7-7 0 0,5-7 0 16,1-5 0-16,0-11 258 15,21 16-258-15,-6-10 0 16,5 1 129-16,3-3-129 16,5-1 0-16,5 5-129 15,3-4 0-15,3 1 129 16,5 1-129-16,-2-2 0 15,0-1 129-15,-2 1-258 16,-6-2 129-16,-2 1-258 16,-10-3 0-16,-1 4-903 15,-20-12-1548-15,-1 8-1935 16,0-16-645-16,-5 2-258 15,-8-6 0-15</inkml:trace>
  <inkml:trace contextRef="#ctx0" brushRef="#br0" timeOffset="232220.2823">2266 11708 1 0,'-6'13'3998'0,"6"-13"130"16,0 0 129-16,0 0-2580 15,0 0-129-15,16 7-387 16,-6-7 0-16,14 7 0 0,-1-6-129 16,11 11 0-16,-2-3-258 15,6 2-129-15,-1 0-129 16,5 3-129-16,-5-3-129 15,1 1-129-15,-9-1 0 16,-1 0-129-16,-4-3 0 16,-8 1-129-16,-2-2-387 15,-14-7-903-15,16 6-2967 16,-16-6-387-16,17 8-387 15,-4-2-258-15</inkml:trace>
  <inkml:trace contextRef="#ctx0" brushRef="#br0" timeOffset="232835.3174">3081 11608 903 0,'-10'-9'3999'0,"10"9"0"15,-2 8 0-15,2-8-3096 16,-7 16-129-1,3 4 129-15,-5-2-129 16,5 11 129-16,-9-1-129 0,7 13 129 16,-4-3-258-16,2 11-129 15,-1-4-129-15,5 0 0 16,-1-3-129-16,3-1 0 15,2-7-129-15,0-4-129 16,4-5-129-16,3-11-129 16,5 1-516-16,-12-15-2064 15,18 0-1677-15,-2 0-258 0,-3-14-258 16</inkml:trace>
  <inkml:trace contextRef="#ctx0" brushRef="#br0" timeOffset="233375.3483">3248 11797 2967 0,'13'-1'4644'0,"8"-10"0"15,-10 3-129-15,-11 8-3483 16,24-11-129-16,-11 7-258 15,5 4-129-15,-6 0-129 16,4 5-129-16,-5 3 0 16,0 2 129-16,-4 1-129 15,1 2 0-15,-4 1 129 16,0 4-129-16,-4 1 0 0,0 2-129 15,-3 1 0-15,-1 0 0 16,-2-1-129-16,-1 2 0 16,-1-3 0-1,2 2 0-15,-2-5 0 0,1-1 0 16,1 1-129-16,0-3 129 15,1-4 0-15,2 2 129 16,3-12-129-16,-2 14 0 16,2-14 0-16,0 0 0 15,0 0 129-15,5 10-129 16,-5-10 129-16,0 0-129 15,13 0 129-15,-13 0-129 16,0 0 129-16,0 0 0 0,11 0-129 16,-11 0 129-1,0 0-129-15,0 0 129 16,0 0-129-16,0 0 0 15,0 0 129-15,0 0-129 0,0 0 0 16,0 0-129-16,0 0-129 16,0 0-516-16,0 0-2580 15,0 0-1419-15,-6-7-129 16,6-6-645-16</inkml:trace>
  <inkml:trace contextRef="#ctx0" brushRef="#br0" timeOffset="234407.4074">3380 11865 2322 0,'0'0'1548'16,"5"14"-645"-16,-5-14 129 15,4 12 387-15,-4-12-258 16,0 0 387-16,8 16 0 0,-8-16 0 15,0 0-258-15,0 0 0 16,0 0-258-16,-5-13-129 16,5 13 129-16,-11-16-516 15,11 16-129-15,-15-21-129 16,15 21 0-16,-22-21-129 15,12 12 129-15,-2 1-129 16,0 0-129-16,-1 1 129 16,2 5 0-16,0 0 0 15,1 2 0-15,-3 1-129 16,2 7 129-16,2 4-129 15,-4 2 0-15,1 6 0 0,-1 0 129 16,1 5-129-16,2 2 0 16,-1-1 129-16,2 6-129 15,1-4 0-15,2 1 129 16,4-3-129-1,2 3 0-15,0-6 0 0,4 0 0 16,5-5 129-16,2-4-129 16,1 1 0-16,2-8 0 15,2-1 258-15,0-4-258 16,1-2 0-16,1-4 129 15,1-6-129-15,2-6 0 16,-2-3 0-16,0-6 0 16,-2-4 129-16,1-9-129 0,-4-4 0 15,-1-8 0-15,-1-3 0 16,-3-8 0-1,-1-2 0-15,0-3 0 16,-3 0-129-16,2 0 129 0,-3 1 0 16,1 5 0-16,-1 3 0 15,-1 12 129-15,-2 7 0 16,0 6 0-16,-1 6 0 15,0 9 0-15,0 6 0 16,0 11 0-16,0 0-129 16,0 0 129-16,-9 23 0 15,4 2-129-15,1 8 0 16,0 8 129-16,0 3-129 15,0 11 258-15,0-1-129 16,3 8 0-16,-2 1 129 16,3-1-129-16,0 1 258 15,0 1-258-15,0-5 0 0,5-2 0 16,0-5-129-16,-2-7 129 15,3-7-129-15,-1-5 0 16,0-8-129-16,-2-8 0 16,2-3-129-16,-5-14-645 15,11 14-1290-15,-11-14-2451 16,8-17-387-16,2-6-516 15,-1-8 129-15</inkml:trace>
  <inkml:trace contextRef="#ctx0" brushRef="#br0" timeOffset="234779.4286">3679 11565 258 0,'-1'-20'4644'0,"1"20"-129"15,0 0 0-15,-8-9-2838 16,8 9-129-16,0 6-516 16,9 9 129-16,-5 0-258 15,9 7-129-15,-5 0 258 16,13 12-387-16,-8-6 129 15,6 11-387-15,-4 1 129 16,2 5-258-16,-2-2 0 16,-1 9 0-16,-8-4-129 0,1 5 129 15,-7-4-129-15,0 1 129 16,-7-4 0-1,-3-2 0-15,-9-5-129 16,2-4 0-16,-4-6-129 0,2-5-516 16,7 5-2580-16,-2-17-2064 15,14-12 0-15,-14 0-903 16,14-14 129-16</inkml:trace>
  <inkml:trace contextRef="#ctx0" brushRef="#br0" timeOffset="247568.1601">2314 6865 4257 0,'-51'-38'4902'0,"26"17"0"0,2 7-3483 16,23 14-129-16,-22-14-387 15,22 14-129-15,0 0-258 16,0 0 129-16,13 0-258 15,8 2-129-15,2-2 0 16,7 6 129-16,3-4-129 16,5 6-129-16,-3-4 0 15,-1 7-129-15,-5-4 0 16,-1 8 129-16,-10-1-129 0,-5 4 0 15,-13 7 129 1,-4 7-129-16,-14 3 258 16,-7 5-258-16,-7 6 0 15,-5 3 0-15,-4 5 129 0,2 0-129 16,5-1-129-16,5-3 258 15,11-2-258-15,9-6 258 16,9-2-258-16,9-8 129 16,10-4 129-16,9-7-129 15,4-3 129-15,4-1 0 16,1-6 0-16,3 1-129 15,-8-3 129-15,-3 0-129 16,-1-2-129-16,-12-1 0 16,1 1-645-16,-17-7-1290 15,5-11-2838-15,-5 0-258 16,-10-12-129-16</inkml:trace>
  <inkml:trace contextRef="#ctx0" brushRef="#br0" timeOffset="247782.1724">2209 7151 2451 0,'-3'66'5289'16,"15"-34"-258"-16,11 7-258 15,-1-2-2322-15,12-4-2322 16,3-5-129-16,5-3-129 15,0-8-516-15,6 2-903 16,-11-14-1161-16,9-4-1290 0,-1-1-1032 16,-7-14 129-1</inkml:trace>
  <inkml:trace contextRef="#ctx0" brushRef="#br0" timeOffset="248054.1879">2995 7074 5289 0,'4'13'5418'16,"-11"17"-387"-16,-6-11-387 15,-1 12-4257-15,0 7 0 16,-3 6 0-16,0 8 0 15,0 2-129-15,4-2 0 16,1-3-258-16,9-8-129 16,3-3-258-16,0-12-387 0,15-1-387 15,-4-20-1161-15,15-4-2322 16,0-1-645-16,0-10 0 15</inkml:trace>
  <inkml:trace contextRef="#ctx0" brushRef="#br0" timeOffset="248447.2104">3149 7241 3483 0,'-14'-11'4902'0,"14"11"129"0,0 0-387 15,5-8-3870-15,13 8-387 16,-1-2 129-16,7 2 0 16,0 0-129-1,4 10 0-15,-6-4-129 0,0 7-129 16,-8 6-129-16,-5 4 129 15,-8 5-129-15,-1 4 129 16,-10-1-129-16,-1 5 258 16,-3 2-258-16,2-5 0 15,0-2 0-15,4-2 0 16,8-4-258-16,0-3 129 15,13-4 129-15,3-4-129 16,4-2 0-16,2-6 0 0,3-1-129 16,-4-2-129-16,3-2-516 15,-9-10-1161-15,-1-1-2580 16,-3 2-516-16,-11-6 0 15</inkml:trace>
  <inkml:trace contextRef="#ctx0" brushRef="#br0" timeOffset="248636.2212">3161 7369 774 0,'-20'-9'4515'16,"20"9"258"-16,8 13-129 0,11 0-3612 15,-1-3-129 1,11 5-129-16,-4-4-129 0,7 0-516 15,-2-3-903 1,-6-6-2322-16,1-4-1419 0,2-3-516 16,-12-13 259-16</inkml:trace>
  <inkml:trace contextRef="#ctx0" brushRef="#br0" timeOffset="248917.2373">3604 6996 1935 0,'38'0'4773'0,"-11"14"0"15,-5 13-1161 1,-1-5-1806-16,12 17-258 16,-12-3-516-16,6 16-129 15,-10-8-129-15,-1 10 129 0,-11-5-387 16,0 9 0-16,-6-9-258 15,-4 6 258-15,-10-9-258 16,-1 4 0-16,-5-5 0 16,1-3-258-16,2-6-258 15,-2-10-387-15,12 6-1677 16,-1-16-2580-16,9-16-516 15,-3 12-516-15</inkml:trace>
  <inkml:trace contextRef="#ctx0" brushRef="#br0" timeOffset="260103.8771">426 11351 4644 0,'-3'1'4773'0,"15"-2"0"16,16-3-387-16,9 2-3741 15,-2-7-129-15,14 8 129 16,0-7 0-16,4 8-129 16,-7-4 0-16,2 4-387 15,-10 0 129-15,-4 0-129 16,-9 0 0-16,-4 3 0 15,-21-3 129-15,14 25-258 16,-17-3 0-16,-16 10 258 0,-7 9 0 16,-7 11-258-16,-7 7 129 15,-7 7 0-15,-2 4 0 16,2-2-129-16,5-2 129 15,10-1-129-15,9-10 0 16,10-3 129-16,13-10 0 16,5-5 129-16,15-8-129 15,9-3 0-15,2-6 0 16,5-6 129-16,-1-2-258 15,-2-1 129-15,0-4-387 16,-8 0 0-16,-2 0-387 16,-9-6 129-16,0 8-774 0,-14-9-1935 15,0 0-1419-15,-2-13-516 16,-14-3 0-16</inkml:trace>
  <inkml:trace contextRef="#ctx0" brushRef="#br0" timeOffset="260336.8903">293 11846 9804 0,'19'0'4902'15,"7"3"0"-15,1-1-645 16,9 7-4257-16,3-1-129 0,7 3 0 15,0 0-129 1,2 2 0-16,-5-5-258 16,3 4-387-16,-12-10-516 15,11-2-2709-15,-8 2-258 0,-7-2-645 16,3 0 129-16</inkml:trace>
  <inkml:trace contextRef="#ctx0" brushRef="#br0" timeOffset="260618.9066">1075 12172 8385 0,'-1'9'4902'15,"1"-9"-258"-15,0 0-258 0,0 0-3999 16,-2 19-129-16,1-5-129 16,-2 0-129-16,3 4 129 15,0 1-129-15,0 4 0 16,0 1-387-16,0-8-774 15,5 2-2580-15,-1-3-903 16,-4-15-129-16,0 0-645 16</inkml:trace>
  <inkml:trace contextRef="#ctx0" brushRef="#br0" timeOffset="260773.9154">1074 11706 6450 0,'-8'-26'4773'16,"1"14"-516"-16,7 19-387 15,0-7-5547 1,-4 22-2451-16,5 5-129 0,-1-7-387 16,7 12 129-16</inkml:trace>
  <inkml:trace contextRef="#ctx0" brushRef="#br0" timeOffset="261215.9407">1246 12090 2193 0,'28'58'3870'16,"-20"-31"516"-16,1 6-2064 0,2 7-387 15,-9-2-387 1,6 5-387-16,-8-7-129 16,4 6-516-16,-4-12 129 15,0 0-258-15,-4-12 387 0,0 0-387 16,4-18 129-16,-13 0 258 15,4-23-258-15,3-2 129 16,-1-11-258-16,5-4-129 16,0-6-129-16,2 1 129 15,3 0-258-15,5 7 0 16,3 6 129-16,6 8-258 15,-1 8 129-15,1 11 0 16,4 5 0-16,-1 9 0 16,-2 7 0-16,1 6 129 15,-4 3-129-15,-1 5 129 16,-2 1 0-16,1-2 129 15,-8 0-129-15,3 0 0 0,-6-4 129 16,3 0-258-16,-4-7 129 16,2-7-129-16,-2 1 0 15,-1-12-516-15,5 11-1032 16,-5-11-2451-16,3-12-1032 15,4-1 0-15,3-5-645 16</inkml:trace>
  <inkml:trace contextRef="#ctx0" brushRef="#br0" timeOffset="261703.9686">1631 11764 1935 0,'-18'-13'4515'16,"18"13"129"-16,0 0-129 15,0 0-2322-15,0 0-1161 16,6-7-387-16,6 4-129 16,3 3 0-16,5 0-129 15,2 0 0-15,2 0-387 16,-1 0 0-16,3 0-516 15,-8 0-387-15,6 2-1806 16,-7-1-1677-16,-17-1-387 16,12 5-258-16</inkml:trace>
  <inkml:trace contextRef="#ctx0" brushRef="#br0" timeOffset="261906.9802">1649 11876 2709 0,'15'14'4773'0,"-3"-14"-258"15,10 4-258-15,2 2-2967 16,-3-6-258-16,8 3-387 16,-1-3-258-16,0 1-258 15,2 6-1677-15,-2-1-2451 16,-10-6-645-16,4 0-129 15,-11-7 1-15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14:49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16972 3266 645 0,'8'5'1548'0,"-8"-5"-258"16,0 0-516-16,0 0-258 15,0 0-129-15,0 0-258 16,0 0 129-16,0 0-129 15,0 0 0-15,0 0 0 16,0 0 258-16,0 0-258 16,0 0 129-16,0 0 0 15,0 0 129-15,0 0-129 16,0 0 129-16,0 0-129 15,-8-2 0-15,8 2 129 16,0 0-258-16,-13 0 129 16,13 0-258-16,-12 8 129 0,12-8 0 15,-12 10-129-15,12-10 0 16,-9 15 0-16,9-15 0 15,-12 18 0-15,12-18 0 16,-8 19 0-16,4-5-129 16,4-14 129-16,-5 25-129 15,4-11 129-15,1 4-129 16,0-3 129-16,0 5-129 15,5-4 0-15,0 2-129 16,3-2 258-16,4-1-129 16,-1-5 0-16,2-2 129 15,-1-4-129-15,3-4 129 0,-1-4 0 16,0-9 0-16,-2-4 0 15,-1-7 129-15,-2 2 0 16,-6-5 0 0,-1 5 258-16,-2-4-258 15,-1 10 129-15,-6 0-129 0,7 16 258 16,-14-15-258-16,14 15-129 15,-16-3 129-15,16 3-258 16,-11 8-129-16,11-8-1032 16,-9 13-2193-16,9 2 0 15</inkml:trace>
  <inkml:trace contextRef="#ctx0" brushRef="#br0" timeOffset="12054.6895">22570 4205 258 0,'-59'-28'3354'16,"25"20"-1419"-16,-6 4-645 15,-4 4-516-15,0 5-258 16,-4 14-258-16,-3 11-129 0,-2 12 0 15,0 14-129-15,-1 13 258 16,4 13-516-16,4 10 258 16,4 11 0-1,7 8-129-15,10 1 0 0,14-1 129 16,8-6-129-16,9-3 129 15,18-6-129-15,12-7 258 16,10-11 0-16,11-11 129 16,7-8 129-16,7-14 129 15,9-9 258-15,0-19 0 16,10-12 129-16,-6-13-129 15,8-17 0-15,-10-21 0 16,4-8-258-16,-9-20 0 0,-8-15-258 16,-11-16-129-1,-9-11 0-15,-16-10 0 16,-11-2 129-16,-16-8 129 15,-9 7-129-15,-22 4 0 0,-13 18 0 16,-12 12-129-16,-14 19 129 16,-11 21-129-16,-8 13-387 15,-5 21-129-15,-10 6-1806 16,-1 14-2451-16,8 10 0 15,-2-2-258-15</inkml:trace>
  <inkml:trace contextRef="#ctx0" brushRef="#br0" timeOffset="13131.7511">21215 4148 1 0,'-35'-1'2708'16,"12"1"-2450"-16,-2-4 0 15,-6 1-129-15,-6-4 129 0,-4 1 387 16,-10-5 129-16,-3 1 129 15,-7 0 129-15,-6 0 0 16,-11-3 0-16,-1 4-129 16,-13-4-129-16,-6 6-258 15,-10-3 0-15,-3 7-258 16,-9-4 0-16,-13 4 0 15,-7 1 258-15,-4 2-129 16,-7 0 129-16,3 1-129 16,-9 2 129-16,1 4 129 15,0-5 0-15,11 4 129 16,-2-5-387-16,10 4 0 15,0-5-129-15,9 0 0 0,9-6 129 16,14 0-129-16,5-2-129 16,13 1 0-16,9 0 129 15,13 0-129-15,12 2-129 16,11 2 129-16,10 1-387 15,8-1 0-15,12 3-258 16,12 0-129-16,0 0-129 16,6-10-258-16,18 9-258 15,-3-11 0-15,19 8-129 16,-1-7-258-16,11 5-258 15,-2-8-129-15,8 10-129 16,0-4-129-16,2 2 388 16</inkml:trace>
  <inkml:trace contextRef="#ctx0" brushRef="#br0" timeOffset="13439.7687">18258 3894 1806 0,'42'-5'2967'0,"-42"5"258"0,0 0-516 16,-8 7-516-16,-13 10-516 15,-18-6-258-15,-9 11-387 16,-14-2-516-16,-5 7 0 15,-15-8 258-15,6 6-258 16,-6-7 0-16,12 0-129 16,4-4 0-16,16-1-129 15,9-2-129-15,16 0 0 0,13 0 0 16,12-1-129-1,17 3 0-15,15 0 0 16,10 1-129-16,8 1 129 16,11 3 0-16,6-7 0 0,4 3-129 15,-2-2 0-15,-3 1-129 16,-7-8-645-16,-1 10-1935 15,-10-9-1806-15,-11-6-387 16,-7 8-258-16</inkml:trace>
  <inkml:trace contextRef="#ctx0" brushRef="#br0" timeOffset="21705.2415">16654 871 258 0,'-39'185'4902'16,"24"-70"0"-16,-8 2-387 15,11 17-3225-15,-5 6-903 16,1 18-516-16,3-7 774 15,-1 9-387-15,5-13-258 16,-8 17 129-16,8-3 516 16,-9 5 258-16,8 6-516 15,-6 3 258-15,4 7-387 16,-1-1 387-16,9 10-129 15,-4-11-258-15,8 5-258 16,-1-5 129-16,1-2 0 16,4-5 258-16,1 0-387 0,-1-6 0 15,1-3-129-15,-2-2 258 16,-3 1-129-16,0-6 0 15,0-2 0-15,-4-5 129 16,-1-1-258-16,2-5 258 16,1-3-129-16,0-11 0 15,2-9 0-15,0-12 0 16,4-10 0-16,0-10-129 15,4-14 129-15,-4-15 0 16,4-12 0-16,-3-14 0 16,3-9 0-16,0-11-129 15,-8-14 129-15,18-5-387 16,-9-18 258-16,2-13 0 0,1-14-129 15,2-14 0-15,0-17 0 16,7-16 0-16,-4-14 0 16,7-13-129-16,-3-20 129 15,5-12 0-15,-2-15-129 16,3-9-129-16,-5-14 129 15,4-8-129-15,-6-10 0 16,5-6 0-16,-9-5 129 16,6 2 0-16,-6-6 129 15,4 2 129-15,-4 0-129 16,-2 2 129-16,-5 1 129 15,-2 7-129-15,-2 15 0 16,-2 6 0-16,-3 19 387 0,0 7-387 16,-5 19 774-16,2 7-645 15,-1 22 387 1,1 5-258-16,2 23 387 15,0-5-387-15,-2 18-387 0,2 7 516 16,-2 17-645-16,3 55 645 16,-12-61-516-16,12 61 387 15,-26 1 129-15,10 37 0 16,-2 14 516-16,-2 26-774 15,-5 11 387-15,0 24-387 16,1 4 516-16,-1 23-258 16,2 0-774-16,1 22 774 15,6 1-258-15,0 8 387 16,9 4-516-16,0 7 387 15,7 2-387-15,-4 7 387 16,4 6 0-16,0 5-129 16,4 8-258-16,-4 10 516 0,0 8 0 15,0-6 0-15,0 4 0 16,0-9-129-16,0-11 0 15,4-15 0-15,6-13 0 16,0-17 129-16,3-12-516 16,-1-11 258-16,1-10 0 15,-1-6 0-15,4-13 0 16,-3-13-129-16,0-13 129 15,-1-16-258-15,5-15 258 16,-1-19-258-16,1-21 129 16,3-18 0-16,1-31 0 15,4-28 0-15,-3-25 0 16,6-25-258-16,-3-25 129 0,3-26 0 15,-3-19-387-15,1-13 258 16,-3-14-129-16,1-5 0 16,-5-9 0-16,-3 0 129 15,-7-5 0-15,2 3-129 16,-6-9 129-16,2 8 129 15,-2 0-129-15,3 8-258 16,-3 6 387-16,7 15-129 16,-1 13 129-16,2 16 129 15,-1 23 0-15,1 17-129 16,-3 26 645-16,-3 16-387 15,1 27 387-15,-7 11-387 16,3 21 387-16,-4 9-387 0,0 21 387 16,-4 10-516-16,-5 23-387 15,-3 23 387-15,-1 18-258 16,-3 32 258-1,0 17 129-15,-4 27-129 0,5 17-387 16,-2 15 516-16,3 11 0 16,1 16 0-16,-1 7 0 15,2 8 0-15,-1 11-387 16,2 5 516-16,-1 2-129 15,-1 2 129-15,1 2-129 16,-1-14 129-16,2-9-258 16,1-12 0-16,1-19 0 0,1-18 0 15,1-15 129 1,3-22 0-16,0-21-129 0,2-13 0 15,2-20 0 1,0-19 0-16,2-15 0 0,7-20 0 16,-9-29-129-16,20-10 129 15,-8-32-129-15,1-30 0 16,3-25 129-16,-3-29-129 15,-2-29 0-15,-5-26 129 16,1-19-129-16,-6-22-129 16,1-18 258-16,-2-10-129 15,-3-5-129-15,-1-5 258 16,0 3-129-16,4 8 129 15,0 9-129-15,9 18 129 16,1 19-129-16,1 22 0 16,4 18 129-16,-3 23-129 15,1 17 129-15,-5 28 0 0,-3 20 0 16,-2 17 0-16,-3 20 129 15,-4 22-129-15,-3 26 129 16,-6 28 0-16,-3 27-129 16,-1 23 0-16,-1 30 0 15,-2 31 129-15,-3 26-129 16,2 23 129-16,1 13-129 15,0 16 0-15,5 11 258 16,-4 0-129-16,6-9 0 16,0-17 0-16,4-12 0 15,-2-23 0-15,6-20-258 16,5-25-516-16,-3-32-2838 15,3-26-1548-15,7-19-516 0,-6-36 388 16</inkml:trace>
  <inkml:trace contextRef="#ctx0" brushRef="#br0" timeOffset="25073.4341">16443 11857 1935 0,'0'17'4515'16,"2"-6"0"-16,-2-11-387 16,24-3-4128-16,1 0 0 15,11 0 129-15,6-1 0 16,6-4 0-16,6 1 0 15,4-3 129-15,8 3-129 16,-3-2 129-16,5 4 0 16,-4-5 0-16,4 3-258 15,-4 0 0-15,-3 0-258 0,-7 3-516 16,-9-5-516-16,1 9-774 15,-16-7-387 1,-5-1-1161-16,-1 8-516 16</inkml:trace>
  <inkml:trace contextRef="#ctx0" brushRef="#br0" timeOffset="25372.4512">17253 11657 2322 0,'-12'0'4128'0,"12"0"-1677"16,12 8-1032-16,0-3-258 15,8 8 129-15,-1-4-258 16,9 7-129-16,-3-6-129 16,7 5-129-16,-7-5 129 15,3 5-129-15,-10-8-129 16,3 6 129-16,-21-13-129 0,16 17-129 15,-16-5 0-15,-7 6-129 16,-11 1-129-16,-6 6 0 16,-10 3-258-16,-8 1-258 15,-2 13-903-15,-12-14-1935 16,-1 4-1548-16,4 4-645 15,-3-14 387-15</inkml:trace>
  <inkml:trace contextRef="#ctx0" brushRef="#br0" timeOffset="25682.469">16686 12005 3225 0,'0'0'4902'0,"0"16"-645"15,0-16 0-15,0 0-4386 16,-4 18-258-16,4-7 0 16,-1 3 258-16,1 1-129 0,-3-3 129 15,0 1 129-15,3-13-129 16,-6 22-645-16,6-22-2193 15,-16 9-1032 1,16-9-645-16</inkml:trace>
  <inkml:trace contextRef="#ctx0" brushRef="#br0" timeOffset="26207.499">16397 12137 258 0,'-20'23'4644'0,"18"-4"-129"16,-9-9 129-16,10 0-3483 15,1 12-516-15,-1 0 129 0,2 12-129 16,-1 7 129-16,8 16-129 16,-7 6 0-16,7 20 0 15,-8 9-129-15,5 16 0 16,-5 7 129-16,0 9-129 15,-2-4-258-15,-1-2 0 16,0-8-258-16,2-14 0 16,1-13-129-16,0-20-774 15,8-5-1677-15,-4-19-2193 16,-3-17-387-16,3-7-387 15</inkml:trace>
  <inkml:trace contextRef="#ctx0" brushRef="#br0" timeOffset="26687.5265">16120 13784 1806 0,'-1'16'5031'0,"1"-2"-387"16,0-14 0-16,14 0-2193 15,4 0-2322-15,4-2 129 16,7 1 0-16,0-2-129 0,4 3 0 15,-1 0 0 1,-2 3 0-16,-4 4-129 16,-2 2 0-16,-7 4 129 15,-5 1-129-15,-9 11 129 0,-3 1-258 16,-9 3 258-16,-6 6-129 15,-10 0 129-15,-2 4 0 16,-7 1 129-16,2 3-129 16,-2-5 129-16,8 0 129 15,2-2-129-15,7 0 258 16,8-6-258-16,9 0 0 15,5-6 0-15,14 0 0 16,3-8-129-16,7-5 0 16,3-5-129-16,-2-5-387 15,6-1-129-15,-10-11-774 16,7 10-774-16,-18-19-1935 0,-1 5-1161 15,-5-1-387-15</inkml:trace>
  <inkml:trace contextRef="#ctx0" brushRef="#br0" timeOffset="27133.552">16080 14097 7224 0,'-3'14'5289'0,"28"7"-258"15,0-10-258-15,8-10-4386 16,4 5-645-16,5 5-258 0,-2-11-516 16,8 11-129-16,-12-11-129 15,10 11-129-15,-17-11 0 16,5 8 129-16,-10-8 258 15,4 5 129-15,-6-5 516 16,-1 0-129-16,-1-1 129 16,0-4 129-16,-2-2-129 15,0 1 129-15,0 1 387 16,-4 2 387-16,3 5 387 15,-17-2 258-15,23 27 258 16,-19-6 129-16,8 16 0 16,-12-1-129-16,3 13-258 15,-3-10-387-15,0 8-129 0,-5-10-387 16,0-4 0-16,1-4-645 15,-5-15-258 1,7-3-387-16,-10-17-387 16,12 6-774-16,-11-34-516 0,11 3-774 15,0-6-1548-15,-1-19 516 16</inkml:trace>
  <inkml:trace contextRef="#ctx0" brushRef="#br0" timeOffset="27284.5606">16773 13824 3483 0,'17'-45'5031'0,"-5"42"-387"15,-12 3-258-15,0 0-3354 16,17 15-1161-16,-9 7-1548 16,0-4-1935-16,-4-2-903 15,5 9-516-15</inkml:trace>
  <inkml:trace contextRef="#ctx0" brushRef="#br0" timeOffset="27712.5851">16893 14195 903 0,'12'39'3741'0,"-11"-22"-387"15,5 11-1161-15,0 8-516 16,-5-1-774-16,5 10-129 16,-6-5 258-16,1 9 0 15,-2-12-129-15,1 7 129 16,-3-18 0-16,3 1 0 15,0-27-129-15,0 0 0 16,-3-7 0-16,6-24-387 0,1-18 0 16,9-10-258-16,-3-8 129 15,5-2-258-15,1-2 0 16,2 6-129-16,1 8 129 15,2 13 129-15,-1 13-258 16,1 15 0-16,1 10 0 16,2 6 0-16,-1 11-258 15,0 14 516-15,-3 9-129 16,0 11 0-16,-7 6 129 15,0 5 0-15,-7 3-129 16,-1 0 258-16,-5-4-129 16,-2-3-129-16,-4-13 0 0,1-10-129 15,-2-10-516-15,-9-19-1290 16,16 0-3096-16,-13-31-258 15,1-4-516 1,0-10-258-16</inkml:trace>
  <inkml:trace contextRef="#ctx0" brushRef="#br0" timeOffset="38973.229">22326 4644 1677 0,'-29'58'3096'16,"21"-39"-3741"-16,-2 2-129 16,3-4-129-16,2-5-774 15</inkml:trace>
  <inkml:trace contextRef="#ctx0" brushRef="#br0" timeOffset="57023.2614">12089 2348 2709 0,'-21'7'645'0,"4"11"258"15,-6 5-258-15,-6 12-258 16,-8 6 258-16,-6 19-129 16,-9 6 258-16,-7 9-258 15,0 1 0-15,-3 3-129 0,0-1 0 16,2-4-258-16,5-5 129 15,5-17 129-15,10-7-258 16,3-12 129-16,8-7 0 16,6-9 0-16,4-5 0 15,6-5-258-15,4-3 0 16,9-4 0-16,-11 2-129 15,11-2 0-15,0-7-129 16,8-6 0-16,4-5 129 16,1-6 129-16,3-4 0 15,2-5 0-15,1-7 0 16,-3 4 0-16,0 1 129 0,-8 4 0 15,2 5 0-15,-10 4 129 16,1 8-129-16,-1 14-129 16,-9 0 129-16,-7 12 129 15,-2 15 258-15,-7 9-387 16,-1 11 0-16,-2 3-129 15,-1 4 129-15,2-1-129 16,3-3 129-16,7-8-129 16,4-9-129-16,5-10 387 15,7-7 258-15,1-16-129 16,4 7 258-16,9-11-258 15,9-7 0-15,9-8-258 16,11-1-2709-16,11-12-1419 0,22 1-645 16</inkml:trace>
  <inkml:trace contextRef="#ctx0" brushRef="#br0" timeOffset="154994.8652">15800 12481 1548 0,'-14'-2'645'0,"14"2"-1032"15,0 0 258-15,0 0-129 16,11-3 0-16,5 3 129 16,5 0 258-16,5 0 129 15,6 0 0-15,2 2 0 16,5 0 0-16,3 3-129 15,1 3-129-15,6-1 0 0,-3 4 0 16,4-1 129 0,-2 2-129-16,2 1 0 15,-9 3 0-15,1 3-129 16,-9 0 0-16,-8 3 129 0,-10 2-387 15,-13 6 387-15,-7-1-129 16,-19 6 129-16,-11-3 0 16,-17-1 129-16,-8-2-129 15,-14-2-774-15</inkml:trace>
  <inkml:trace contextRef="#ctx0" brushRef="#br0" timeOffset="160506.1803">18866 13500 4773 0,'92'13'4773'16,"-34"-5"-129"-16,0-8-387 15,3 0-4515-15,6-3 129 16,0 2-129-16,-6-3 129 16,-8 2 129-16,-11-1 129 15,-13-1 129-15,-4 2 387 16,-13-1-129-16,-12 3 129 15,0 0-129-15,-8 12 0 16,-12-1 0-16,-5 10-258 16,-4 3-258-16,-5 4 258 15,-3 3-516-15,-3 0 129 16,2 4-516-16,-8-11-516 15,10 7-1935-15,-3-8-1806 0,-6-9 0 16,4 0-387-16</inkml:trace>
  <inkml:trace contextRef="#ctx0" brushRef="#br0" timeOffset="160744.1941">18726 13630 3225 0,'-30'-26'4902'15,"17"22"-258"-15,8 9-129 16,5 17-3612-16,0 3-258 15,2 14-129-15,3 7-129 16,3 17-129-16,-4 4 129 16,0 14-387-16,-3 4-129 0,-1 0-516 15,0 5-258 1,-5-13-516-16,5 0-258 15,-2-20-387-15,7-3-1032 16,1-15-1419-16,6-25 129 0</inkml:trace>
  <inkml:trace contextRef="#ctx0" brushRef="#br0" timeOffset="160961.2065">19231 14368 7611 0,'20'54'5289'0,"-20"-26"-516"16,0 1-258-16,-5-3-4386 16,-2 2-387-16,-2-7-387 15,3 1-516-15,-8-16-645 0,14-6-1161 16,-20 2-1032-16,11-10-1032 15,3-9 129-15</inkml:trace>
  <inkml:trace contextRef="#ctx0" brushRef="#br0" timeOffset="161127.216">19155 14154 1806 0,'9'-92'4515'16,"-4"55"258"-16,3 6-1548 16,3 19-1032-16,-11 12-903 15,12-3-645-15,-3 14-1548 16,-4 11-3096-16,0-4-258 15,6 11-645-15,-6-5 517 0</inkml:trace>
  <inkml:trace contextRef="#ctx0" brushRef="#br0" timeOffset="161468.2355">19397 14444 2322 0,'11'74'4644'15,"-6"-33"-387"-15,-6-10 0 16,1-9-2322-16,0 1-1806 15,-4-7-129-15,4-16 258 16,-11 4 0-16,11-4 387 0,-9-30 0 16,9-9 0-16,3-14 129 15,13-1-258 1,-3-6 129-16,9 4-258 15,0 3-258-15,4 6-129 16,0 15 0-16,-2 15-129 0,-3 17 0 16,-4 17 0-16,-3 15 0 15,1 10 129-15,-4 6 0 16,-1 6 129-16,-1 4-129 15,-2-2 129-15,-3-5-258 16,-2-12-645-16,1 0-3354 16,0-12-645-16,-3-14-129 15,0-13-645-15</inkml:trace>
  <inkml:trace contextRef="#ctx0" brushRef="#br0" timeOffset="167330.5708">1717 7150 4386 0,'0'10'5031'0,"0"-10"-129"16,9 3-387-16,14-3-4257 15,-1 1-258-15,11 2 0 16,8-3 0-16,1 1 129 16,7-1 0-16,-3 0 0 15,4 0 0-15,-2-3 0 16,3-1 0-16,-6 1 129 15,0 2-129-15,-7-3 0 0,1 3 0 16,-8 0 0-16,-5 0 0 16,-7 0 129-1,-6 1-129-15,-13 0-129 16,7 9 129-16,-9 3 0 0,-8 6 0 15,-6 4 0-15,1 5 129 16,-6 7-516-16,-1-2 258 16,2 8-387-16,-8-10-258 15,14 7-516-15,-10-19-516 16,12 10-258-16,-9-24 129 15,10 6-129-15,-9-13 129 16,8-7 516-16,-8-11 0 0,5-5 903 16,-6-3 0-1,0-1 774-15,-3 3-387 16,1-5 129-16,-2 8-129 15,2-1 129-15,1 6 258 16,1 2 0-16,5 7 258 0,1 1 129 16,15 9 129-16,-17-3 129 15,17 3 129-15,-9 16 258 16,9 12-129-16,-5 3-129 15,5 20 0-15,-6 5-129 16,6 16-129-16,-5 7-129 16,5 12-129-16,-8-1-258 15,6 5 0-15,-2-5-129 16,-2-7-129-16,0-7 0 15,2-7-129-15,-3-15-129 16,3-12 0-16,4-5-645 16,-6-19-645-16,8-3-2838 0,2-6-645 15,-4-9-387-15,15 0-129 16</inkml:trace>
  <inkml:trace contextRef="#ctx0" brushRef="#br0" timeOffset="167736.5939">2231 8146 5805 0,'0'0'5160'0,"-2"21"-516"16,2-9-258-16,-4 9-4257 15,8 3-258-15,2 3 0 16,5 4 129-16,-5 1 0 15,1-3 0-15,-2-3 0 16,0-3-129-16,-2-8 129 0,-3-15-387 16,0 17-516-1,0-17-903-15,-1-9-1032 16,-7-11-774-16,4-6-516 15,0-7 0-15</inkml:trace>
  <inkml:trace contextRef="#ctx0" brushRef="#br0" timeOffset="167844.6002">2254 7797 1 0,'12'-4'257'16</inkml:trace>
  <inkml:trace contextRef="#ctx0" brushRef="#br0" timeOffset="168346.6289">2587 8456 2451 0,'6'45'3225'0,"-6"-45"-258"16,0 0 258-16,0 0-387 16,-2-24-258-16,-7-15-903 15,9 2-774-15,-4-17-645 16,3 0-258-16,-1-2 258 0,2 3-258 15,0 5 0-15,3 8-129 16,2 7 129-16,1 10-129 16,2 12 0-1,2 9 0-15,3 4 129 0,2 9-129 16,1 7 129-16,2 6 0 15,-2 4 0-15,2 3 129 16,-3 0 0-16,1 1 0 16,-7 1 0-16,0-2 129 15,-5-2-129-15,0-3 0 16,-4-7 0-16,0-2 0 15,0-4-129-15,0-13 0 0,0 15-129 16,0-15-387-16,0 0-645 16,-2-12-1419-1,2-5-2064-15,1 1-387 16,0-8 0-16</inkml:trace>
  <inkml:trace contextRef="#ctx0" brushRef="#br0" timeOffset="168624.6448">3100 7853 5160 0,'31'-4'5031'0,"-12"4"-129"15,-4 0-645-15,2 0-4128 16,4 0 0-16,-1 0-129 0,4 0 129 16,-1 0-129-16,0-1 0 15,-4-1-129-15,-5-2 0 16,2 2-129-16,-16 2-387 15,18-5-1161-15,-18 5-1935 16,0 0-1032-16,0 0-129 16</inkml:trace>
  <inkml:trace contextRef="#ctx0" brushRef="#br0" timeOffset="168896.6603">3071 8074 5934 0,'6'20'5160'15,"3"-18"-258"-15,13 2-387 16,2-4-4386-16,5-3 0 15,2-2 0-15,4 1-129 16,-1-2 129-16,0-2 0 16,1-1-129-16,-7 1 129 15,-1 2-129-15,-7 0-129 16,-3 1-387-16,0 4-2838 15,-5 0-1419-15,-12 1-258 16,0 0-129-16</inkml:trace>
  <inkml:trace contextRef="#ctx0" brushRef="#br0" timeOffset="169855.7152">4100 6757 2967 0,'-29'-5'5160'15,"29"5"-774"-15,0 0 258 16,4 11-3999-16,12-7-903 0,10 4 0 16,7-2 129-16,8 1 129 15,4 1 129-15,2-1 0 16,2 1 0-1,0-1 0-15,-3 3 0 0,-4 0-129 16,-5 2 0-16,-8-2 129 16,-12 5-129-16,-5 2 0 15,-12 3 129-15,-9 5-129 16,-10 4 0-16,-11 4 129 15,-6 6 129-15,-7 3-258 16,0 2 129-16,-4 2-129 16,5 1 0-16,5-1 0 15,4-6 129-15,9 0 0 0,9-5 0 16,8-8 0-1,7 2 129-15,7-10-129 16,11-1 129-16,3-6 0 16,8 0-129-16,0-6 0 0,6 0 0 15,-3-3-129-15,3-2 0 16,-4-1-129-16,-1 0 0 15,-3 0-129-15,-6-8-258 16,2 4-1161-16,-16-7-2193 16,-5-8-1032-16,1 6-387 15</inkml:trace>
  <inkml:trace contextRef="#ctx0" brushRef="#br0" timeOffset="170097.729">4043 7200 5676 0,'0'15'5160'0,"27"5"-129"16,-5-18-516-16,10 7-4515 15,3-1 0-15,6 2-258 16,-4-6-258-16,4 11-516 15,-8-13-645-15,1 13-903 16,-11-11-258-16,6 9 0 16,-10-13 129-16,6 5 387 15,-6-5 258-15</inkml:trace>
  <inkml:trace contextRef="#ctx0" brushRef="#br0" timeOffset="170319.7417">4718 7331 3870 0,'36'69'4128'15,"-20"-28"-1161"-15,-4 0-903 0,6 5-645 16,-12-13-516-16,5 3-258 16,-5-12-387-16,0-3 129 15,-6-21-387-15,3 9-129 16,-3-9-258-16,0-20-129 15,0-1 0-15,-1-15-516 16,1-2-645-16,-3-11-1290 16,-8-14-1419-16,11 9 129 15</inkml:trace>
  <inkml:trace contextRef="#ctx0" brushRef="#br0" timeOffset="171070.7847">4786 6949 1032 0,'5'24'4515'0,"-1"5"0"16,-4-7-516-16,5 6-4128 15,-2 5-1548-15,-2 2-645 16,1-3-258-16,4 2 129 16,-6-13 774-16,8 3 387 15,-4-8 903-15,4-6 645 16,2-1 1161-16,1-3 258 15,-2-4-129-15,2 3-387 16,0 4-645-16,0 5-516 16,-3 4-129-16,3 5-129 15,-1 6 129-15,-1 3 129 16,-1 5 387-16,1 0 0 0,-1 2 387 15,-2-8 129-15,3 2 258 16,-9-14 129-16,4 3 387 16,-4-22-387-16,0 11 129 15,-4-19-258-15,4-7 0 16,-5-18-258-16,5-4-258 15,0-10-387-15,1-5-129 16,7-1 0-16,0 0 0 16,1 3-129-16,3 8 0 15,0 6 0-15,4 10-129 16,-2 10 0-16,3 9 129 15,-2 7-129-15,2 11 0 0,-3 12 0 16,1 5 129-16,-3 12 0 16,1 2 0-16,-3 3 0 15,-3 4 129-15,1-7-129 16,-4-4 0-16,-1-9-129 15,-2-11-129-15,3-5-258 16,-4-13-258-16,0 0-387 16,4-32-258-16,6 14-645 15,-10-25-258-15,12 13 0 16,-8-15 0-16,8 6 0 15,-5 0 516-15,3 4 516 16,-2 7 516-16,1 0 516 16,1 8 774-16,0 6 129 0,3 6 387 15,1 4 258-15,3 4-129 16,1 1 387-1,1 8-387-15,3 0-129 16,-1 4-258-16,0-2-129 0,2 2-387 16,-5-3-258-16,-1-1-387 15,-1-5-387-15,-4-4-258 16,0 0-258-16,-12 0 0 15,18-17-129-15,-8 3-387 16</inkml:trace>
  <inkml:trace contextRef="#ctx0" brushRef="#br0" timeOffset="171531.8111">5922 6864 6321 0,'48'12'5418'0,"-18"-6"-516"16,-2-6-387-16,1-3-4386 15,1 1-129-15,3 0-129 16,-3-2 129-16,-4 3-129 15,-5-1 129-15,-7 1-129 16,-14 1 0-16,11 9 129 16,-15 5-129-16,-11 8 129 15,-8 5-129-15,-6 7 129 16,-6 6 0-16,-6 8 0 15,-1 1-129-15,1 1 258 0,6 2-129 16,3-9 0-16,11 1 129 16,4-6-129-16,10-7 129 15,7-4 0-15,6-6 0 16,12-3 0-16,5-9-129 15,4 1 129-15,6-7-129 16,0-1 0-16,0-2-129 16,1 0-258-16,-7-7-258 15,2 3-387-15,-17-16-903 16,6 9-1677-16,-10-6-1419 15,-8-4-129-15</inkml:trace>
  <inkml:trace contextRef="#ctx0" brushRef="#br0" timeOffset="171696.8203">5953 7064 2193 0,'4'8'3741'0,"14"12"516"15,-7-2-3096-15,9-3-645 16,3 2-903-16,5 1-1806 15,1 5-1806-15,-8-13 129 16</inkml:trace>
  <inkml:trace contextRef="#ctx0" brushRef="#br0" timeOffset="172019.8389">6459 7568 4257 0,'44'-3'3870'0,"-23"-14"-645"15,-8-12-258-15,4 4-645 16,-13-15-903-16,4 6-387 15,-8-7-516-15,0 6-129 16,-11 4-129-16,1 7 0 16,-7 5-129-16,-3 8 0 15,-4 2-129-15,-2 8 0 16,-2 6-258-16,2 1-258 0,2 16-903 15,-6-8-2064-15,4 4-1548 16,9 7-258-16</inkml:trace>
  <inkml:trace contextRef="#ctx0" brushRef="#br0" timeOffset="172602.8723">4051 7981 3096 0,'-36'0'1161'0,"31"-9"258"16,5 9 387-1,14-19 0-15,8 11 0 0,2-9 129 16,13 10-516 0,1-7 0-16,17 7-387 0,-5-3-516 15,16 5-129-15,8-1-129 16,8 4-129-16,9-2 129 15,9 4-129-15,6-2 129 16,10 2 0-16,10-3 0 16,6 2 0-16,3-2 0 15,5 0-129-15,2-2 0 16,4 1 129-16,1 0-258 15,-5 1 0-15,-5 0 0 16,-10-1-129-16,-10 4-258 16,-13 0-129-16,-7 7-1161 15,-27 0-2193-15,-19-2-1032 16,-9 9-387-16</inkml:trace>
  <inkml:trace contextRef="#ctx0" brushRef="#br0" timeOffset="173287.9113">4207 8251 1806 0,'-36'10'4128'0,"36"-10"0"15,-21 3-129-15,21-3-3999 16,0 0 129-16,0 0 0 15,12 9 258-15,-12-9 258 16,28 7 129-16,-11-7 129 16,8 6-129-16,1-6 129 0,8 6-258 15,-2-6-258-15,2 4-129 16,-1-3-129-16,-1 0-129 15,-7 0 0-15,-2 3-129 16,-8-2 129-16,-4 2-129 16,-11-4 129-16,0 23 0 15,-9-5-129-15,-8 2 129 16,-5 7 0-16,-6 4 129 15,-2 4 0-15,-1 1-129 16,0-3 129-16,5-1 0 16,5-1 0-16,4-4 0 15,5-6 0-15,8 1-129 16,4-5 129-16,3-3 0 0,9-2 0 15,6-1 129-15,1-2-129 16,5-2 0 0,1-2 0-16,3 1 129 15,0-3-258-15,-2-1 0 0,-1 0 0 16,-2-2-258-16,-2 0 129 15,-5 0-258-15,3 0-516 16,-12-11-1677-16,1 0-2193 16,-8 11-387-16,8-21-129 15</inkml:trace>
  <inkml:trace contextRef="#ctx0" brushRef="#br0" timeOffset="173576.9279">4198 8529 7998 0,'5'15'5031'0,"-5"-15"0"16,17 2-516-16,-4 3-4644 15,7-1 129-15,0 2 0 16,1-3 0-16,0 4-129 16,-1-2 129-16,-2 2-129 15,2 0-129-15,-4-1-645 16,1 2-258-16,-7-3-2193 15,1-3-1677-15,2 5-129 16,-13-7-129-16</inkml:trace>
  <inkml:trace contextRef="#ctx0" brushRef="#br0" timeOffset="173843.9433">4732 8682 5160 0,'26'33'5289'16,"-18"-19"-387"-16,1 8-387 16,2-4-4128-16,-10 3-258 15,3-1 0-15,-4-2-129 16,0-1 129-16,0-1-129 0,0-3-129 15,0-2 0-15,0-11-387 16,0 13-774 0,0-13-1290-16,-5-12-1548 15,5 12-774-15,-2-30-258 0</inkml:trace>
  <inkml:trace contextRef="#ctx0" brushRef="#br0" timeOffset="174012.9529">4763 8395 2709 0,'0'0'4773'0,"0"0"-387"16,0 0-645 0,3 9-6321-16,6 8-1548 15,-9-17-387-15,4 21 130 16</inkml:trace>
  <inkml:trace contextRef="#ctx0" brushRef="#br0" timeOffset="174481.9798">4921 8672 645 0,'20'86'1032'0,"-12"-41"-258"15,-2-2 387-15,-5 1 387 16,1 0 774-16,-3-13 0 15,1 5 129-15,-7-19 129 16,7 5-129-16,-7-22-258 0,7 0-645 16,-5-25-516-16,5 0-387 15,-5-13-258-15,5-8-387 16,-1-3 129-16,1-2-258 15,0 0 258-15,5 8-129 16,2 5 0-16,0 10-129 16,6 6 0-16,-1 11 0 15,3 7 0-15,0 4 0 16,5 6 129-16,-2 7-258 15,2 5 258-15,0 5 0 16,-3 3 0-16,-1 4 129 16,-4-1-129-16,0 2 129 15,-2-2-129-15,-3-6 129 0,-1-3-129 16,-2-3 0-16,-1-5 0 15,-3-12-258-15,5 15-258 16,-5-15-258 0,0 0-258-16,0-10-516 0,0 10-1290 15,0 0-1677-15,0-18-903 16,0 18 516-16</inkml:trace>
  <inkml:trace contextRef="#ctx0" brushRef="#br0" timeOffset="174794.9977">5371 8616 8385 0,'37'-2'5547'0,"-17"-1"-516"16,2 2-387-16,-6-5-4902 16,9 2 0-16,2 1 0 15,-1 2 0-15,-1-2 258 16,-4 3-129-16,-1-2 0 15,-3 2 129-15,0 0-129 16,-4 0-387-16,-13 0 0 16,19 0-1032-16,-19 0-2193 15,0-12-1161-15,0 12-516 16,0-22 387-16</inkml:trace>
  <inkml:trace contextRef="#ctx0" brushRef="#br0" timeOffset="175041.0118">5570 8424 5547 0,'0'46'5289'0,"7"-21"-516"16,-6-3-387-16,7 4-4257 15,-2 3-129-15,3 2 0 16,-4 1-129-16,2-4 129 16,-4-3-258-16,2-2 0 15,-2-8-258-15,4 1-903 0,-7-16-2064 16,0 0-1419-16,12 0 0 15</inkml:trace>
  <inkml:trace contextRef="#ctx0" brushRef="#br0" timeOffset="175495.0378">5913 8245 5934 0,'40'12'5289'0,"-20"-9"-258"0,10 5-516 15,-1-3-4386-15,3-2 0 16,5 0 0 0,0-3-258-16,-2 2 129 15,-4 2 0-15,-3 2 0 16,-8-1 0-16,-4 5 129 0,-11 2-129 15,-5 3 0-15,-3 4-129 16,-15 4 129-16,-4 6 0 16,-9 3 0-16,-3 0 129 15,-1 4-258-15,0-1 129 16,1 2 0-16,5 1 0 15,7-3 129-15,6-5-129 16,9 1 0-16,7-2 0 16,4-7 129-16,12-1 0 15,7-6 0-15,4-3 0 16,6-3 129-16,1-6-258 15,-1-3 129-15,2-1-258 0,-5-5-258 16,-1-1 129-16,-9-5-258 16,1 6-258-16,-12-11-645 15,4 6-2451-15,-5 0-903 16,-8-6-774-16</inkml:trace>
  <inkml:trace contextRef="#ctx0" brushRef="#br0" timeOffset="175733.0513">5975 8478 5547 0,'-12'23'4902'15,"12"-23"0"-15,10 19-387 16,9-11-4386-16,4 3-129 15,2 1-129-15,5-3-129 16,-3 0-129-16,7 1-258 16,-8-4-516-16,7 6-387 15,-12-11-1290-15,3 1-1548 16,1 8-645-16</inkml:trace>
  <inkml:trace contextRef="#ctx0" brushRef="#br0" timeOffset="176112.073">6399 8853 2451 0,'18'46'4773'16,"-5"-19"-258"-16,-13-27-258 15,11 16-3741-15,3-7-258 16,-3-9 129-16,3 0 0 16,-3-12 129-16,6 0 0 15,-6-11 0-15,2 2-129 16,-5-4 129-16,2 0-258 15,-7-2 129-15,-1 4-258 16,-2 1 0-16,-1 4 0 16,-7 1 0-16,-2 6 0 15,-4 3 0-15,1 7 0 16,-4 1 258-16,3 4-258 15,-3 10 0-15,2 4 0 0,-1 4-129 16,3 0-129-16,4 9-516 16,-4-11-2451-16,7-2-1935 15,6 1-129-15,0-19-645 16</inkml:trace>
  <inkml:trace contextRef="#ctx0" brushRef="#br0" timeOffset="207747.8823">4459 4998 1 0,'-14'-10'1031'15,"14"10"-257"-15,-17-9 0 16,7 5-129-16,-2-1 0 15,-3 2 129-15,1-2-129 16,-5 4 129-16,-2-1 0 16,2 2 0-16,-4 0 0 15,-1 4-129-15,-2 3-129 0,1 5 129 16,-1 8-129-1,-2 1-129-15,2 9 258 16,-2 5-387-16,3 6 0 16,1 4 0-16,5 7 129 0,2 9-387 15,4 2 258-15,4 6-129 16,1 7 129-16,6 9 0 15,2 4 129-15,0 3-258 16,6-3 258-16,7-3 129 16,4-1-258-16,7-2-129 15,1-10 129-15,6-11-129 16,-1-8 0-16,4-6 0 15,-2-5-129-15,-2-6 0 16,-5-9 0-16,-2-6 258 16,-5-4-258-16,-6-4 129 15,-12-14-129-15,14 15 129 16,-14-15-129-16,0 0 129 0,-6 0-129 15,-6-3 0-15,-7-8 0 16,-2-4-129-16,-5-1 129 16,0-5-129-16,-5-2 258 15,-3-2-258-15,5-1 258 16,-3 3-129-16,6 4 0 15,2 0 0-15,2 6 129 16,6 3-129-16,3 4 129 16,13 6-129-16,-12-6 0 15,12 6 0-15,0 0-129 16,0 11 258-16,0-11-129 15,17 20 129-15,-4-5 0 16,7 5 129-16,1 0 0 0,6 4 0 16,-4-2 129-16,5-3 0 15,-3-3-129-15,2-3 129 16,-7-7-129-1,3-5 0-15,-2-5 0 0,4-11 0 16,3-14-129-16,2-17-774 16,16-18-3741-16,6-16-516 15,-5-27-774-15,5-5 646 16</inkml:trace>
  <inkml:trace contextRef="#ctx0" brushRef="#br0" timeOffset="226185.9371">14564 3435 1 0,'-9'-1'902'16,"9"1"-128"-16,0 0 0 0,0 0-129 16,0 0-387-16,0 0 258 15,0 0-258-15,0 0 387 16,0 0-129-16,0 0 129 15,0 0 258-15,9-2 0 16,1 0-129-16,3 0 0 16,1-1-129-16,7 3-258 15,-4-2 129-15,6 2-129 16,-1 0 129-16,7 0-258 15,-2 0 129-15,7 0 129 16,-1 0-129-16,6 1-129 16,2-1 387-16,6 4-387 15,1-4 129-15,4 0 0 0,0 0-129 16,2 3 0-16,0-1-129 15,1-1 0-15,-5 3 0 16,-3-1 0-16,-2-1 129 16,-3-1-129-16,-5 0 0 15,0 0-129-15,-8-1 129 16,0 0-129-16,-8-5 129 15,3-1-129-15,-11 1 0 16,3 2 129-16,-16 3-129 16,15-7 129-16,-15 7 0 15,0 0 0-15,0 0 0 16,0 0-129-16,0 0 129 15,0 0 0-15,0 0-129 0,9-11 0 16,-9 11 129-16,0 0-258 16,0 0 129-16,0 0 0 15,0 0-129-15,0 0 129 16,-9-12 0-16,9 12-129 15,0 0 129-15,-14-10-129 16,14 10-129-16,-12-5 0 16,12 5-129-16,0 0-516 15,-10-5-129-15,10 5-129 16,0 0-387-16,-17-7-516 15,17 7-1548-15,0 0-516 16</inkml:trace>
  <inkml:trace contextRef="#ctx0" brushRef="#br0" timeOffset="230107.1614">2734 10946 1 0,'-20'0'4256'16,"20"0"517"-16,0 0-387 15,0 0-2451 1,0 0-387-16,0 0-387 15,0 0 129-15,20 7-387 0,-8-6 0 16,10 6-387-16,3-4 0 16,5 5-129-16,2-5-258 15,1 2 0-15,3-3-129 16,-5-2 0-16,2 1-387 15,-6-3-774-15,3-1-2193 16,-9-2-1161-16,-10-6-645 16,-11 11 0-16</inkml:trace>
  <inkml:trace contextRef="#ctx0" brushRef="#br0" timeOffset="230326.1739">2771 11046 6708 0,'-17'44'5031'0,"17"-26"-129"15,13 2-387-15,8-6-3612 16,6-6-516-16,13 2 129 16,0-9-258-16,6 0 0 15,0-1-516-15,-4-9-2064 16,0-3-2322-16,-1 2-258 15,-8-6-516-15,-3 7 129 16</inkml:trace>
  <inkml:trace contextRef="#ctx0" brushRef="#br0" timeOffset="231175.2225">3628 9954 3612 0,'-23'-6'4773'16,"0"0"-129"-16,23 6-387 16,0 0-3354-16,0 0 0 15,22 0-387-15,-3 0-258 16,10 0 129-16,2 0 0 15,9 0 0-15,-1 0-129 16,4 0 0-16,-4 0-129 16,-3 0-129-16,-5 2 258 15,-6 1-258-15,-7 5 0 0,-8 3-258 16,-10 12 258-16,-13 2-129 15,-9 8 129-15,-9 9-129 16,-7 4 129-16,0 8 0 16,-6 3 0-16,3 0 0 15,6-2 0-15,7-2 129 16,8-5-129-16,11-4 129 15,9-8-129-15,4-7 258 16,13-7-258-16,7-7 129 16,2-2-129-16,7-11-387 15,2-1-258-15,-9-8-1032 16,4-10-2451-16,-3 3-774 16,-13-11-129-16,-3 3-129 0</inkml:trace>
  <inkml:trace contextRef="#ctx0" brushRef="#br0" timeOffset="231356.2328">3550 10230 3483 0,'-25'7'4515'0,"25"11"-129"15,0-18-129-15,17 25-3741 16,8-5-258-16,6-1-258 16,0-1-903-16,6 0-2064 15,5 5-1161-15,-10-14-387 0,10 12-129 16</inkml:trace>
  <inkml:trace contextRef="#ctx0" brushRef="#br0" timeOffset="231695.2522">4113 10508 2709 0,'21'79'3741'0,"-9"-45"-1290"16,0-10-258-16,6 0-129 15,-6-21-129-15,9-1-387 16,-6-20 0-16,6-6-129 16,-9-22-129-16,4 4 0 15,-14-15-387-15,6 3-387 16,-8-3-129-16,-8 6-129 0,-6 9 129 15,-5 13-258-15,-5 11 0 16,-3 15-129-16,-2 10-129 16,0 18 129-16,1 14-387 15,2 4 0-15,10 15-774 16,-4-11-2451-16,10-2-1419 15,10-1-129-15,9-16-387 16</inkml:trace>
  <inkml:trace contextRef="#ctx0" brushRef="#br0" timeOffset="232970.3252">4578 9374 3225 0,'11'-9'3741'15,"12"9"129"-15,-3-1-3354 16,6-7 129-16,8 8 129 16,-1-6 258-16,9 5-258 15,-5-1 258-15,5 2-387 16,-10 0 0-16,1 1-129 0,-12 1-129 15,-3 8-129 1,-18-10-129-16,11 26 129 16,-16-5-258-16,-12 4 129 15,-7 3 129-15,-2 6-129 0,-5 0 0 16,-4 5 0-16,3-3 0 15,4-3 129-15,6-2-129 16,10 1 129-16,7-9-258 16,6 0 129-16,12-3 0 15,10-2 0-15,2-2-129 16,6-4 0-16,0-1-129 15,-1-5-258-15,3 5-903 16,-9-8-2193-16,-8-3-1290 16,2 0-258-16,-17-10 258 15</inkml:trace>
  <inkml:trace contextRef="#ctx0" brushRef="#br0" timeOffset="233166.3363">4580 9599 4773 0,'-2'16'4644'0,"13"-10"-129"16,21-4-1032-16,3 7-3225 16,6-4-129-16,3 4-129 15,2-1-645-15,-3-8-903 16,2 1-1677-16,-2 5-774 15,-16-8-516-15</inkml:trace>
  <inkml:trace contextRef="#ctx0" brushRef="#br0" timeOffset="233458.3531">5166 9499 1032 0,'22'55'4257'0,"-15"-20"258"16,-7-6-1935-16,-2 1-516 15,1 8-387-15,-11-9-645 16,8 3-129-16,-8-7 0 16,12 0-129-16,-8-13 0 15,8 6-129-15,0-18 129 16,17 1-129-16,-1-7-258 0,7-5 0 15,2-4-129-15,5-2-258 16,1 1-129-16,-3-1-774 16,10 7-2580-1,-10 1-1419-15,-8 2-258 0,-4 7-516 16</inkml:trace>
  <inkml:trace contextRef="#ctx0" brushRef="#br0" timeOffset="235214.4533">5408 9534 1 0,'-13'2'3482'15,"13"-2"517"-15,0 11-2451 16,0-11-129-16,13 6 129 15,-1-6-258-15,13 0-129 16,0 0-129-16,11 0-258 16,-5-4 0-16,9 0-387 15,-3-6-516-15,-4 3-129 16,2 2-774-16,-10-6-774 15,-1 2-2064-15,-1 7-645 16,-14-10-129-16</inkml:trace>
  <inkml:trace contextRef="#ctx0" brushRef="#br0" timeOffset="235399.4641">5603 9340 2967 0,'-18'28'3999'16,"10"-10"129"-16,8 15-3225 15,0 6-387-15,3 3 0 16,3 3-645-16,2 0-774 16,0-6-1935-16,-6-17-1161 15,13 9 0-15</inkml:trace>
  <inkml:trace contextRef="#ctx0" brushRef="#br0" timeOffset="238173.6228">6016 9440 2709 0,'0'0'4515'16,"0"0"-258"-16,11 0-2838 15,-11 0-129-15,0 0-387 16,11-13-387-16,-11 13-129 15,15-8-129-15,-4 4 129 16,-11 4 0-16,18-7-129 16,-18 7 0-16,13-4 0 15,-13 4 0-15,0 0 129 0,9 0-129 16,-9 0 0-16,3 21 0 15,-2-6-258-15,-1 6 129 16,0 5 129-16,0 3-258 16,-1 5 0-1,-4 1 0-15,-1-6-129 0,3 4-387 16,-7-12-645-16,8 7-1161 15,-7-10-2322-15,-3-17-387 16,12-1 129-16</inkml:trace>
  <inkml:trace contextRef="#ctx0" brushRef="#br0" timeOffset="238340.6323">5929 9272 645 0,'12'-32'4257'16,"-8"19"129"-16,14 13-387 0,-18 0-4128 15,24 5-2064-15,0 6-1806 16,-11-8 0-16</inkml:trace>
  <inkml:trace contextRef="#ctx0" brushRef="#br0" timeOffset="238738.6551">6302 9183 2451 0,'11'22'3870'0,"-2"-6"-2193"0,0-3-258 16,8 5 258-16,-1-6 0 15,8 5-129-15,-5-9-258 16,8 7-258-16,-7-11-258 15,2 6-258-15,-8-5 129 16,0 2-387-16,-14-7 129 16,9 14-129-16,-9-14 0 15,-6 23 0-15,-9-7-129 16,1 7-129-16,-6 0 129 15,0 6-129-15,-1 3 0 16,5-1 0-16,3 1 0 16,5 1 0-16,4-5 0 15,4-2 0-15,8-1 0 0,3-7 0 16,6-2-129-16,1-8-387 15,2 3-516-15,-6-11-1548 16,1-8-2064-16,4 6-258 16,-9-16 0-16</inkml:trace>
  <inkml:trace contextRef="#ctx0" brushRef="#br0" timeOffset="238927.6659">6289 9465 2709 0,'0'25'3999'16,"0"-25"-387"-16,17 11-3225 16,-1-2-258-1,5 2-645-15,0-3-1290 16,-6-8-1935-16,15 10 129 0</inkml:trace>
  <inkml:trace contextRef="#ctx0" brushRef="#br0" timeOffset="239304.6875">6630 9720 2322 0,'7'15'2709'0,"12"-14"258"0,-5-2-258 16,-2-16-258-16,9 1-129 15,-9-18-387-15,9 13-645 16,-13-16-258-16,8 14-258 15,-12-8-129-15,5 11-129 16,-9-4 0-16,0 13-129 16,-9 3-258-16,-3 8 0 15,-4 1 0-15,-1 10-129 16,-4 6 0-16,1 1 0 15,2 5-129-15,-3-1-258 16,7 6-903-16,-4-12-1677 16,10-2-1806-16,7-2-387 0,1-12-387 15</inkml:trace>
  <inkml:trace contextRef="#ctx0" brushRef="#br0" timeOffset="239786.715">7067 9192 774 0,'-17'7'4257'16,"17"-7"-387"-16,-6 24-1419 0,-4-11-387 16,8 16-387-1,-6-5-516-15,5 12-258 16,-1-3-387-16,3 4-129 15,-1-4 129-15,2 0-387 0,4-5 0 16,4-9-129-16,3-4-129 16,-2-10-516-16,8 1-903 15,-6-6-2580-15,-5-7-516 16,7 1 0-16</inkml:trace>
  <inkml:trace contextRef="#ctx0" brushRef="#br0" timeOffset="239952.7245">6937 9328 3096 0,'-8'15'4644'16,"8"-15"-258"-16,30 4-387 0,-4-3-4386 15,10-1-1032-15,0 0-1548 16,-1-5-1161-16,9 5-387 15</inkml:trace>
  <inkml:trace contextRef="#ctx0" brushRef="#br0" timeOffset="240650.7644">7356 9354 2580 0,'3'11'4128'0,"-3"-11"-1677"15,0 0-387-15,0 17-516 16,0-17-258-16,0 0-516 0,-20 8 129 15,20-8-129-15,-23 5-129 16,13 2 0-16,-10-3 0 16,4 7 129-1,-7-4-129-15,8 8-129 0,-2-4-129 16,5 6-129-16,4-5 0 15,4-1-129-15,4-11-129 16,11 11 0-16,3-9 0 16,6-2-129-16,5-5 129 15,3-6-129-15,2-2 129 16,-1 0-129-16,-3-1 0 15,-1 4 0-15,-2-1 129 16,-6 3-129-16,-3 4 0 0,-3 4 129 16,-11 0-129-1,8 11 129-15,-4 2 0 16,-4 3 0-16,1-1 0 15,1 1 0-15,0-3 0 0,0-2 129 16,-2-11-129-16,0 0 0 16,17 2-129-16,-17-2 129 15,16-18 0-15,-6 3 0 16,1-3 0-16,-1-2-129 15,-2 2 129-15,3-1-129 16,-5 6 129-16,-6 13 0 16,9-13-129-16,-9 13 129 15,0 0-129-15,6 13 258 16,-6 1-258-16,0 4 129 15,1 0 0-15,1 0 0 16,0-2-129-16,1-5 129 0,-3-11 0 16,10 11-129-16,-10-11 129 15,16-4-129-15,-16 4 129 16,17-24-129-16,-8 7 129 15,2-3-129-15,1 3 0 16,-3 0 0-16,2 6-258 16,-5-2-387-16,7 12-1161 15,-13 1-1935-15,0 0-903 16,16 10-129-16</inkml:trace>
  <inkml:trace contextRef="#ctx0" brushRef="#br0" timeOffset="241203.7961">7879 9738 1548 0,'-6'56'3483'0,"-10"-35"516"15,13-1-2967-15,-4 1-129 16,-4-9 258-16,4 3 129 15,-6-15-129-15,13 0 129 16,-13-22 129-16,13 1-258 16,-5-20-258-16,5-3-258 15,-3-21-258-15,3-7-129 16,7-10 0-16,1 2-129 15,0-8 0-15,6 8 0 0,1 2 0 16,3 15-129-16,0 9 129 16,1 16-129-1,-1 12 0-15,2 11 0 16,0 14 0-16,-3 5-129 0,-1 15 129 15,-2 5 0-15,0 5 0 16,-5 3-129-16,-3 1 129 16,-4-1 0-16,-2-3-129 15,-3-5 258-15,-5-3 0 16,-1-5-129-16,-3-3 129 15,12-13 0-15,-16 15 129 16,16-15-258-16,-10 9 258 16,10-9-258-16,0 12-129 15,0-12 0-15,8 22-129 16,-4-5 129-16,2 2 0 15,-2 2-129-15,0 4 258 16,-4 2-258-16,0-2 258 0,-2-1 0 16,-8 4-129-16,-2-9-129 15,3 1-516-15,-8-11-1032 16,17-9-2322-16,-15 18-774 15,15-18-387-15</inkml:trace>
  <inkml:trace contextRef="#ctx0" brushRef="#br0" timeOffset="241622.82">8119 9523 903 0,'36'-4'3999'15,"-19"4"387"-15,-17 0-2580 0,12-20-516 16,1 7-129-16,-3-13-129 15,4 4 0-15,-5-15-387 16,5 4 258 0,-8-13-129-16,11 6 258 0,-14-10-387 15,9 8 0-15,-11-5-258 16,3 8 0-16,-4 4 0 15,0 9-129-15,-3 5 129 16,-5 9-258-16,-1 10-129 16,-7 4 0-16,2 16 0 15,-2 9 0-15,-2 9-129 16,4 11 129-16,1 6 129 0,5 5-258 15,4-1 258-15,4-2-129 16,7-3 129 0,4-5-129-16,4-7 129 15,4-6-129-15,2-5 0 16,-3-9 0-16,0-2-129 0,-4-7-258 15,4 5-774-15,-18-16-1806 16,11 12-1935-16,-11-12-258 16,6 15-258-16</inkml:trace>
  <inkml:trace contextRef="#ctx0" brushRef="#br0" timeOffset="242525.8717">4795 10044 1548 0,'-34'-8'4515'0,"34"8"258"15,-7-18-258-15,7 1-3354 16,21 7-258-16,2-5 129 16,12 5-387-16,6-3 0 15,16 6-129-15,2-2-129 16,15 4-129-16,8 2-129 15,13 2-129-15,8-3 129 0,10 2-129 16,12-5 129-16,15 2 0 16,5-6-129-16,11-1 0 15,2-4 129-15,11 1 0 16,1-2 129-16,0 0-258 15,-2 3-258-15,-5 0 258 16,-8 5 0-16,-11 2 0 16,-12 3-129-16,-17 2-258 15,-15 2-387-15,-25 0-1032 16,-11 2-2322-16,-22 10-1032 15,-29-5 0-15</inkml:trace>
  <inkml:trace contextRef="#ctx0" brushRef="#br0" timeOffset="243195.91">4757 10211 516 0,'-33'10'4128'15,"33"-10"516"-15,0 0-129 0,5-8-3096 16,20 6-387 0,-4-9 0-16,16 6-129 15,-1-5 0-15,10 4-129 16,-7 2-387-16,6 3-129 0,-9 1-129 15,-2 3-129-15,-10 7 0 16,-3 0 0-16,-12 4 0 16,-5 1 129-16,-6 3-129 15,-13 4 129-15,-7 2-129 16,-5 7 129-16,-4-3 0 15,-2 3 0-15,1 0-129 16,3-2 129-16,9-2-129 16,4-2 129-16,11-3-129 15,5-5 129-15,10-1-129 16,9-6 258-16,6-1-258 15,5-3-258-15,3 0-258 16,-3-6-516-16,5 0-1419 0,-9 0-2064 16,-7-9-387-16,-2 1-645 15</inkml:trace>
  <inkml:trace contextRef="#ctx0" brushRef="#br0" timeOffset="243733.9408">4808 10358 3096 0,'-32'0'4515'15,"32"9"0"-15,0-9-387 16,15 9-3225-16,10 1-645 16,3 1 0-16,3 1 0 15,5 1-387-15,0-3 0 0,-1 2-387 16,-1-6-129-16,-2 3-258 15,-3-9-129-15,-1 5-129 16,-7-5-129 0,4-1-387-16,-12-8-129 0,4 2 387 15,-5-3-258-15,3 3 387 16,-5 2 258-16,2 5 258 15,-12 0 516-15,17 5 387 16,-9 10 258-16,-1 3 516 16,-2 5 258-16,-1 2 0 15,3 5 258-15,-4-5-258 16,4 6 258-16,-3-11-258 15,8 1 258-15,-12-21 0 0,20 18 0 16,-20-18-129 0,23-9-129-16,-13-11 129 15,6 0-258-15,-8-12-129 16,5 3-258-16,-8-7 0 0,-1 4-387 15,-4 0 0-15,0 5-129 16,-8 2 0-16,0 9-129 16,-6 3 0-16,-1 8 0 15,1 5 0-15,-4 3-129 16,3 13 129-16,0 2-258 15,3 8-129-15,-6-7-645 16,11 15-1290-16,-2-2-2451 16,1-10-129-16,8 3-387 15</inkml:trace>
  <inkml:trace contextRef="#ctx0" brushRef="#br0" timeOffset="243959.9537">5619 10400 3354 0,'27'9'4128'16,"-17"-11"-516"-16,6-5-2967 15,5 3-129-15,-1-6-903 16,1 0-1419-16,-8-11-2322 16,11 17 387-16</inkml:trace>
  <inkml:trace contextRef="#ctx0" brushRef="#br0" timeOffset="244142.9642">5693 10196 3870 0,'-12'33'4257'15,"12"-1"-258"-15,-1 1-2838 16,-7 0-387-16,6 2-774 16,1 7-1161-16,1-1-2193 15,-8-14-645-15,11 12-129 16</inkml:trace>
  <inkml:trace contextRef="#ctx0" brushRef="#br0" timeOffset="244449.9818">5886 10331 774 0,'31'-9'3483'0,"-11"9"-516"16,-8 0-1548-16,-3-3 129 15,3 3 0-15,-12 0-129 16,17 0 129-16,-17 0-129 15,16-4-129-15,-16 4 0 16,0 0-258-16,7 10-129 16,-1 10-258-16,-6 2 0 15,0 15-258-15,0-1 0 16,0 6-129-16,-5 4-258 15,-2 2 129-15,1-3-129 0,-5-3-387 16,2 5-774-16,-7-22-1677 16,0-2-1935-16,3 0-516 15,-4-17 0-15</inkml:trace>
  <inkml:trace contextRef="#ctx0" brushRef="#br0" timeOffset="244623.9917">5912 10133 3612 0,'32'-15'5031'16,"-13"18"-387"-16,-8-3-645 0,5 12-5031 15,-2 7-2709-15,-14-19-387 16,25 34-645-16</inkml:trace>
  <inkml:trace contextRef="#ctx0" brushRef="#br0" timeOffset="245087.0182">6290 10160 1548 0,'7'7'4902'16,"-7"-7"-129"-16,18-4-2193 15,5 4-129-15,-6-7-258 0,12 7-645 16,-9-7-516-16,6 7-387 15,-9-3-129-15,4 3-129 16,-5 0-258-16,-3 1 0 16,-13-1-129-16,12 16 129 15,-12-4-129-15,-1 5 0 16,-10 4-129-16,-3 5 129 15,-5 3 0-15,-2 7 0 0,-1 3-129 16,2-3 129 0,0 2 0-16,6-5 129 15,5-4-129-15,3-1 129 16,6-6-129-16,4-8 0 15,10 0 0-15,1-6 0 0,4-2-129 16,-3-4 0-16,5 2-129 16,-7-6-645-16,6 2-1419 15,-9-3-2451-15,-6-8-258 16,-5 11-387-16</inkml:trace>
  <inkml:trace contextRef="#ctx0" brushRef="#br0" timeOffset="245291.0299">6306 10353 1677 0,'-22'1'5031'0,"22"-1"0"16,8 18-129-16,9-11-3483 15,-1-7-129-15,11 7-387 16,-3-7-387-16,4 1-1032 15,2 3-3096-15,-1 3-1032 16,-8-7-387-16,3 12-258 16</inkml:trace>
  <inkml:trace contextRef="#ctx0" brushRef="#br0" timeOffset="245559.0452">6666 10324 3096 0,'4'36'4128'16,"-9"-13"-903"-16,-4 11-2193 15,1 2 0-15,-8 0-129 16,8 5 129 0,-9-10-129-16,10 8 258 0,-6-19-258 15,13 9 516-15,0-29-129 16,0 20 0-16,0-20-129 15,24 0-258-15,-8-1-387 16,10-5-129-16,-1-2 0 16,0-2-903-16,8 8-2580 15,-5-4-1806-15,-7-4-258 16,-1 8-645-16,-7-4 517 15</inkml:trace>
  <inkml:trace contextRef="#ctx0" brushRef="#br0" timeOffset="246036.0725">7152 9990 258 0,'14'0'4386'0,"-11"9"129"16,-10 3 129-16,-11 13-3612 15,7 17 129-15,-11-1-129 16,6 15-258-16,-9 1-129 15,10 6-129-15,-6-7-387 16,13 0 0-16,0-10-129 16,8-10-129-16,3-7-258 15,-3-29-645-15,28 13-1548 0,-6-13-1806 16,-6-24-516-16,7 4 258 15</inkml:trace>
  <inkml:trace contextRef="#ctx0" brushRef="#br0" timeOffset="246205.0821">6985 10235 1935 0,'-18'20'4386'16,"21"-6"258"-16,-3-14-516 15,19 3-3741-15,5 0-516 16,8-1-1032-16,5 1-1935 0,-7-7-1161 15,16 5 0-15</inkml:trace>
  <inkml:trace contextRef="#ctx0" brushRef="#br0" timeOffset="246787.1154">7443 10214 903 0,'16'0'4257'0,"-6"-4"516"16,-10 4-1677-16,0 0-1290 15,0 0-387-15,-14 8-516 16,6 3-258-16,-9-3 0 15,2 9-129-15,-10-3-129 16,3 10 129-16,-9-2 0 16,5 8 129-16,-3-5-129 15,5 2 129-15,2-2-258 16,10-1 0-16,5-10-258 15,7-3-129-15,10-7 0 0,7-6 0 16,11-8 0-16,4-7-129 16,4-6 129-16,-3-3-129 15,1-1 129-15,-5 1-129 16,-2 3 129-16,-9 5 0 15,-6 6-129-15,-12 12 129 16,0 0 0-16,0 0 0 16,0 14-129-16,-9 4 129 15,1 4 0-15,3-4-129 16,3 2 129-16,-2-3-129 15,4-1 0-15,0-16 0 16,14 11-129-16,-3-11 129 16,9-9 0-16,-4-5 0 0,8-6 129 15,-4-1-129-15,2-2 0 16,-1 1 0-16,-4 2 129 15,-1 7-129-15,-4 5 129 16,-12 8 0-16,12 1-129 16,-12 11 129-16,0 7 0 15,0 1 0-15,-4 3-129 16,0-5 0-16,3-1 0 15,1-17-258-15,0 21 0 16,0-21-645-16,0 0-1677 16,9 0-1806-16,-9-15-387 15,0 15 129-15</inkml:trace>
  <inkml:trace contextRef="#ctx0" brushRef="#br0" timeOffset="247551.1591">7816 10562 1548 0,'0'9'4515'0,"7"11"387"15,-6-8-258-15,-1 3-3354 16,11 11-258-16,-10-7-129 15,4 8-258-15,-5-8-129 16,1 1 0-16,-2-8-129 16,0 1-129-16,1-13 129 15,-16 3 0-15,8-7 0 16,3-12-258-16,-3-9 129 15,8-12-258-15,0-6 129 16,4-14-129-16,7-10 0 16,4-4 0-16,5-6-129 0,5 1 129 15,0 5 0-15,4 10-129 16,-4 6 129-16,-1 14 0 15,0 14 0-15,-6 12 0 16,-2 10 129-16,-7 6-129 16,-1 15 129-16,-5 3-129 15,-3 8 129-15,0-2-129 16,-7 3 129-16,-2-1-258 15,-4-1 258-15,1-1-258 16,0-7 129-16,0-6 0 16,4 1-129-16,8-13 0 15,-13 12 129-15,13-12-129 0,0 0 0 16,8 9 129-16,3-3-258 15,1 3 258-15,2 1 0 16,-2 2-129 0,0 5 129-16,-6 1 0 0,-3 1 0 15,-3 2 0-15,-4-1 129 16,-7 0-258-16,-2 1-516 15,-6-11-387-15,8 7-2064 16,-2-8-1806-16,-2-9-129 16,15 0-387-16</inkml:trace>
  <inkml:trace contextRef="#ctx0" brushRef="#br0" timeOffset="247967.1829">8196 10300 1935 0,'48'-11'4386'16,"-35"9"129"-16,12 4-516 0,-15 3-2967 15,3-5-645-15,5-4 258 16,-7-6-129-16,5 1 0 16,-7-12 129-16,6 3 0 15,-11-11-129-15,8-3 129 16,-12-8-129-16,6 3-129 15,-6-4 0-15,0 7 129 16,-6-1-387-16,2 10 129 16,-5 3 129-16,9 22-258 15,-21-5 0-15,7 13 129 16,1 14-129-16,0 8 0 15,1 6 0-15,-1 9 0 16,4 1 0-16,1 5 0 0,5 1 258 16,3-3-387-16,4-6 129 15,8-3 0-15,1-4 0 16,6-7-129-16,0-4 0 15,5-7 129-15,-1-8-258 16,-1-6 0-16,6 8-1161 16,-13-12-2709-16,5-6-1032 15,4-2-258-15,-7-6-516 16</inkml:trace>
  <inkml:trace contextRef="#ctx0" brushRef="#br0" timeOffset="248400.2077">8829 9871 3483 0,'12'3'5031'0,"-3"-3"0"0,11 0-1677 15,6 4-2064-15,-2-4 0 16,10 7-129-16,-6-7-258 16,8 3 0-16,-6-3-645 15,4 0-258-15,-6 0-516 16,-6-7-1806-16,2-3-2193 15,1-1-774-15,-4-3 0 16</inkml:trace>
  <inkml:trace contextRef="#ctx0" brushRef="#br0" timeOffset="248946.2389">9724 9505 5289 0,'-1'-13'5031'16,"1"13"-258"-16,5-3-387 0,-5 3-4128 15,28 0-129-15,-8 2 129 16,6 6 0-16,5 1 0 15,4 1 0-15,-4 0 0 16,1 3 0-16,-4 0-129 16,-4 3 0-16,-8 0-129 15,-7 1 258-15,-8 2-258 16,-6 5 129-16,-10 3-129 15,-10 4 129-15,-5 5-129 16,-3 3 129-16,-4 0 0 16,0 2 0-16,4-1 0 15,6-2 0-15,8-4 0 16,7 2 0-16,10-7 0 0,3-3 0 15,11-1 0-15,5-4 0 16,8-3 0 0,0-4-258-16,5-3 129 0,-1-8-258 15,3-1 0-15,-7-6-387 16,4 1-387-16,-13-15-516 15,8 9-1548-15,-15-8-1548 16,-6-9-516-16,-3 5-129 16</inkml:trace>
  <inkml:trace contextRef="#ctx0" brushRef="#br0" timeOffset="249450.2678">9707 9769 1677 0,'-22'-8'4773'0,"9"19"129"16,14 6-258-16,8 3-2580 15,5-11-1161-15,13 10 0 0,-2-7-258 16,9 3-129-16,0-7-258 16,2 5-258-16,4-3-516 15,-8-8-516-15,7 11-645 16,-11-13-129-16,9 9-258 15,-15-9-258-15,10 7 258 16,-14-7-129-16,7 0 516 16,-6 0 516-16,-1 2 645 15,-2 0 387-15,0 4 258 16,-4 5 387-16,-2 7-129 15,-2 2 129-15,-2 6-129 16,-1 6 387-16,-4 1-258 16,2 1 258-16,-3-3 129 0,3-1 258 15,-3-11 129-15,10 2 387 16,-10-21 0-16,18 7 129 15,-10-18 0-15,16 0-258 16,-12-20-387-16,10 8 0 16,-8-15-516-16,4 6-129 15,-9-8-129-15,2 9-129 16,-11-3-129-16,0 11-129 15,-13 4 129-15,-3 7-258 16,-7 10-129-16,-5-1-387 16,4 16-1290-16,-12-3-2451 15,0 8-774-15,5 4-645 16,-2 3 387-16</inkml:trace>
  <inkml:trace contextRef="#ctx0" brushRef="#br0" timeOffset="250361.3199">3621 11068 5805 0,'16'7'5031'16,"-1"-7"-645"-16,12 0-129 16,6 0-3999-16,7-4-258 15,12 3 0-15,9-1 0 0,10-1 129 16,13 1 0-16,13-3 129 15,11-1-129-15,16-1 129 16,8-4 0-16,9 4 0 16,9-3-129-16,10 5 0 15,9-2-129-15,2 2 0 16,6 4 0-16,5 0-129 15,3-1 129-15,3 0 0 16,6-2 0-16,0 0 129 16,8-3-129-16,6 0 129 15,2-3 0-15,2 3 129 16,7-1-129-16,1 4 0 15,-2 0 0-15,-1 4-129 0,-3 0 0 16,-3 0 129-16,-8 7 0 16,-2 0-129-16,-5-5 129 15,-6 1-129 1,-5-3 0-16,-4 0-258 0,-4 0-1161 15,-17-7-2451-15,-10-5-1161 16,-13 4-258-16,-26-9-129 16</inkml:trace>
  <inkml:trace contextRef="#ctx0" brushRef="#br0" timeOffset="251211.3685">3619 11466 7611 0,'-15'6'4902'0,"20"-3"-129"16,14-3-387-16,2 0-4128 15,11 0-129-15,3-2-129 16,6 1 129-16,3 1 0 16,-4 0-129-16,-3 6 0 15,-4 2 0-15,-6 3 0 16,-11 7 129-16,-6 4-129 15,-14 1 0-15,-9 10 0 16,-13 1 129-16,-9 6-129 0,-5 3 129 16,-7 5 0-16,-2-3 0 15,2 3 0 1,6 1 129-16,8-4-129 15,5-2 0-15,14 1 0 0,9-8 0 16,10-1 0-16,13-6 0 16,9-5-129-16,7-7 0 15,3-3 0-15,5-2-387 16,-6-12-387-16,6 10-1161 15,-17-11-1677-15,-1-3-1290 16,-4-1-258-16,-20 5 0 16</inkml:trace>
  <inkml:trace contextRef="#ctx0" brushRef="#br0" timeOffset="251400.3793">3673 11957 3999 0,'-66'-59'4902'0,"46"40"-258"0,0 0-129 15,7 6-2580-15,13 13-774 16,12 8-387-16,9 1-645 15,3 6-258-15,2-1-258 16,12 7-387-16,-5-9-774 16,11 8-1677-16,-2 0-1419 15,-8-13-258-15,2 7 258 16</inkml:trace>
  <inkml:trace contextRef="#ctx0" brushRef="#br0" timeOffset="251726.3979">4043 12216 774 0,'1'72'2322'0,"0"-42"-387"15,5-7 387-15,-2-10-258 16,11 0 258-16,-15-13-258 15,27-8 0-15,-15-19 0 16,9 8 0-16,-10-24-387 16,10 10-387-16,-12-13-387 15,2 6-387-15,-10 2 0 16,0 5-258-16,-2 3-129 15,-8 11 0-15,-4 9 0 16,-2 7-129-16,-5 7-129 0,1 9 0 16,3 10-387-16,-9-6-1548 15,9 8-2838 1,3 2 0-16,2-6-516 15,9-4-258-15</inkml:trace>
  <inkml:trace contextRef="#ctx0" brushRef="#br0" timeOffset="252522.4435">4626 11307 1548 0,'-20'-16'3999'0,"9"16"258"16,12 7-258-16,-1-7-3354 16,14 12 129-16,5-1-258 15,-3-2 0-15,10 6 258 16,0-8-129-16,6 8-129 15,-4-9 0-15,2 7-387 0,-8-6-129 16,0 0 129-16,-8-1 0 16,-1 2 0-16,-13-8 0 15,0 21 0 1,-16-8 0-16,-3 6 0 0,-10 1 0 15,1 6 129-15,-6 0 0 16,2 7-129-16,2-6 129 16,4 3-129-16,8-5 129 15,9 3-129-15,8-6 0 16,1 0-129-16,14-4 129 15,7-2-129-15,7-3 0 16,2-2 0-16,-1-2-129 16,2-5 0-16,0 1-516 0,-10-6-645 15,3 1-1548 1,-8-6-1677-16,-12-9-516 15,-2 2 0-15</inkml:trace>
  <inkml:trace contextRef="#ctx0" brushRef="#br0" timeOffset="252689.453">4525 11495 3999 0,'1'17'4515'0,"12"-14"-129"15,16 12-129-15,4-3-4128 16,0 3-129-16,4-7-1032 15,1 1-2193-15,6 8-1290 16,-18-14 129-16</inkml:trace>
  <inkml:trace contextRef="#ctx0" brushRef="#br0" timeOffset="252966.4689">5056 11523 1032 0,'21'55'3225'0,"-18"-16"129"15,-3-5-2580-15,-9 1 387 16,-4 1 129-16,-1-5 0 16,1 5 0-16,0-14 387 15,10 0 0-15,3-22 129 16,0 22-387-16,0-22-387 15,21-1-387-15,-5-13 129 0,10 6-387 16,-3-5-258-16,5-1-516 16,4 11-1935-1,-6-1-2322-15,-7-3-258 16,4 7-516-16,-9-4 130 0</inkml:trace>
  <inkml:trace contextRef="#ctx0" brushRef="#br0" timeOffset="253223.4836">5359 11544 5547 0,'28'3'4902'0,"-7"3"-258"16,-4-3-1935-16,7-3-2064 15,1-1-516-15,3 1-1032 16,-6 0-2322-16,-3-2-1161 15,5 2-516-15,-13-8 258 16</inkml:trace>
  <inkml:trace contextRef="#ctx0" brushRef="#br0" timeOffset="253401.4937">5561 11362 2322 0,'-18'-17'4902'0,"-1"24"-129"15,13 18-258-15,3 9-3225 16,-13 1-387-16,10 15-387 15,-5-2-387-15,-2 0-1806 16,-2-5-2580-16,10 5-258 16,-2-17-387-16</inkml:trace>
  <inkml:trace contextRef="#ctx0" brushRef="#br0" timeOffset="253906.5226">5955 11627 6063 0,'-46'-30'4902'0,"29"16"-258"15,-4-5-258-15,12-6-4128 16,-2 11-387-16,10 3 129 0,1 11 0 16,1-11 0-1,10 8 0-15,3 1 0 16,3-1-129-16,2 2 129 15,1-2 129-15,-2 1-129 0,-2 0 129 16,-4-1 0-16,0 2 129 16,-12 1 0-16,9 2 129 15,-9-2 0-15,0 32 0 16,-8-10 129-16,1 8-258 15,-3 5 0-15,-1 9-129 16,-6 1 0-16,1 2-258 16,-1 3-129-16,-3-14-1161 15,7 6-2709-15,-5-1-774 16,-3-11-258-16,5-7-258 15</inkml:trace>
  <inkml:trace contextRef="#ctx0" brushRef="#br0" timeOffset="254103.5339">5853 11264 5031 0,'40'-44'5031'15,"-23"37"-258"-15,6 11-129 16,-2 6-4257-16,-4 5-387 15,-1 0-645-15,3 8-2064 16,-2 4-1935-16,-10-12-258 16,5 10-258-16</inkml:trace>
  <inkml:trace contextRef="#ctx0" brushRef="#br0" timeOffset="254957.5828">6186 11350 5289 0,'24'-31'4773'0,"-11"17"-387"15,15 2-903-15,-2 12-3354 0,3 0 0 16,2 3 129-16,-4 8-129 15,0 8 0-15,-8 0 0 16,-3 5 0-16,-10 0 0 16,-6 4 0-16,-6-1 0 15,-10 5 129-15,-10-2 258 16,0 7-258-16,-8-4 387 15,2 4-258-15,-3-6 258 16,8 2-258-16,2-4 129 16,10 0-387-16,6-4 129 15,9-7-258-15,8 1 0 16,8-8-258-16,9 4-516 15,-4-15-1032-15,12 1-2580 0,-4 2-516 16,-6-6-516-16,0-2 387 16</inkml:trace>
  <inkml:trace contextRef="#ctx0" brushRef="#br0" timeOffset="255132.5928">6248 11557 3225 0,'-18'-11'4386'0,"6"15"0"15,15 13-387-15,-3-1-3741 16,9 5-1032-16,1-2-903 16,2-3-1935-16,7 14-645 15,-8-17 0-15</inkml:trace>
  <inkml:trace contextRef="#ctx0" brushRef="#br0" timeOffset="255415.6089">6472 11697 1 0,'24'8'3353'0,"1"13"130"15,-22-7-1677-15,9 7-1161 16,-2 0-516-16,3 0-387 16,-1-4-258-16,4-5 129 15,-4-8 129-15,4-4 387 16,-2-8 645-16,-2-12 258 15,0 2 516-15,-11-14 258 16,6 4 258-16,-11-8-129 16,3 11-129-16,-16-9-645 15,7 15-258-15,-9 2-645 0,0 4-516 16,5 13-1419-16,-4 3-2451 15,3 1-903-15,8 10-258 16,7-14 259-16</inkml:trace>
  <inkml:trace contextRef="#ctx0" brushRef="#br0" timeOffset="255698.6251">6954 11236 3612 0,'5'10'4644'16,"-13"-1"-129"-16,7 3-1419 16,-2 15-2193-1,-8-4 129-15,9 15 0 0,-8-7-387 16,8 6 0-16,-3-2-258 15,2 0 0-15,2-5-258 16,0-2-258-16,1 1-903 16,-2-12-1677-16,2-6-1677 15,0 6-645-15,0-17 0 16</inkml:trace>
  <inkml:trace contextRef="#ctx0" brushRef="#br0" timeOffset="255899.6366">6789 11443 2193 0,'-19'-3'5031'0,"9"4"-129"16,10-1 0-16,7 6-2580 15,3-7-1290-15,16 1-129 16,-3-6 0-16,11-1-258 15,-1 0-903-15,-2-6-2838 16,4-3-1548-16,2 5-387 16,-1-7-516-16</inkml:trace>
  <inkml:trace contextRef="#ctx0" brushRef="#br0" timeOffset="256729.6841">7404 11464 4902 0,'-7'-33'4902'0,"7"23"-516"16,-7-11-129-16,7 6-3999 0,0 2-258 15,0 13 129-15,-10-12-129 16,-2 12 129-16,0 3 129 16,-8 6 0-1,-2 11 0-15,-6-1 0 0,-1 11 258 16,-7 0-129-16,6 3 129 15,0-1 0-15,6-1-258 16,3-5 129-16,9-4-129 16,9-7 0-16,3-15-129 15,22 3-129-15,4-8 0 16,3-14-129-16,8-5 129 15,4-5-129-15,-2-2 0 16,2 0 0-16,-8 1 0 0,1 6 129 16,-9 2 0-1,-6 7 0-15,-6 9 0 16,-13 6 0-16,5 8 0 15,-5 8 129-15,-7 6-129 0,-3-1 0 16,4 0 0-16,-1 1 0 16,2-4-129-16,3-6 129 15,2-12-129-15,7 6 129 16,5-7 0-16,4-9 0 15,2-1 0-15,2-5-129 16,2 0 258-16,1 2-129 16,-2-2 0-16,-1 4 0 15,-3 6 0-15,-4 5 0 16,-2 1 0-16,-11 0 0 15,10 20 0-15,-7-5 0 16,-2 0 0-16,-1 2 0 0,0-3 0 16,0 1-129-16,0-15 129 15,0 18-129-15,0-18 0 16,0 0 0-16,0 0-129 15,0 0 129-15,12-4 0 16,-12 4 0-16,16-19 0 16,-7 7-129-16,0-3-258 15,7 9-903-15,-8-8-1935 16,1 5-1290-16,7 3-516 15,-4 1 258-15</inkml:trace>
  <inkml:trace contextRef="#ctx0" brushRef="#br0" timeOffset="257270.7151">7895 11800 1161 0,'-6'49'4644'0,"6"-26"387"16,-11-16-258-16,1-7-3225 15,10 0 129-15,-8-6-645 16,8-7-129-16,-4-19-258 16,4-1 129-16,0-16-645 15,0-8 0-15,4-14 0 16,6-10-129-16,-2-7 258 15,5 1-129-15,1 1 0 0,5 8 129 16,1 6 0-16,0 16-129 16,2 13 129-1,-1 15-129-15,2 16-129 16,-6 12 0-16,0 7-129 0,-6 13 258 15,-5 10-258-15,-4 4 129 16,-2 3 0-16,-10 5 0 16,-3-1 0-16,-4-1 0 15,-5-7 0-15,3-6 0 16,-1-7-129-16,3-4 129 15,5 0 0-15,12-16-129 16,-3 13 129-16,3-13-129 16,14 14 0-16,3-6 0 15,4 3 129-15,-2-1-129 16,3 6 0-16,-6-2 129 15,-3 8 0-15,-4-4 0 16,-6 2 0-16,-3 2 0 0,-8 3 0 16,-5 1-258-16,1 1-258 15,-9-13-1290-15,12 9-1419 16,-5-5-1806-16,1-8 0 15,13-10-516-15</inkml:trace>
  <inkml:trace contextRef="#ctx0" brushRef="#br0" timeOffset="257585.7331">8026 11643 516 0,'38'-10'4515'0,"-14"7"387"15,-2-1-1290-15,-3-8-903 16,10 5-1032-16,-11-15-516 16,11 2-516-16,-4-8-387 15,1-4 0-15,-3-4-258 0,-2-4 0 16,-2-8 258-16,-4-3-258 15,-8-5 387-15,1 5 0 16,-8 1 258-16,0 7-258 16,-7 2 129-16,2 16-129 15,-8 7 0-15,0 18-129 16,-2 12-129-16,-1 11 0 15,3 9-258-15,0 10 129 16,1 8 0-16,3 2 0 16,6 2-129-16,3-1 0 15,6-2-516-15,-4-9-1032 16,14 2-2451-16,-5-5-903 15,-5-7-258-15,2-1-129 0</inkml:trace>
  <inkml:trace contextRef="#ctx0" brushRef="#br0" timeOffset="258294.7736">4924 12161 258 0,'-72'14'4515'0,"38"-14"0"16,16 5 0-16,2 0-2709 0,-1-5-645 15,17 0-258-15,-14 0-129 16,14 0-129-16,0 0-129 15,9-5-129-15,3 0-129 16,10 4 129-16,5-10-129 16,15 6 129-16,5-4-129 15,18-1 129-15,11-1-129 16,17 3-258-16,8 1 129 15,13-1-129-15,11 3 0 16,13-2 0-16,9-2 0 16,4 1 0-16,4-1 0 15,4 0 0-15,9 0 129 16,3 3-129-16,-2 0 0 0,-1 2-129 15,-1 4 129-15,-6 0 0 16,-11 2 0-16,-10 3 0 16,-16 3-129-1,-16 1 0-15,-13 3-387 0,-19-5-387 16,-8 11-1161-16,-22-1-2709 15,-13-6-129-15,-8 5-516 16</inkml:trace>
  <inkml:trace contextRef="#ctx0" brushRef="#br0" timeOffset="258940.8106">4965 12289 4128 0,'-21'-2'5160'15,"21"2"-387"-15,-13-1-129 16,13 1-3483-16,0 0-387 15,0 0-258-15,21 1-258 16,3 2-129-16,4 7-129 16,4-3 129-16,4 1-129 15,2 1 0-15,-5-1 0 16,-1 2 0-16,-9-1 0 15,-4 2-129-15,-11 2 129 16,-8 5 0-16,-7 2-129 16,-14 5 129-16,-6 8 0 15,-9 1 129-15,-2 4 0 16,-5 0 258-16,5 2-258 0,1-4 0 15,10-7 129-15,8 0-129 16,10-4 0-16,9-7 0 16,8-2-129-1,11-4 129-15,8-4-129 0,2-1-258 16,1 0-129-16,6-1-645 15,-10-10-516-15,9-2-2580 16,-10-2-774-16,-11-8-258 16,-1 0 0-16</inkml:trace>
  <inkml:trace contextRef="#ctx0" brushRef="#br0" timeOffset="259103.8199">5056 12492 3483 0,'-34'-16'4644'0,"34"16"-258"16,-18 4-129-16,18-4-3225 0,12 27-774 15,2-8-258-15,3-1-516 16,6 7-903-16,0-3-2193 16,-3-7-774-16,10 5-258 15</inkml:trace>
  <inkml:trace contextRef="#ctx0" brushRef="#br0" timeOffset="259392.8363">5411 12883 645 0,'34'-44'2580'15,"-22"13"258"-15,1-6 129 16,-4 4-774-16,-9-7 0 16,2 13-387-16,-9-5-387 15,-1 12-516-15,-9 1-387 16,0 7-774-16,4 12-1548 15,0 2-2322-15,-6 2-387 16,10 10-258-16</inkml:trace>
  <inkml:trace contextRef="#ctx0" brushRef="#br0" timeOffset="259579.8471">5606 12544 4386 0,'52'-4'5031'16,"-23"4"-258"-16,-6 0-387 15,-2-1-3483-15,8 1-516 16,-2 1-645-16,-5-1-1290 16,1 0-2967-16,-1 0 0 15,-9-1-516-15</inkml:trace>
  <inkml:trace contextRef="#ctx0" brushRef="#br0" timeOffset="259775.8583">5867 12310 2967 0,'-21'34'4644'16,"8"-11"-258"-16,6 15 129 16,-6 6-3870-16,4-7-129 15,2 5-387-15,-1 1-129 16,0-7-1161-16,4-3-3096 15,4 3 129-15,-5-14-645 16</inkml:trace>
  <inkml:trace contextRef="#ctx0" brushRef="#br0" timeOffset="260089.8763">6124 12553 3483 0,'21'0'4257'0,"-21"0"0"16,0 0-2838-16,16 0-258 15,-16 0 129-15,8 13 0 16,-8-13 0-16,5 29-129 15,-5-7-258-15,3 7 0 16,-3-3-258-16,0 13-129 16,-4-6-258-16,-5 6 0 0,-4 3-258 15,-2-5-258-15,-1 2-903 16,-10-5-2322-16,-2-5-1290 15,6-2-258-15,-6-10-258 16</inkml:trace>
  <inkml:trace contextRef="#ctx0" brushRef="#br0" timeOffset="260254.8857">6083 12390 5934 0,'55'-39'4902'0,"-25"37"-1032"0,-13-8-1032 15,-3 3-6579-15,10 11-903 16,-12 0-258-16</inkml:trace>
  <inkml:trace contextRef="#ctx0" brushRef="#br0" timeOffset="260664.9092">6468 12252 5031 0,'41'0'4902'16,"-17"5"-387"-16,-7 7-1290 0,0-8-2193 16,7 11-129-1,-5 0-258-15,0 7 129 16,-7-3-129-16,1 6 0 15,-10-1-129-15,0 1-258 0,-6-4 129 16,-5 2-129-16,-9-5 0 16,4 1-129-16,-7 0 129 15,-1-1-258-15,0 0 258 16,2 1 0-16,2 1-129 15,5 0-129-15,4-1 0 16,5 2 129-16,3 1-258 16,3-4 129-16,8 1 0 15,2 0 0-15,6-2-129 16,-1-3-129-16,-1-1 0 15,-1-8-258-15,4 4-258 16,-20-9-903-16,26 0-1548 16,-26 0-1677-16,7-11-258 0,-7-1-258 15</inkml:trace>
  <inkml:trace contextRef="#ctx0" brushRef="#br0" timeOffset="260869.9209">6439 12512 4257 0,'-13'14'5160'0,"13"-14"-387"16,16 20-129-16,-3-7-2967 16,2-4-1290-16,7 2-258 15,2-2-129-15,-2-6-645 16,9 4-2580-16,-5 0-1419 0,-8-7-258 15,5 1-129-15</inkml:trace>
  <inkml:trace contextRef="#ctx0" brushRef="#br0" timeOffset="261133.936">6863 12552 1419 0,'10'42'4257'15,"-11"-19"387"-15,1 9-129 16,-9 4-2580-16,-4-8-645 15,9 9 0-15,-10-13-387 16,12 11 129-16,-10-19 0 16,12 5-258-16,0-21-129 15,3 17-129-15,-3-17-129 16,23 0-129-16,-4-10-258 15,2-3-129-15,5 3-387 0,-1-11-774 16,12 9-2064-16,-5-4-1677 16,1-2-258-16,-3 5-387 15</inkml:trace>
  <inkml:trace contextRef="#ctx0" brushRef="#br0" timeOffset="261501.9571">7257 12288 2580 0,'13'-1'5418'0,"-1"-4"-516"16,-12 5 0-16,0 0-3354 16,0 0-258-16,0 13-387 15,0 11 0-15,-5 3-258 16,0 11-258-16,-2 5-129 15,0 6-258-15,2 2 258 16,1-2-258-16,3 0 129 16,1-9-258-16,5-5 0 15,7-16-129-15,5-2-387 0,-3-21-1161 16,13-7-2451-16,-6-5-774 15,0-10-387-15,1 0 0 16</inkml:trace>
  <inkml:trace contextRef="#ctx0" brushRef="#br0" timeOffset="261692.968">7207 12416 5676 0,'-21'9'5031'0,"21"-9"-258"15,5 6-516-15,15-6-3999 0,1 0-516 16,4-4-903 0,4-3-2967-16,8 8-387 15,-11-1-387-15,10 1 0 16</inkml:trace>
  <inkml:trace contextRef="#ctx0" brushRef="#br0" timeOffset="262311.0033">7593 12481 1935 0,'6'27'4773'16,"-6"-27"-387"-16,2 18 0 16,-2-18-3096-16,0 0-258 15,0 0-258-15,0 0-258 16,0 0 0-16,0-8 0 15,0 8 129-15,-14-20 0 16,14 20 129-16,-21-16 0 0,21 16-258 16,-23-3 0-16,23 3-129 15,-16 11 0-15,14 3-258 16,1 1-129-16,1 3 0 15,2 3-129-15,7-3 0 16,3-1-129-16,1-5 0 16,3-6 129-16,-1-3-129 15,1-3 129-15,-2-3-129 16,-1-4 129-16,-1-6 0 15,0 2 0-15,-3-3 0 16,-9 14 129-16,16-18 0 16,-16 18 0-16,17-4 0 15,-17 4 0-15,15 0 0 0,-15 0 0 16,18 14 0-16,-18-14-129 15,17 12 129-15,-17-12-258 16,13 11 0 0,-13-11 0-16,0 0-129 0,13 5-129 15,-13-5 0-15,0 0 0 16,6-13 0-16,-6 13 129 15,9-15 0-15,-9 15 129 16,15-13-129-16,-15 13 258 16,17-6 258-16,-17 6 0 15,18 0 258-15,-18 0-129 16,13 7 129-16,-13-7-129 0,15 13 0 15,-15-13 0-15,9 14-387 16,-3 1-1161 0,-6-15-2580-16,0 10-903 15,0-10-258-15,0 0 130 16</inkml:trace>
  <inkml:trace contextRef="#ctx0" brushRef="#br0" timeOffset="263213.0549">8122 12714 4644 0,'-12'47'4644'16,"11"-18"-129"-16,-8-8-387 15,6-2-3870-15,3 5 129 16,-4-6-129-16,4 1 129 15,-4-4-129-15,3 1 129 16,1-16-129-16,-11 18 258 16,2-17-129-16,9-1 0 15,-18-1 129-15,18 1-258 16,-20-34 129-16,17 5-129 15,-5-13 0-15,7-12-129 16,1-9-129-16,7-12 129 0,6-4 0 16,5-2 0-16,9 7 0 15,2 6 0 1,4 5 0-16,0 17 129 15,1 11-129-15,-4 17-129 0,-5 13 0 16,-5 5 0-16,-4 16 0 16,-8 2 0-16,-7 9 0 15,-1 2 0-15,-8 6 258 16,-9-3-258-16,-3-3 0 15,-5-3 0-15,1-4 129 16,2-5-258-16,2-5 258 16,4-4-129-16,16-8-129 15,0 0 129-15,0 0-258 16,10-1 258-16,10 1-129 15,3 0-129-15,1 0 129 16,-2 7-129-16,-1 6 129 16,-5 2 0-16,-8 3 0 0,-7 3 129 15,-2 4 0-15,-15 0 129 16,-4 1-129-16,-6 3-129 15,1-1-258-15,-5-8-774 16,11 7-1290-16,-3-9-2064 16,10-14-774-16,12-4 0 15</inkml:trace>
  <inkml:trace contextRef="#ctx0" brushRef="#br0" timeOffset="263551.0743">8303 12588 258 0,'87'-49'5031'16,"-45"31"387"-16,-5-3-516 15,-7-1-1935-15,9 9-903 16,-16-6-1032-16,5 8 129 0,-11-6-774 15,0 2-129-15,-6-2-129 16,-5 2-129-16,-3-3-129 16,-3 0 129-16,-1-3 0 15,-6 2 0-15,-2-1 129 16,-2 2-129-16,-1 4 129 15,1 3-129-15,-2 5 129 16,1 6 0-16,0 4-129 16,1 11 129-16,-1 6-129 15,3 11 0-15,5 0 129 16,0 5-258-16,4 3 258 15,4-1-129-15,5 1 129 0,6 1-258 16,2-9 258-16,-1-5-387 16,1 0-387-16,-4-18-1290 15,8 0-2451 1,-5-7-645-16,1-4-387 15,4-14-129-15</inkml:trace>
  <inkml:trace contextRef="#ctx0" brushRef="#br0" timeOffset="263792.0881">8964 12089 8127 0,'-2'15'5418'16,"19"-5"-258"-16,3-10-387 0,9-20-3999 16,3 10-645-16,3 2 129 15,2-10-1161-15,7 10-3225 16,-7 0-774-16,-3-2-387 15,-1 3-258-15</inkml:trace>
  <inkml:trace contextRef="#ctx0" brushRef="#br0" timeOffset="264410.1234">9202 11918 903 0,'-8'-32'4902'0,"8"32"516"16,-9-21-516-16,0 11-2193 16,9 10-1032-16,0 0-258 0,-7 24-387 15,0-5-258 1,6 13-129-16,-5 3-258 15,0 6 0-15,-3 3-258 16,3 4 0-16,-2-2-387 0,-3-14-645 16,11 10-1677-16,-5-16-2322 15,5-12-387-15,0-14-258 16,13 0 129-16</inkml:trace>
  <inkml:trace contextRef="#ctx0" brushRef="#br0" timeOffset="264826.147">9504 11678 7998 0,'-8'11'5031'0,"15"-5"0"15,12-6-258-15,13-6-4128 16,9 5-258-16,7-1 0 16,7-1 0-16,0-2-129 15,2 2 0-15,-8 1-258 16,-7 2 129-16,-10 0-129 15,-10 9 0-15,-10 5-129 16,-12 8 258-16,-12 6-258 16,-9 12 129-16,-9 4 0 15,-6 5 0-15,-4 6 0 16,1-1 0-16,2 0 129 0,9-2-129 15,10-9 129-15,6-5-129 16,12-6 129-16,5-10-129 16,14-7 0-16,5-11-258 15,6 0-129 1,-4-6-387-16,14 0-774 0,-16-13-2580 15,3-1-1032-15,-3-4-129 16,-7-3-258-16</inkml:trace>
  <inkml:trace contextRef="#ctx0" brushRef="#br0" timeOffset="265011.1576">9636 11898 7482 0,'-48'29'5031'15,"34"-12"-129"-15,14 7-258 16,8-6-4128-16,16-3-774 15,6-5-387-15,7 4-129 16,-3-11-903-16,12 1-2193 16,-1 3-774-16,-5-7-516 15,-1 3 129-15</inkml:trace>
  <inkml:trace contextRef="#ctx0" brushRef="#br0" timeOffset="265574.19">10200 12306 774 0,'12'25'4128'0,"-12"-25"516"15,11 6 0-15,-11-6-2193 16,4-7-1032-16,8 3 0 15,-12-15-129-15,6 16-129 16,-6-13 0-16,0 16-387 16,11-22 0-16,-11 22-516 15,14-14-129-15,-14 14 0 16,21-13-258-16,-10 4 129 15,5 5-129-15,-4-5 0 16,1 2 129-16,-1 0-129 16,-3 0 129-16,-9 7-258 15,13-15 516-15,-13 15-258 16,4-16 0-16,-4 16 129 0,0-19-129 15,-1 4 0-15,-6-1 129 16,2 1 0-16,-4-3-129 16,0 1 129-16,-2 0 0 15,-2 8-129-15,-2 0 129 16,1 7-129-16,-4 2 129 15,1 2-129-15,-3 10 129 16,1 4-129-16,-2 6 0 16,4 1 129-16,-2 4-129 15,2 4 129-15,5 0-129 16,6-1 0-16,2-2 0 15,4-6 0-15,5 1-129 16,5-7 0-16,9-3-129 0,-2-11-258 16,13 5-903-16,-11-14-1677 15,8 0-1806-15,1 0-516 16,-4-6 0-16</inkml:trace>
  <inkml:trace contextRef="#ctx0" brushRef="#br0" timeOffset="275649.7663">4255 9618 774 0,'16'-4'4386'16,"-16"4"258"-16,0 33-129 0,-1 4-2838 15,-17 3-645-15,3 15 0 16,-15 6 129-16,1 18-129 16,-14-2 0-16,0 19 0 15,-12-5-129-15,2 12-129 16,-9-3 129-16,3 6-387 15,-5-7 0-15,9-1-129 16,1-15-129-16,9-7 0 16,8-17-258-16,7-12-258 15,10-8-774-15,-1-15-3870 16,10-11-258-16,11-13-387 15,0 0-387-15</inkml:trace>
  <inkml:trace contextRef="#ctx0" brushRef="#br0" timeOffset="276154.7952">4172 11600 2322 0,'11'-18'4386'0,"-11"18"258"15,0 0-774-15,0 0-903 16,0 0-774-16,-7 5-645 15,-10 4-645-15,3 14-258 16,-15 6-129-16,-1 11-258 16,-12 8 129-16,-2 17 0 15,-9 6-129-15,-4 8 0 16,-3 10 0-16,-1 6 0 0,2-2-129 15,3 0-129-15,10-3-516 16,0-22-3483-16,16-6-903 16,7-17-516-16,13-25-387 15</inkml:trace>
  <inkml:trace contextRef="#ctx0" brushRef="#br0" timeOffset="276896.8376">10327 9366 8901 0,'9'17'5289'0,"-11"1"0"16,-17 1-516-16,-22 11-4644 16,8 7-129-16,-8 13 0 15,-6 10 0-15,-7 10 0 16,-1 5 387-16,-5 2-129 15,1 5-129-15,2-5 0 16,3-2 129-16,5-10-129 16,11-9-258-16,8-4-129 15,2-19-1161-15,20 2-3225 16,3-11-387-16,5-6-645 15,1 0-129-15</inkml:trace>
  <inkml:trace contextRef="#ctx0" brushRef="#br0" timeOffset="277314.8615">10187 11635 4257 0,'24'-16'4386'15,"-5"16"0"-15,-19 0-129 0,17 0-3870 16,-3 11 516-16,-14-11 0 15,8 40 129-15,-16-21 129 16,1 21 129-16,-23-8 129 16,5 19-258-16,-18-6-387 15,-3 12 0-15,-13 0-387 16,-1 5-129-16,-5 3-387 15,-3-8-516-15,12 7-3612 16,-3-8-903-16,2-2-387 16,8-6-516-16</inkml:trace>
  <inkml:trace contextRef="#ctx0" brushRef="#br0" timeOffset="281686.1115">10725 9687 645 0,'20'-15'3999'15,"-17"4"516"-15,1-1-2967 16,-4 12-258-16,6-10 0 16,-6 10 0-16,0 0 0 15,0 0-129-15,0 0-516 16,0 7 129-16,0-7-516 15,-8 16 0-15,-1-4 0 0,0 1-129 16,-3 4 0-16,-4 3 0 16,3-4-129-16,-2 1 129 15,1-2-129-15,2-1 0 16,4-3-129-16,8-11 129 15,0 0 0-15,0 0-129 16,8-6 129-16,4-7 0 16,5-7 0-16,-1 2 0 15,0-2 0-15,1 6 0 16,-4-1 0-16,-4 9 0 15,-9 6 129-15,12 0-129 16,-12 15 129-16,0 9 0 16,0 7-129-16,-4 4 129 0,-1 4-129 15,0 3 0-15,-2 4-129 16,0-1 129-16,1-5 0 15,0-5-129-15,1-4-129 16,-4-5 0-16,5-3 129 16,-5-7 0-16,5-5 129 15,4-11 0-15,-11 10 0 16,11-10 0-16,0 0 258 15,-10 3 0-15,10-3 0 16,0 0 0-16,0 0 0 16,0 13 129-16,0-13-129 15,10 17 129-15,-3-7-129 16,6 4 258-16,-1-2-516 0,4 0-387 15,2 8-903-15,-6-3-2580 16,0-2-1161 0,3 5-129-16,-6-7-129 15</inkml:trace>
  <inkml:trace contextRef="#ctx0" brushRef="#br0" timeOffset="282683.1684">10869 11815 2322 0,'19'-21'4644'0,"-16"0"-129"15,8 5 0-15,1-1-3225 16,-12-8 0-16,4 14-258 15,-7-7 0-15,3 18-258 16,-7-13 0-16,7 13-258 16,-20 4-129-16,8 9-129 15,-5 3-129-15,-1 4-129 16,0 3 0-16,-2 1 129 15,4-1-129-15,0-4-129 16,6-3 129-16,5-6 0 16,5-10-129-16,0 0 129 15,9-1-129-15,5-13 129 0,2-3 0 16,1-3 0-16,1-1 129 15,-4 4-129-15,-2 3 129 16,0 5-129 0,-12 9 0-16,10 0 129 0,-8 11-129 15,-2 10 129-15,0 5-258 16,0 7 258-16,0 5-129 15,0 2 129-15,1 2-258 16,-1 0 258-16,1 0-387 16,-1-3 129-16,0-1 0 15,-4-6-129-15,0-1-258 16,-4-7-129-16,3 5-774 15,-12-16-258-15,13 8-903 0,-13-14-387 16,6 5 129 0,-7-10 0-16,7 7 774 15,-8-9 645-15,5 0 1161 16,1 2 774-16,1-2 903 0,3 1 1032 15,9-1-258-15,0 0 258 16,0 0-645-16,0 0 129 16,0 0-645-16,25 13 129 15,-13-13-258-15,17 3 0 16,-9-3-129-16,6 1-387 15,-3-1 0-15,0 1 0 16,-4-1-387-16,-2 3-129 16,-4-3 129-16,-1 3-258 15,-12-3-129-15,0 0-645 16,17 11-2193-16,-17-11-1806 15,0 0-387-15,-4 14-516 16,4-14 129-16</inkml:trace>
  <inkml:trace contextRef="#ctx0" brushRef="#br0" timeOffset="292758.7449">2657 14782 3999 0,'-13'-7'5160'15,"13"7"-258"-15,0 0-258 16,-9-15-2451-16,9 15-1419 15,6 0 0-15,9 0-387 16,-2 0 0-16,7 2 0 16,2 0 0-16,6 2-258 0,1-1 0 15,3-1-258-15,-1 2 0 16,-3-4-387-1,5 3-774-15,-13-6-2064 16,2 2-1419-16,-6-4-258 0,-5 0-129 16</inkml:trace>
  <inkml:trace contextRef="#ctx0" brushRef="#br0" timeOffset="292991.7582">2632 14890 7740 0,'-25'33'5289'15,"25"-33"-387"-15,4 16-258 16,12-3-4128-16,2-13-129 16,12 0-129-16,0-1 129 15,7 0-129-15,0-5 129 0,5 2-258 16,-3-1-258-16,0-4-774 15,8 5-3096-15,-10-6-774 16,-1 1-516-16,-1-3-258 16</inkml:trace>
  <inkml:trace contextRef="#ctx0" brushRef="#br0" timeOffset="293969.8141">3522 13848 2967 0,'-31'-11'4515'16,"15"4"0"-16,16 7-258 16,-12 0-2580-16,12 0-645 15,0 0-258-15,9 0-129 16,11 1-129-16,0-1 0 15,8 3 129-15,-1-2-129 16,7 3-129-16,-3-4-129 0,-1 4-258 16,-5-4 129-16,-2 3-129 15,-9-1 0-15,-5 7 0 16,-9-9 0-16,0 18 0 15,-5-2 0-15,-11 6 0 16,-5 3 0-16,-4 6 129 16,-4 1 0-16,4 3-129 15,-1 0 129-15,3 0-129 16,6-5 129-16,9-1 0 15,4-1 0-15,4-6-129 16,12-3 129-16,8-2-129 16,4-5 129-16,3-2-129 15,1-6-129-15,-1-2 0 0,-1-2-129 16,-5-3-387-16,0 3-1290 15,-16-9-1677-15,-5 9-1161 16,0-18-387 0,-9 3-129-16</inkml:trace>
  <inkml:trace contextRef="#ctx0" brushRef="#br0" timeOffset="294160.825">3398 14052 6063 0,'0'0'5031'16,"6"6"-645"-16,11 2 0 15,-1 6-3741-15,5-11-516 0,5 3-129 16,-1 2 0 0,0-5-903-16,4 6-2580 15,0-1-774-15,-5-5-516 16,1 3-129-16</inkml:trace>
  <inkml:trace contextRef="#ctx0" brushRef="#br0" timeOffset="294473.843">3914 14089 4902 0,'7'18'4644'0,"-7"-18"-258"16,0 16-258-16,-2-4-3741 15,-6-2 129-15,6 6 129 16,-9-1 0-16,11 5 0 0,-8-5 0 16,8 4 129-16,0-9-129 15,5 5 0-15,-5-15-258 16,23 21 0-16,-6-12-129 15,6 0 0-15,0-3-258 16,4 1 0-16,2 2-645 16,-7-9-1419-16,5 2-2709 15,-3-1-258-15,-4-1-129 16,0-1-387-16</inkml:trace>
  <inkml:trace contextRef="#ctx0" brushRef="#br0" timeOffset="294815.8625">4230 13992 7998 0,'14'4'5160'0,"-14"-4"-258"0,22-2-387 15,-2-2-4128-15,0-1-129 16,6-1 129 0,0 2-258-16,5 4 0 15,-2-1-129-15,-3 1-387 0,3 0-774 16,-13 0-2967-16,1 0-516 15,-2 0-516-15,-15 0 0 16</inkml:trace>
  <inkml:trace contextRef="#ctx0" brushRef="#br0" timeOffset="295055.8762">4431 13776 5934 0,'-12'-1'5031'0,"12"1"-387"16,-7 13-129-16,1 0-3870 15,6 12 0-15,-2 6 0 0,2 6-129 16,-1 1 129-16,1 6-387 16,-5-2 129-16,5-1-387 15,-3-3 0-15,0-11-645 16,3 2-2451-16,3-15-1419 15,-3-14-645-15,11 4 0 16,-3-11-128-16</inkml:trace>
  <inkml:trace contextRef="#ctx0" brushRef="#br0" timeOffset="295638.9096">4684 14004 7353 0,'0'0'4773'16,"-1"-12"-129"-16,1-5-516 15,0 1-3870-15,12 1-387 16,2 1 129-16,2-2 0 15,3 5-129-15,-2 8 129 16,-3 4 258-16,-2 13-387 16,-4 8 387-16,-3 9-258 15,-5 4 258-15,0 8 129 16,-12 6-129-16,-1 3 0 15,-8-2-129-15,1 1 0 0,-5-6 0 16,-1-4-387-16,2 1-1161 16,-5-13-2580-16,3-10-774 15,6-9-258-15,1-13-387 16</inkml:trace>
  <inkml:trace contextRef="#ctx0" brushRef="#br0" timeOffset="295783.9179">4634 13768 7224 0,'41'-35'3612'0,"-17"30"-3483"0,-8 5-129 16,-5-1-4644-16,8 1-516 15</inkml:trace>
  <inkml:trace contextRef="#ctx0" brushRef="#br0" timeOffset="296217.9426">5093 13696 1935 0,'9'5'4515'15,"6"4"129"-15,-15-9 0 0,26 0-3096 16,-5 9-645-16,-2-5 258 15,8 8-387-15,-3-7-129 16,0 9-129 0,-4-4-258-16,-2 5 129 0,-6-3-258 15,-8 3 0-15,-4 1 0 16,-8 2 0-16,-9 3 0 15,-3-2 129-15,-6 4-129 16,-2 4-129-16,-4-1 258 16,6 3-258-16,2-2 129 15,4 1 0-15,7-3 0 16,5-1-129-16,7 0 129 15,4-3 0-15,10-4-129 0,5 0 258 16,6-6-129-16,5 3-129 16,4-9 0-16,0-5-129 15,-1 0-258 1,-6-4-903-16,7-3-2580 0,-13-5-903 15,-9-6-516-15,0-2 0 16</inkml:trace>
  <inkml:trace contextRef="#ctx0" brushRef="#br0" timeOffset="296391.9526">5047 13900 6450 0,'-12'5'4902'0,"8"20"-258"15,7-11-258 1,15 1-4128-16,2 0-516 15,6 8-1419-15,2-4-2451 16,-3-7-387-16,4 5-387 0,-4-10 0 16</inkml:trace>
  <inkml:trace contextRef="#ctx0" brushRef="#br0" timeOffset="296714.9711">5401 14041 2580 0,'16'25'3741'0,"-2"15"129"16,-13-23-129-16,4 9-3483 15,6 1 129-15,-3-5-129 16,3 1 129-16,0-7 0 16,4-4 258-16,-15-12 129 15,25 3 129-15,-19-14 258 0,10 1-129 16,-12-18 0-16,9 9 258 15,-13-15-258-15,3 10-387 16,-5-7 258 0,1 5-516-16,-11 1 0 0,3 8 0 15,-6 4-129-15,2 6-129 16,-2 5-129-16,0 5-129 15,3 14-258-15,-5-7-1677 16,12 14-2580-16,1 1-516 16,2-2-387-16,4-6-129 15</inkml:trace>
  <inkml:trace contextRef="#ctx0" brushRef="#br0" timeOffset="297135.9952">5918 13659 6450 0,'0'-9'4644'0,"-6"23"-387"15,-2 19-129-15,0 5-4128 16,-5 11 129-16,-2 10 0 15,-2 1 129-15,5 5 0 16,0-8-129-16,5-3-129 16,3-9-129-16,1-12-516 15,3-7-2064-15,8-11-1677 16,-8-15-129-16,17-7-387 15</inkml:trace>
  <inkml:trace contextRef="#ctx0" brushRef="#br0" timeOffset="297316.0055">5767 13835 5289 0,'-1'16'4773'0,"1"9"-645"15,0-25 129-15,26 9-4257 16,-1-7-387-16,8 4-1032 15,1-3-2709-15,-1-5 0 16,8 2-387-16</inkml:trace>
  <inkml:trace contextRef="#ctx0" brushRef="#br0" timeOffset="297946.0416">6224 13859 1161 0,'23'1'4128'0,"-11"6"387"0,-12-7-387 15,0 0-2838-15,0 20-258 16,0-20 129-16,-8 25-129 15,-8-16-129-15,4 7-258 16,-8-4 0-16,-2 10-129 16,-7-8 258-16,4 9-258 15,-5-10 0-15,10 6 0 16,-4-7-129-16,9 4-129 15,2-7 258-15,13-9-258 16,0 0 0-16,7 4-129 0,9-6-129 16,6-9 129-16,4-4-129 15,2-2 0 1,3-1-258-16,-5-1 129 15,2 5-129-15,-7 1 129 0,-4 6-129 16,-4 4 0-16,-13 3 129 16,11 11-129-16,-10 5 387 15,-1 4-258-15,0 0 258 16,-1 1-258-16,0-3 129 15,1-3 0-15,0-4 129 16,0-11-129-16,14 1 0 16,-1-3 129-16,2-11-129 15,3-2 129-15,2-9-258 16,1 0 129-16,0 3-129 15,-3-1 129-15,1 9-258 16,-6 2 258-16,-2 9 0 16,-11 2-258-16,10 6 387 0,-10 8-129 15,0 2 129-15,0 0-129 16,0-4 129-16,0 2-258 15,0-14 129-15,0 10 0 16,0-10 0-16,0 0 0 16,11 0-129-16,-11 0 258 15,12-3-129-15,-12 3-387 16,17 0-774-16,-17 0-3096 15,10 3-516-15,-10-3-258 16,14 9-516-16</inkml:trace>
  <inkml:trace contextRef="#ctx0" brushRef="#br0" timeOffset="298637.0811">6741 14299 4128 0,'-14'-9'5031'16,"14"9"-645"-16,-12-16-903 0,12 16-1290 15,0 0-1032-15,0 0-387 16,0 0-387-16,0 0 129 16,0 0-258-16,-4-13 0 15,1 1-129-15,3-4 129 16,-1-6-129-16,1-7 0 15,0-9 0-15,4-7 0 16,7-9-258-16,3-4 129 16,5-4 0-16,7-1 0 0,0 3 0 15,6 2 0 1,-1 10 129-16,0 9-258 15,-2 11 129-15,0 10 0 16,-9 11 0-16,-3 7 0 0,-8 11 0 16,-2 7 129-16,-7 7-258 15,-4 3 258-15,-9 2-258 16,-5 2 258-16,-4-3-129 15,2-1 129-15,-2-7-129 16,3-3 0-16,6-3-129 16,5-3 129-16,8-12 0 15,0 0 0-15,17 13 0 16,3-11-129-16,-1 3 129 15,2 1 0-15,-4 2 129 16,0 7-258-16,-8 2 258 16,-2 2-258-16,-7 2 258 15,-4 6-258-15,-4-2 0 0,-8-4-774 16,7 8-2322-16,-4-10-1419 15,-2-6-516-15,4-4 0 16</inkml:trace>
  <inkml:trace contextRef="#ctx0" brushRef="#br0" timeOffset="299010.1022">7046 14048 7998 0,'53'-15'4902'15,"-24"5"-258"-15,-3-6 0 16,-2-7-4386-16,8-2 129 15,-6-2-258-15,3-4 129 0,-10-5-129 16,0 0 0-16,-6-6 0 16,-3-1-129-16,-6 0 129 15,-4 0-129 1,-6 5 129-16,-3 5 0 0,-7 8 0 15,0 11 0-15,-5 12 258 16,3 9-129-16,-2 13-129 16,4 16 129-16,3 5-129 15,4 7 0-15,4 2 0 16,5 7-129-16,6-3 129 15,7-1-129-15,4-6 0 16,2-3-129-16,3-2-258 16,-3-12-903-16,10 6-2838 0,-12-12-645 15,-2-4-774 1,-2-3 129-16</inkml:trace>
  <inkml:trace contextRef="#ctx0" brushRef="#br0" timeOffset="299459.1279">7634 13939 3870 0,'0'0'4644'15,"0"0"387"-15,0 0-2322 16,17 9-774-16,-17-9 0 15,25 3-129-15,-15-4-516 16,16 5-129-16,-10-4-258 16,14 0-258-16,-5 0-258 15,5-3 0-15,-1 0-129 16,1-1-129-16,-4-2 0 0,0-1-258 15,-1 5-258-15,-13-13-1290 16,3 13-3225-16,-15 2-387 16,0 0-129-16,0 0-645 15</inkml:trace>
  <inkml:trace contextRef="#ctx0" brushRef="#br0" timeOffset="301229.2293">8391 13571 2580 0,'-9'-13'4902'15,"9"13"-129"-15,0 0 0 16,0 0-2064-16,0-15-1935 15,16 15-129-15,6-1-129 16,14 1 129-16,-2-2-129 16,11 2-129-16,-1-3-258 0,3 3 0 15,-4 0-129 1,-3 6 0-16,-8 1-129 15,-9 7 129-15,-8 1-129 16,-9 6 0-16,-7 4 0 0,-16 5 129 16,-8 5-129-16,-9 2 129 15,-9 5-129-15,-3 5 129 16,0 1 129-16,-1 1-129 15,4-6 129-15,9 0-129 16,7-7 129-16,11-3-129 16,10-8 129-16,9-10-129 15,14-5-129-15,8-10 0 16,12 1-387-16,-3-8-258 15,12 1-903-15,-10-11-2064 16,1 0-1161-16,-1 3-129 16,-11-4 129-16</inkml:trace>
  <inkml:trace contextRef="#ctx0" brushRef="#br0" timeOffset="301440.2414">8422 13836 6063 0,'-12'1'4902'0,"12"-1"-516"16,6 12-129-16,10-4-4257 16,2-3-129-16,9 6-258 15,-1-5 0-15,7 6-903 16,-7-8-1419-16,4-2-1548 0,4 8-516 15,-10-10 258-15</inkml:trace>
  <inkml:trace contextRef="#ctx0" brushRef="#br0" timeOffset="301838.2642">8858 14134 3225 0,'12'20'4386'16,"2"-23"-1935"-16,5 1 0 0,-6-16 129 16,10 10-516-16,-10-16-387 15,10 8-387 1,-10-10-516-16,6 5-258 15,-10-4 0-15,-1 6-258 0,-7-1-129 16,-1 3 0-16,-6 2 0 16,-6 6-129-16,-5 5 129 15,-3 4 0-15,-2 4 129 16,-2 6 0-16,2 4 0 15,2 4 0-15,-1-1 0 16,5 1-129-16,4-3 258 16,3 2-645-16,6-4 516 15,3-1-645-15,0 0 129 16,0-12-645-16,21 17-2193 15,-7-10-1419-15,0-4-645 16,7-2-129-16</inkml:trace>
  <inkml:trace contextRef="#ctx0" brushRef="#br0" timeOffset="302418.2973">9297 13878 1935 0,'-7'7'5031'16,"7"-7"-258"-16,0 0 129 16,6-1-2322-16,12 1-1419 15,-5-4-129-15,11 4-129 16,0-4-258-16,3 1-387 15,3 1-516-15,-6-11-1806 16,3 5-2322-16,-1 7-645 16,-6-4-387-16,-1 2 258 15</inkml:trace>
  <inkml:trace contextRef="#ctx0" brushRef="#br0" timeOffset="303001.3307">9784 13822 5805 0,'-11'-4'4644'0,"11"-17"0"16,4 8-645-16,5-3-3741 15,2-2 129-15,2 2-129 16,-1 1 0-16,5 6 0 15,-5 0 0-15,0 8 0 0,-12 1 0 16,17 11 0-16,-15 7-129 16,-2 8 129-16,0 9-129 15,-5 9 129 1,-7 2 0-16,1 4 0 0,-7 4 0 15,0-2 0-15,-6 0 0 16,3 0-129-16,-3-8 0 16,2-6-129-16,2-3-258 15,-3-13-387-15,12 3-1677 16,-6-15-2322-16,5-10-387 15,4-11-258-15,0-17 129 16</inkml:trace>
  <inkml:trace contextRef="#ctx0" brushRef="#br0" timeOffset="303176.3406">9694 13440 7611 0,'29'-23'4902'0,"-17"21"-387"16,2 10-516-16,1-1-4644 15,1 13-2322-15,-2 2-1419 16,-6-4-387-16,5 8-258 16</inkml:trace>
  <inkml:trace contextRef="#ctx0" brushRef="#br0" timeOffset="303665.3686">10088 13522 6450 0,'12'5'5031'16,"3"-5"-258"-16,7-11-387 15,9 9-3354-15,-4-7 0 16,10 6-387-16,-4-4 0 16,1 7-258-16,-3 0 129 15,-5 3-387-15,-8 6 0 16,-4 6-129-16,-12 5-129 15,-4 2 129-15,-15 9-129 0,-9 1 0 16,-5 7 0-16,-7 0-129 16,-3 3 129-16,-1 0 129 15,3-2 0 1,8-2 129-16,6-3-129 0,9-5 387 15,9-6-387-15,7-6 258 16,11-5-129-16,11-4 0 16,7-9 0-16,8-2-129 15,4-2 0-15,0-4 0 16,1 0-129-16,-5-3-258 15,-1 9-903-15,-18-11-1806 16,-2 8-1548-16,-16 5-387 0,6-14-258 16,-6 14-257-16</inkml:trace>
  <inkml:trace contextRef="#ctx0" brushRef="#br0" timeOffset="303842.3786">10068 13723 8385 0,'0'0'4902'15,"11"2"-129"-15,10 0-129 16,8 3-4515-16,4 0 0 16,-1 2-129-16,6 6-645 15,-9-8-2322-15,1 3-1677 16,2 6-129-16,-7-4-387 15</inkml:trace>
  <inkml:trace contextRef="#ctx0" brushRef="#br0" timeOffset="304181.3982">10524 13788 1935 0,'10'10'4128'16,"-9"11"0"-16,-6-11-129 15,-4 7-2967-15,1 5-129 16,-10 1 258-16,5 7 0 15,-10-6-258-15,9 10 0 16,-9-10 258-16,11 8-129 16,-5-16 0-16,17 5-387 15,0-21 387-15,5 19-516 16,8-19 0-16,14 3 0 0,0-3-129 15,9-5-129-15,1 0 0 16,4 2-129-16,-4-1-258 16,-3 4 129-1,-4 0-258-15,-7 2-129 0,-5 6-387 16,-18-8-774-16,13 18-2838 15,-13-18-516-15,-9 19-516 16,-4-12-258-16</inkml:trace>
  <inkml:trace contextRef="#ctx0" brushRef="#br0" timeOffset="304896.4391">11005 13512 6708 0,'-3'-12'4644'0,"3"12"-129"0,-13 5-258 16,-3 11-3741-16,2 13-258 15,-6 6 129-15,1 12 0 16,-4 0 129-16,4 7 0 16,0-3-129-16,7-1 129 15,2-9-258-15,9-7 0 16,2-10-387-16,11-12 0 15,13-2-903-15,-3-14-2322 0,9-11-1419 16,6-3-387-16,1-10 0 16</inkml:trace>
  <inkml:trace contextRef="#ctx0" brushRef="#br0" timeOffset="305112.4514">10851 13640 5289 0,'-40'17'4902'0,"40"-17"-387"16,0 0 0-16,0 0-3741 16,24 0-516-16,2-2 0 15,4-1-258-15,6 2-387 16,-7-7-1290-16,4 3-2580 15,3 8-387-15,-11-1-258 16,1 10 259-16</inkml:trace>
  <inkml:trace contextRef="#ctx0" brushRef="#br0" timeOffset="305936.4986">11368 13824 4902 0,'27'-24'4902'16,"-17"8"-387"-16,-8-11 0 15,-2-2-3483-15,0 6-258 0,-5-5 0 16,-2 9 129-16,-13-1-258 15,5 12-129-15,-9 4-129 16,0 5-258-16,-2 13 129 16,-2 12-258-16,0 4 0 15,5 6 129-15,0 2-129 16,6 2 0-16,5-3-129 15,7-5 258-15,5-7-129 16,9-8 258-16,7-12-516 16,6-5 258-16,10-11-129 15,4-9 129-15,-1-10-129 16,2-2 0-16,0-4 129 15,-4 1 0-15,-4 4 129 0,-8 7-129 16,-6 5 129-16,-15 19-129 16,9-10 0-1,-9 10 0-15,-4 24 129 16,-7 1-258-16,1 5 258 0,1 2-129 15,2 1 0-15,1-5 0 16,4-2 0-16,2-7 0 16,8-7-129-16,3-8 129 15,6-4-129-15,3-9 129 16,3-7 0-16,2-6-129 15,3-3 258-15,-1-4-258 16,-3 0 258-16,-2 4-129 16,-4 3 129-16,-5 6-129 15,-13 16 129-15,11-4-129 16,-11 10 0-16,-2 13 258 15,-5 6-258-15,0 3 0 16,-2 1 0-16,2-1-258 0,2 0 258 16,4-8 0-16,1-6-129 15,0-14 0-15,14 1 0 16,-1-7 0-16,6-10 129 15,0-8-129-15,0-4 258 16,3-2-258-16,-2 3 258 16,1 2 0-16,-8 5 0 15,2 8 0-15,-15 12 0 16,17-4 129-16,-17 4 0 15,8 25-129-15,-8-3-129 16,0 7 0-16,0 3-258 16,-7-7-774-16,7 8-2709 15,0-5-1032-15,-3-9-387 0,3-2-258 16</inkml:trace>
  <inkml:trace contextRef="#ctx0" brushRef="#br0" timeOffset="306637.5386">11942 14149 9804 0,'0'13'5031'0,"0"-13"-258"0,0 13 0 15,0-13-4257-15,0 0-387 16,0 0 0-16,-9 9 0 16,9-9 0-16,0 0 0 15,0 0 0-15,-10-17 0 16,10-1-129-16,0-6 0 15,0-15 129-15,0-11-387 16,9-11 258-16,3-7 0 0,5-9 0 16,4-5 0-1,8 0 129-15,1-1 129 16,7 9-387-16,2 11 387 15,4 9-129-15,-2 11 0 0,-3 12-129 16,0 14-129-16,-7 10 129 16,-5 7-129-16,-6 11 129 15,-9 11-129-15,-11 8 0 16,-6 6 0-16,-11 1 129 15,-8 5-129-15,-7-3 129 16,1-2-129-16,-5-5 129 16,6-7-129-16,5-5 129 15,6-5-129-15,10-3 129 16,9-12 0-16,0 11-129 15,12-8 129-15,4 2-129 16,3 0 129-16,0 3-129 16,-1 2 129-16,-3 1 0 0,-6 6 0 15,-5 1 129-15,-4 5-129 16,-10-2 129-16,-9 3-129 15,-2 2 0-15,-4-1-129 16,-3-6-516-16,6 7-516 16,-9-11-2451-16,11 0-1161 15,5-5-258-15,15-10-516 16</inkml:trace>
  <inkml:trace contextRef="#ctx0" brushRef="#br0" timeOffset="306957.5568">12229 13900 6837 0,'82'-32'5031'0,"-35"21"-645"0,-5-11 0 15,-4-1-3999-15,4 5 0 16,-10-6-129-16,0 1 0 16,-11-5-129-1,-4-4-129-15,-9-1 0 0,-4-8 0 16,-4 1 0-16,-5 1 0 15,-6 2 129-15,-6 8-129 16,-1 6 129-16,-4 14 0 16,-4 9 0-16,5 22 129 15,-5 8 0-15,6 14 0 16,0 6 0-16,9 5 0 15,5 0-129-15,6 1 129 16,9-5-387-16,4-9-387 0,14 3-2580 16,-4-11-1548-1,2-7-387-15,3-2-258 16,-8-8-257-16</inkml:trace>
  <inkml:trace contextRef="#ctx0" brushRef="#br0" timeOffset="308265.6316">3720 14647 4773 0,'0'11'4515'16,"20"-5"-387"-16,-3-6 0 15,8 0-3999-15,11 0-129 16,7 0 129-16,9 0 129 16,3-3 129-16,8 1 0 15,4-3 0-15,9 3 0 16,-1-5 129-16,11 3-129 15,-2-3-129-15,10 1 0 16,-1-1-129-16,8 0 0 0,-2 1 0 16,6-4 0-16,5 4-129 15,3 0 129-15,-3 0 129 16,5 0-129-16,1 0 0 15,6 0-129-15,-1 0 129 16,4 5-129-16,-3 0 0 16,0 1 129-16,4 0-129 15,0 2 0-15,6 3 0 16,0 1 129-16,1 0 0 15,3 1-129-15,5-2 129 16,2 2 0-16,-1-6 0 16,2 4 129-16,-3-4-129 15,4 5-129-15,-3-3 129 0,3 0 0 16,-7 0 0-16,1 0 0 15,0 1 0-15,-1 0-129 16,-5-3 129-16,-1 1-129 16,-3-1 0-16,1-1 129 15,-1 0-129-15,-2-1 258 16,-2-4-258-16,-3 0 0 15,4-2 129-15,-1 1 0 16,4-4-129-16,2 2 129 16,-2-3-129-16,2-2 129 15,-1 0-129-15,6-5 0 16,0 0 129-16,1-1-258 15,-4-4 258-15,3 3-129 0,-3 0 0 16,1 3 0-16,-1 2 0 16,-6 2-129-1,-4 6 129-15,-2-1 0 16,-6 8 0-16,-4-1-129 0,-7 1 0 15,-6 6 0-15,-3 1-387 16,-11-8-1419-16,3-3-2709 16,-12 2-516-16,-11-11-129 15,-8 1-387-15</inkml:trace>
  <inkml:trace contextRef="#ctx0" brushRef="#br0" timeOffset="313396.9253">3594 14932 5031 0,'-23'7'4773'0,"13"-6"-387"16,10-1-1161-1,10-5-2709-15,1-1 129 16,7 6-258-16,3-2 0 0,7 2-129 16,1 0 129-16,5 0-129 15,-1 0-129-15,4 5 0 16,-5 3-129-16,-2-3 0 15,-6 1 0-15,-3 1 129 16,-8 1-129-16,-5 3 0 16,-8 6 0-16,-6 2 129 15,-9 5-129-15,-6 6 129 0,-7 4-129 16,-2 2 0-1,-6 2 0-15,1 0 129 16,0-4 0-16,5 0-129 16,1-8 129-16,9-2 0 15,7-6 0-15,5 0 0 0,8-7 129 16,4-2 0-16,8-1-129 15,9-1 0-15,0-2 129 16,6 1-129-16,-4-3 0 16,4 3-129-16,-4-2 129 15,-3-1-129-15,0 0-129 16,-8-2-129-16,1 3-129 15,-13-4-1032-15,13 0-1548 16,-13 0-1806-16,0 0-129 16,0 0-387-16</inkml:trace>
  <inkml:trace contextRef="#ctx0" brushRef="#br0" timeOffset="313759.9461">3517 15132 4902 0,'0'-16'5031'0,"0"16"-387"0,0 0 0 16,15-2-3870-16,-15 2 0 15,14 1-129-15,1 3 129 16,7 10-258-1,-1-6 0-15,7 8-129 0,1-3-129 16,2 1 0-16,1-4-258 16,-4-1-258-16,0 4-516 15,-14-13-1935-15,6 5-1935 16,-6 1-387-16,-2-4-516 15,-12-2 388-15</inkml:trace>
  <inkml:trace contextRef="#ctx0" brushRef="#br0" timeOffset="314168.9694">3992 15336 7482 0,'-4'-20'4902'0,"4"6"0"16,0 14-516-16,0 0-3741 15,-4 9-516-15,4 5 0 16,-4 5-258-16,1 5 258 16,1 2-129-16,-2 0 129 15,2 2-129-15,2-4 0 16,0-4 129-16,7-2-129 0,0-5 129 15,3-2-129-15,2-2 129 16,4-5-129-16,-2-3 129 16,2 1-129-16,3-2-129 15,-3 0-129-15,2 0-258 16,-5-5-516-16,11 5-645 15,-13-10-2322-15,6 3-774 16,1-1-516-16,-2-7 258 16</inkml:trace>
  <inkml:trace contextRef="#ctx0" brushRef="#br0" timeOffset="314473.9869">4289 15163 2709 0,'14'0'4644'16,"14"0"0"-16,-12-1-516 16,2-4-3354-16,9 5-516 0,2 0-129 15,-1-6-903-15,5 3-2451 16,-1 3-903-1,-10-11-645-15,2 6 388 16</inkml:trace>
  <inkml:trace contextRef="#ctx0" brushRef="#br0" timeOffset="314675.9984">4488 14922 6063 0,'-28'3'5031'15,"20"11"-258"-15,3 2-1032 16,4 20-2967-16,-5 4-129 15,4 12 258-15,-6-2-387 16,5 8 0-16,-1-4-516 16,-1-6-774-16,5-4-3483 15,0-5-516-15,0-15-258 0,3-8-516 16</inkml:trace>
  <inkml:trace contextRef="#ctx0" brushRef="#br0" timeOffset="315245.031">4751 15212 3612 0,'0'0'4902'16,"4"-14"-258"-16,0 1-1677 16,12 12-903-16,-10-18-516 0,13 6-516 15,-10-12-129-15,10 10-129 16,-9-8-258-1,5 10-129-15,-7-2-129 16,-8 15-129-16,13-8 0 0,-13 8-129 16,4 23 0-16,-4 2 0 15,0 10 0-15,0 9 0 16,-6 4 0-16,-1 6 0 15,-4 0 0-15,1 4 0 16,-4-5 0-16,0-5-129 16,-2-3 0-16,-2-9-258 15,5-1-129-15,-6-17-903 16,10 2-2064-16,-7-11-1290 15,2-9-516-15,2-4 0 16</inkml:trace>
  <inkml:trace contextRef="#ctx0" brushRef="#br0" timeOffset="315454.043">4808 14884 6708 0,'28'-28'4773'0,"-15"28"-129"15,-13 0-516-15,0 0-4257 16,11 9-1032-16,-1 3-3225 16,-1 8-258-16,-3-6-387 15,7 4 130-15</inkml:trace>
  <inkml:trace contextRef="#ctx0" brushRef="#br0" timeOffset="315969.0724">5113 14818 9030 0,'-3'-14'5160'0,"3"14"-387"16,16-6-129-1,4 2-4515-15,7 3-129 16,5 1 0-16,7 0-129 0,1 7 129 16,1 4-129-16,-2 1 129 15,-4 2-129-15,-9 4 129 16,-7 0-258-16,-7 4 129 15,-12 4 0-15,-7 0 129 16,-11 3 0-16,-7 2 0 16,-5 4 129-16,-5-1-129 15,2 1 258-15,-3-2-258 16,8-1 258-16,5-1-258 15,7-4 129-15,11-2 0 16,5-1 0-16,9-3-129 16,12-2 129-16,4-4-129 0,4 0 0 15,7-3-258-15,-6-4-129 16,7 10-1548-16,-11-7-2709 15,-3-4-258-15,-6-2-516 16,-6-4 0-16</inkml:trace>
  <inkml:trace contextRef="#ctx0" brushRef="#br0" timeOffset="316153.0829">5234 15161 6708 0,'-16'-20'4644'0,"10"4"0"16,12 14-387-16,7 1-3999 0,6 1-258 15,3 1 0-15,4 9-258 16,-3-7-774-16,3 5-3354 16,2 5-129-16,-12-3-258 15,5 4-129-15</inkml:trace>
  <inkml:trace contextRef="#ctx0" brushRef="#br0" timeOffset="316494.1022">5561 15248 129 0,'8'52'3741'0,"-7"-19"0"0,-2-6-516 16,-3-2-2193-16,4 4 129 15,-1-9-129 1,2 2 129-16,-1-22 129 15,8 20 0-15,-8-20 0 0,17-3-129 16,-13-19 0-16,15 5-129 16,-11-15-129-16,7 6-387 15,-7-10 0-15,4 3 0 16,-8-2-258-16,0 8-129 15,-4 2 0-15,-1 9 0 16,1 16-129-16,-23-6 0 16,9 12-129-16,-6 11-129 15,4 9-516-15,-10-4-903 16,11 7-2967-16,-6-1-387 15,8-6-258-15,2-5-516 16</inkml:trace>
  <inkml:trace contextRef="#ctx0" brushRef="#br0" timeOffset="317001.1314">6017 14874 5547 0,'13'0'4644'15,"-13"17"0"-15,-5 1-258 0,-12 7-3483 16,7 17-387-16,-7 2 0 16,2 8 258-16,-1 1-387 15,7 3 129 1,-3-7-129-16,10 0 0 0,2-17-258 15,10-7-129-15,7-9-387 16,3-16-645-16,14 0-2838 16,-1-11-1161-16,-3-11 0 15,2-3-387-15</inkml:trace>
  <inkml:trace contextRef="#ctx0" brushRef="#br0" timeOffset="317183.1416">5932 15004 6708 0,'-40'9'4644'0,"32"2"0"16,8-11-258-16,0 14-4128 0,14-5-258 16,6-1-129-16,4-2-1032 15,9 0-2967-15,3 6-645 16,-5-6 0-16,8 4-129 15</inkml:trace>
  <inkml:trace contextRef="#ctx0" brushRef="#br0" timeOffset="317941.1852">6346 15144 4128 0,'0'0'4515'0,"0"0"-129"15,5 12-258-15,-5-12-3741 0,0 0 129 16,0 0 129-16,-12-11-129 15,12 11 0-15,-17-4 0 16,5 4-129-16,-2 0 129 16,-1 9 0-16,-3-2 0 15,2 11-129-15,-1-5-129 16,3 9 0-16,2-4-129 15,6 2 129-15,6-3-129 16,0-2-129-16,12-7 0 16,5-3 0-16,3-5 0 15,5 0-129-15,3-9 0 16,-2-3-129-16,3-1 0 15,-5-2 0-15,-2 3 0 0,-3-2 0 16,-4 8 129-16,-4 3 129 16,-11 3-258-16,10 2 516 15,-10-2-258 1,0 24 0-16,0-9 129 0,0 3 0 15,0-5-129-15,0-1 129 16,0-12-129-16,8 13 0 16,-8-13 0-16,19 1 0 15,-10-1-129-15,7-6 129 16,-2-5 0-16,2-3 0 15,3-1-129-15,-1-1 129 16,-1 0 0-16,1-1 0 16,-4 5 0-16,-6 3 0 0,-8 9 129 15,12 0 0 1,-12 0 0-16,0 22 0 15,-3-5 0-15,-1 3-129 16,-1 1 129-16,2-3-129 0,1-3 0 16,2-15-129-16,0 19 0 15,0-19 0-15,14 0 0 16,-14 0-129-16,21-24 129 15,-9 5-129-15,4 0 129 16,-3-2 0-16,0 1 129 16,1 0 0-16,-4 7 129 15,-10 13 0-15,15-11 129 16,-15 11-129-16,9 10 0 15,-9 7 0-15,0 1 0 16,0 4-129-16,0 3-774 16,-4-7-2451-16,-3 0-1419 15,6 0-516-15,1-18-129 0</inkml:trace>
  <inkml:trace contextRef="#ctx0" brushRef="#br0" timeOffset="318754.2317">6925 15667 7224 0,'-24'-11'4902'0,"24"11"0"16,-17-8-645-16,17 8-3483 16,0 0-774-16,0 0 129 15,0 0-129-15,0 0 0 16,-2 11 0-16,2-11 129 15,0 0 0-15,0 12 0 16,0-12 0-16,0 0 129 0,-2-10 0 16,-5-8 0-16,6-5 0 15,-1-10-129 1,2-9 129-16,0-13 0 15,10-13 0-15,0-10-129 0,10-3 0 16,0-7 129-16,8 4-129 16,-2 2 0-16,6 8 0 15,-2 9-129-15,3 18 129 16,-5 14-129-16,-3 15 0 15,-4 13-129-15,-5 5 0 16,-4 16 129-16,-3 12-129 16,-8 5 0-16,-1 6 0 15,-5 0 129-15,-6 0 0 16,-5-1 0-16,-3-2 0 15,-1-5 0-15,-2-6 0 16,3-7 0-16,1-5 129 16,3-5-129-16,15-8-129 0,-9 0 129 15,9 0 0-15,6-9-129 16,6 0 0-16,3 2 0 15,1 5-129-15,2 2 129 16,-3 5 0-16,-1 8 0 16,-6 7 0-16,0 2 129 15,-7 5 0-15,-2-1 129 16,-8 2 0-16,-7-1-129 15,0-1 129-15,-6-4-129 16,0-1 129-16,1-3-258 16,-1-5-129-16,6 1-129 15,-1-9-387-15,10 8-903 16,-7-13-1935-16,14 0-1419 0,0 0-129 15,0 0-258-15</inkml:trace>
  <inkml:trace contextRef="#ctx0" brushRef="#br0" timeOffset="319145.2541">7236 15343 5547 0,'55'-3'4902'0,"-35"-4"0"16,5 0-387-16,0 0-3741 15,-9-12-129-15,4 0-387 16,-3-8 129-16,-1-1-258 15,-2-11 129-15,1 0-129 16,-3-8 129-16,-1-1 0 0,-5-1 0 16,0 4 0-16,-6-1 129 15,2 12-129 1,-2 3 258-16,-3 9-258 15,-6 7 0-15,9 15 0 0,-13-4-129 16,5 11 0-16,-3 11-129 16,1 6 0-16,-1 7 129 15,2 10 0-15,-2 3 0 16,6 7 129-16,1 1-129 15,4 3 129-15,4-5-129 16,8-1 129-16,5-6-258 16,3-6 0-16,4-5-129 0,-2-10-387 15,8 4-1032 1,-11-18-3354-16,6-1-258 15,-5-7-387-15,2 0-387 16</inkml:trace>
  <inkml:trace contextRef="#ctx0" brushRef="#br0" timeOffset="320269.3184">7948 15155 258 0,'4'-4'2967'0,"-4"4"-1419"16,0 0-774-16,0 0-387 16,0 0 129-16,0 0-129 15,-7 8 0-15,7-8-129 0,-13 10 0 16,13-10 387-16,-18 8 0 15,6-4 129-15,12-4 258 16,-19 3 0-16,19-3 129 16,-13 0 0-16,13 0-129 15,0 0-258-15,0 0 0 16,0-11-258-16,0 11-258 15,9-11 0-15,-9 11 0 16,16-6 129-16,-16 6 0 16,13-6 0-16,-13 6 0 15,14-2 129-15,-4 2 129 16,-10 0-129-16,17 0 129 15,-17 0-387-15,24 0 129 0,-7 0 0 16,3 0-258-16,3 0 129 16,4 0-258-16,3 0 0 15,2 0 129 1,1 0-129-16,0 0-129 0,-3 0 0 15,2 0-129-15,0 8-774 16,-14-8-2451-16,5 0-1419 16,-1 1-258-16,-5-1-129 15</inkml:trace>
  <inkml:trace contextRef="#ctx0" brushRef="#br0" timeOffset="322106.4234">8053 14976 1677 0,'3'-13'2322'0,"-3"13"0"15,0 0-129-15,0-18-258 16,0 18-129-16,0-13-129 16,0 13-258-16,0-10-129 15,0 10-258-15,0 0 0 0,0 0-258 16,0 7 0-16,0 14-258 15,-5-1 0-15,1 14-129 16,-3 4 0-16,2 9-129 16,-2 2-129-16,0 3-258 15,4 4-1290-15,-2-7-2967 16,1-7-387-16,4-9-516 15,4-17 0-15</inkml:trace>
  <inkml:trace contextRef="#ctx0" brushRef="#br0" timeOffset="322749.4602">8670 14886 774 0,'-19'-3'4257'0,"19"3"516"0,0 0-1161 16,-12 0-1290-16,17 4-387 15,-5-4-387-15,25 5-258 16,-10-5-387-16,11 5 0 15,-1-4-258-15,7 4-129 16,-7-1-258-16,4 1-129 16,-5-1 0-16,-3 5-129 15,-5-4 0-15,-16-5 0 16,8 25 0-16,-10-7-129 15,-7 3 129-15,-8 5 0 16,-6 6 0-16,-4 2 0 16,-3 7 0-16,1 0 129 0,1-2 0 15,5 0 0-15,5-4 0 16,10-4 129-16,5-6-129 15,7-7 0-15,12-7 0 16,9-5-129-16,3-3 129 16,5-2-129-16,4-1 0 15,-3-8-129-15,3 2-258 16,-9-7-645-16,6 13-1806 15,-16-8-2064-15,-4-3-258 16,-8-3-387-16,-6 0 388 16</inkml:trace>
  <inkml:trace contextRef="#ctx0" brushRef="#br0" timeOffset="322939.4711">8635 15091 6837 0,'-25'0'5031'15,"25"0"-258"-15,0 0-258 16,8 11-3999-16,17-2 0 15,4-4-258-15,7 4 0 16,-1 2-387-16,1-9-516 16,7 10-2322-16,-4-8-1677 15,-7-2-387-15,-1 0-129 16</inkml:trace>
  <inkml:trace contextRef="#ctx0" brushRef="#br0" timeOffset="332562.0215">5395 12644 516 0,'0'0'3612'0,"0"0"-1290"15,0 0-129-15,6-4-129 16,-6 4-258-16,0 0 0 15,0 0-387-15,0 0-129 0,0 0-387 16,0 0 0 0,-9-11-516-16,9 11-129 15,0 0-129-15,-10-1 0 16,10 1-129-16,-12 0 0 0,12 0 0 15,-12 8 0-15,12-8 0 16,-11 15-129-16,9-4 129 16,-3 3 0-16,2-1 0 15,0 0 0-15,3 3-129 16,0-1 129-16,2-2 0 15,3 2 0-15,3-3-129 16,-8-12 129-16,20 17 0 16,-8-14 129-16,-1-2-129 15,3-1 0-15,-2-3 129 16,1-3-129-16,-2-4 129 15,1-3-129-15,-2 1 129 16,-1-2-129-16,-3-1 129 0,1 5-129 16,-3-3 129-16,-4-1-129 15,0 2 258-15,0 12-258 16,-4-18 0-16,4 18-258 15,-16-11-516-15,2 3-2322 16,-4 2-1419-16,9 5-258 16,-9-6-387-16</inkml:trace>
  <inkml:trace contextRef="#ctx0" brushRef="#br0" timeOffset="338685.3716">9148 15291 5031 0,'-21'-9'5160'15,"13"6"-516"-15,-4 3-1419 16,-5-6-1419-16,17 6-645 16,-14 4-129-16,10 9-258 15,0-2-258-15,4 6-258 16,0-2 0-16,5 2-129 15,5-2 0-15,3-2 0 16,2-7-129-16,6-5 129 0,-1-2-129 16,4-10 258-16,-1-5-258 15,0-4 0-15,-6-4 129 16,-2 0-129-16,-7 1 0 15,-6 2 0-15,-4 4 0 16,-10 5 0-16,-8 8-129 16,-3 4-258-16,2 13-258 15,-9-9-1677-15,8 14-2322 16,3 5-516-16,6-3 0 15,9-2-387-15</inkml:trace>
  <inkml:trace contextRef="#ctx0" brushRef="#br0" timeOffset="339013.3905">9416 15158 6966 0,'1'-20'5031'16,"-1"20"0"-16,13-17-516 16,1 0-3225-16,3 11-903 15,-3 2 0-15,7 4-387 0,4 1-645 16,-10-1-2451-16,3 0-1548 15,2 8-387-15,-7-4-387 16</inkml:trace>
  <inkml:trace contextRef="#ctx0" brushRef="#br0" timeOffset="339312.4076">9620 14912 4773 0,'-10'-13'5031'15,"-10"12"-387"-15,13 10-129 16,-5 10-3225-16,2-1-645 15,3 7-129-15,1 0 0 0,3 6 0 16,-2 1-387-16,2-2 129 16,0-1-258-16,2 5 129 15,-3-4 0-15,2 2 0 16,-4 1 0-16,1-6 129 15,0-4-129-15,3 1 0 16,-3-6 129-16,5-3-258 16,0-15-129-16,0 0-1032 15,0 0-3225-15,0 0-645 16,5 2 0-16,-5-2-645 15</inkml:trace>
  <inkml:trace contextRef="#ctx0" brushRef="#br0" timeOffset="339826.437">9773 15122 4902 0,'-12'-15'4644'15,"12"15"0"-15,2-25-258 16,11 5-3354-16,0 3-645 16,4-4 0-16,4 5-129 15,-2 1 129-15,3 4 0 16,-3 4-129-16,-2 5 0 15,-8 8-258-15,-3 9 0 16,-4 10 129-16,-2 10 0 16,-8 5 129-16,0 13 0 15,-8-5 0-15,2 10 129 16,-3-3 0-16,2 0-129 15,-1-5-129-15,3-8-129 0,1-3-258 16,-1-16-903-16,13 0-2967 16,-5-10-1032-16,5-13 129 15,0 0-645-15</inkml:trace>
  <inkml:trace contextRef="#ctx0" brushRef="#br0" timeOffset="339995.4466">9808 14895 10449 0,'19'-50'4902'16,"-10"35"-387"-16,5 1-2064 0,-14 14-4515 16,14-3-2322-16,-2 6-387 15,-3 10-645-15,3 5 258 16</inkml:trace>
  <inkml:trace contextRef="#ctx0" brushRef="#br0" timeOffset="340438.472">10139 14768 4644 0,'0'0'4644'0,"0"0"258"0,10-1-258 15,15 7-3096 1,-1-6-387-16,13 9 0 16,-6-8-258-16,10 10-258 0,-9-7 129 15,2 9-516-15,-13-8 129 16,-2 11-258-16,-14-1 129 15,-5 3-258-15,-13 3 0 16,-11 4 0-16,-8 7 129 16,-4 2-129-16,-7 6 0 15,3 1 0-15,0 1 0 16,7-1 0-16,9-3 0 15,10-4 258-15,7-3-258 16,8-6 129-16,15-8-129 16,8-5 129-16,9-8 0 15,3 1-129-15,3-5 0 16,-1 0-129-16,-1 0-129 0,-6-12-516 15,0 12-1161-15,-20-7-2193 16,-2 2-1032-16,-9-7-129 16,0 12-516-16</inkml:trace>
  <inkml:trace contextRef="#ctx0" brushRef="#br0" timeOffset="340626.4827">10120 15020 6966 0,'-32'-14'5160'0,"32"14"-129"16,0 0-258-16,7 13-3612 15,8-8-516-15,10 12-129 16,1-4-387-16,1 1-258 0,8 9-1419 16,-10-7-2967-16,1-3-387 15,-3-2-387-15,-5-4-258 16</inkml:trace>
  <inkml:trace contextRef="#ctx0" brushRef="#br0" timeOffset="340894.4981">10467 15054 1935 0,'24'13'3999'15,"-24"-13"258"-15,14 31-258 16,-10-6-2838-16,-4 2-645 16,0 9 258-16,-12-5-129 15,3 10 129-15,-11-9 129 0,7 9 0 16,-8-13 0-16,10 6 258 15,-2-19-129 1,13 6 129-16,0-21 0 16,8 1-258-16,9-10-129 0,10-4-387 15,0-4-129-15,5-1-258 16,0 5-387-16,-9-11-1935 15,5 18-2709-15,-7 2-258 16,-5 4-258-16,-16 0-387 16</inkml:trace>
  <inkml:trace contextRef="#ctx0" brushRef="#br0" timeOffset="341397.5268">11002 14827 7482 0,'-6'7'4902'15,"3"8"0"-15,-1 2-258 16,-8 8-4128-16,8 12 0 15,-5 5-129-15,0 11-129 16,-4 2 0-16,-1 4 0 16,1 1-258-16,1-2 129 15,2-9-129-15,3-8 0 16,6-10 0-16,2-11-129 15,15-12 0-15,2-9-129 16,14-11-258-16,-2-16-516 16,16 6-1290-16,-10-15-2064 0,5-1-645 15,-5 2-258-15,-10-1 387 16</inkml:trace>
  <inkml:trace contextRef="#ctx0" brushRef="#br0" timeOffset="341587.5377">10776 15073 8385 0,'-19'7'4902'16,"19"-7"-258"-16,8 0-129 15,18-9-4386-15,11-2-258 16,1-7-903-16,14 7-3225 0,-2 4-387 15,-3 1-258 1,1 6-258-16</inkml:trace>
  <inkml:trace contextRef="#ctx0" brushRef="#br0" timeOffset="342321.5797">11362 15141 6837 0,'11'-19'4644'15,"-11"9"0"-15,-8-7-129 16,-5-5-3870-16,3 11 0 16,-7-6 0-16,4 9-129 15,-7-6 129-15,5 14 0 16,-9 2 0-16,8 15-387 15,-5 1 0-15,6 6 0 0,1 1-129 16,6 3-129-16,4 2 0 16,4-7 0-16,9-5 0 15,4-8 0-15,11-2-129 16,0-8 0-16,6-6 0 15,-1-7 0-15,0-6 0 16,-4 0 129-16,-2 0-129 16,-5 0 0-16,-6 3 129 15,-12 16 0-15,9-14 0 16,-9 14 0-16,0 8 0 15,-5 13 129-15,-3-1-129 16,3 5 0-16,2-2 0 16,3-3 0-16,0-3 0 0,8-5 0 15,4-6 0-15,5-9-129 16,4-10 129-16,4-7-129 15,4-4 129 1,3-2-129-16,-2-4 129 0,-2 0-129 16,-2 3 129-16,-6 7 0 15,-3 12 0-15,-6 4 0 16,-11 4 0-16,1 23 0 15,-2 1 129-15,-7 10-129 16,-3-4 0-16,2 2 129 16,2-5-258-16,1-4 129 15,5-7-129-15,1-16 129 0,0 0-258 16,9-7 0-16,5-6 258 15,1-7-129-15,2-2 0 16,1-1 129 0,-3 2 0-16,1 6 129 0,-3 1 0 15,-2 10 0-15,-11 4 0 16,7 12 258-16,-7 7-258 15,-5 8 0-15,-3 4-258 16,-2-6-1032-16,3 9-2967 16,-5-1-774-16,2-9-258 15,3-6-387-15</inkml:trace>
  <inkml:trace contextRef="#ctx0" brushRef="#br0" timeOffset="343025.62">11934 15660 9417 0,'-10'7'5289'16,"-4"-1"-129"-16,14-6-258 15,0 0-4257-15,0-6-258 16,0-5 129-16,9-1-129 0,-4-6-129 16,5 1 0-16,-2-6-129 15,1-8 129-15,-2-8-258 16,1-11 129-16,0-13-129 15,-1-15 129-15,2-4-129 16,3-9-129-16,1-4 258 16,7 0-129-16,1 1 0 15,5 9 0-15,6 13 0 16,1 19 129-16,-3 13-129 15,3 14 0-15,-4 16 129 16,-2 10-258-16,-9 16 129 16,-5 13-129-16,-5 7 129 15,-8 6 0-15,-1 3-129 0,-14 1 129 16,-6-2-129-16,-5 0 0 15,-2-2 0-15,-4-9 258 16,1-2-258-16,1-6 129 16,5-5-129-16,6-5 129 15,4-6 0-15,15-9 129 16,0 0-129-16,0 0-129 15,11 4 129-15,6-4 0 16,1 2 0-16,0 4 0 16,-4 0 0-16,-2 7 0 15,-2 2 0-15,-8 9 0 16,-2 1 129-16,-8 2-258 15,-4 2 0-15,-10-4-387 16,7 9-258-16,-11-19-1032 16,13 7-2580-16,-4-9-903 15,7-2-129-15,10-11-387 16</inkml:trace>
  <inkml:trace contextRef="#ctx0" brushRef="#br0" timeOffset="343402.6413">12197 15323 8643 0,'59'-10'5160'16,"-30"1"-258"-16,3-9-774 15,4 9-3483-15,-7-13-129 16,5 2-129-16,-6-7 129 0,2-5-258 16,-6-8 0-1,-1-2-129-15,-8-8 0 16,-3-7-129-16,-3-5 129 15,-5-1 0-15,-4 1 0 16,0 5 0-16,-12 5 0 0,3 13 129 16,-7 12-258-16,-4 13 129 15,-2 14 0-15,1 26-129 16,-2 13 0-16,2 16 0 15,4 12 0-15,5 11 0 16,6 5-129-16,6 0 129 16,14-4 0-16,6-9 129 15,9-8-129-15,7-14-129 16,4-11 0-16,0-13-129 15,1-6-387-15,-11-15-645 16,6 5-2580-16,-14-5-1161 16,-9-3-258-16,-13 0-516 0</inkml:trace>
  <inkml:trace contextRef="#ctx0" brushRef="#br0" timeOffset="346097.7957">2755 16903 1 0,'-16'11'4385'16,"16"-11"388"-16,-9 7-1677 16,9-7-1161-16,0 0-129 15,-13-8-516-15,13 8 0 16,0 0-516-16,0 0-258 15,0 0-129-15,0 0-129 16,0 0 0-16,10-1 0 0,2 1-129 16,1 0-129-1,6 0 0-15,3 0 129 16,6 0 0-16,2-1 0 15,2 1-258-15,0 0 129 0,-1-4 0 16,-2 3-129-16,-3-1 0 16,-2-3-129-16,-4 5-258 15,-8 0-516-15,5 4-1290 16,-17-4-2451-16,0 0-258 15,0 0 0-15</inkml:trace>
  <inkml:trace contextRef="#ctx0" brushRef="#br0" timeOffset="346578.8232">2669 17105 1935 0,'-9'15'4902'15,"9"-15"258"-15,0 0-387 16,0 0-2967-16,5 2-387 16,14-2-387-1,-6-11 0-15,13 2-387 0,2-3 0 16,10 1-258-16,0 0-129 15,10 2-129-15,1-2 0 16,2 4-129-16,-1 5 0 16,-1 2 129-16,-3 0-258 15,-5 6-129-15,1 3-387 16,-17-9-1419-16,5 11-2580 15,-10-5-774-15,-4 0-258 16,-16-6 130-16</inkml:trace>
  <inkml:trace contextRef="#ctx0" brushRef="#br0" timeOffset="359862.583">3768 16086 1548 0,'-28'-24'4902'0,"16"12"387"15,4 0-1290-15,8 12-1290 0,-13-9-1032 16,13 9-645-16,0 0-258 16,8 0-516-16,8 0 0 15,8 0-129-15,7 0-129 16,6 1 0-16,8 2 0 15,1 1 0-15,0 0 0 16,-1 0 0-16,-7 3 0 16,-7 2 0-16,-8 0 0 15,-11 2-129-15,-11 2 129 16,-7 3-129-16,-13 4 129 15,-11 4 0-15,-7 6-129 16,-6 5 129-16,-6 2 0 0,1 1 0 16,5-2 129-16,6 1-258 15,8-5 258-15,12-5-258 16,13-10 258-16,8-3-129 15,16-8 0-15,11-3 0 16,6-3 0-16,4 0 129 16,5-3-387-16,-5-7-774 15,6 10-2580-15,-11-5-1032 16,-13 0-774-16,-8-3-129 15</inkml:trace>
  <inkml:trace contextRef="#ctx0" brushRef="#br0" timeOffset="360062.5944">3637 16231 9159 0,'0'0'5031'15,"12"7"-258"-15,11-7-1806 16,3 5-3225-16,7 13-258 15,-4-12-1032-15,5 8-2838 16,3 7-645-16,-8-3-129 16,1-1 130-16</inkml:trace>
  <inkml:trace contextRef="#ctx0" brushRef="#br0" timeOffset="360456.6168">4224 16357 8256 0,'0'0'5160'0,"0"0"129"16,0 0-645-16,0 0-4257 15,0 0 0-15,0 8-258 16,0 2 258-16,-4 5-645 16,0-3 516-16,0 3-516 0,1 1 516 15,3-1-258-15,0-2 129 16,6-1-129-1,0-1 129-15,5 2 0 16,2-5-129-16,4 0 258 0,2-2-258 16,-1 1 129-16,2 4 0 15,0-4-129-15,-2-2 0 16,-1 2 0-16,-1-3-129 15,-4-1-129-15,1 8-645 16,-13-11-2451-16,0 0-1806 16,11 5-258-16,-11-5-258 15</inkml:trace>
  <inkml:trace contextRef="#ctx0" brushRef="#br0" timeOffset="361441.6733">4911 16074 3225 0,'0'-15'5160'0,"0"15"-387"16,0 0-129-16,-24-8-3354 15,24 8-516-15,-25 10 0 16,12 6 0-16,-12-2-129 16,5 11 0-16,-6-5-258 15,3 9 129-15,-2 1-129 16,7 5-258-16,2-3 129 0,7 2-387 15,5-1 516-15,4-4-387 16,9 0 0-16,8-3-258 16,7-5 258-16,1-8-258 15,5 8-387-15,-6-17-1935 16,6 7-2451-16,-1-1-129 15,-2-1-645-15</inkml:trace>
  <inkml:trace contextRef="#ctx0" brushRef="#br0" timeOffset="362874.7553">5212 16126 3870 0,'0'0'5289'15,"0"0"-387"-15,0 0 0 16,-8-6-3999-16,8 6 0 15,0 0-129-15,-2 14-129 0,2-14-258 16,-2 25 0-16,-2 0-258 16,1 3 129-16,-1 2-258 15,-1 6 129-15,-1 0-129 16,1-2-258-16,0 1 129 15,-2-6-516-15,7 2-774 16,-9-16-2451-16,9-2-1161 16,0-13-258-16,7 4-387 15</inkml:trace>
  <inkml:trace contextRef="#ctx0" brushRef="#br0" timeOffset="363103.7684">5365 16295 903 0,'13'12'4902'16,"0"-12"387"-16,3 1-387 0,2 6-2322 16,-1-13-1290-16,14 6 0 15,-6-9-258-15,10 9-387 16,-4-4-258-16,-1 2-258 15,3 2-774-15,-9-14-1806 16,1 14-2193-16,-3 9-774 16,-2-8 129-16</inkml:trace>
  <inkml:trace contextRef="#ctx0" brushRef="#br0" timeOffset="364054.8226">5957 16263 4386 0,'-10'14'5547'0,"10"-14"-774"0,0 0 129 15,0 0-3741-15,0 0-258 16,4-18 0-16,8 12-516 15,-1-9 0-15,1 10-129 16,0-8-129-16,0 8 0 16,-12 5-129-16,17-9 0 15,-17 9 0-15,0 0 0 16,5 11 0-16,-5 5 129 15,-3 4-129-15,-1 6 0 16,-3 4 129-16,1 5-258 16,-3-2 258-16,-2 5-258 15,2-2 258-15,0-5-387 16,-3-5 387-16,0 1-258 0,-1-7-129 15,0-4 0-15,2 3-516 16,-6-19-1161-16,17 0-2580 16,-21 0-516-16,8-12-516 15,1-8 258-15</inkml:trace>
  <inkml:trace contextRef="#ctx0" brushRef="#br0" timeOffset="364227.8326">5802 15985 5031 0,'24'-50'5418'0,"-6"41"-387"0,-4 1-387 16,6 8-3225-16,-3 2-1548 16,5 11-645-16,-10-4-2709 15,3 8-1290-15,2 2-258 16,-3-7-387-16</inkml:trace>
  <inkml:trace contextRef="#ctx0" brushRef="#br0" timeOffset="365814.9234">6412 16005 3612 0,'5'-14'4773'15,"-5"14"-1677"-15,0 0-516 0,0-20-516 16,0 20-258-16,0 0-387 16,0 7-516-16,0-7-258 15,-9 33-129-15,-2-12-258 16,2 14 129-16,-3 4-387 15,0 7 129-15,-2 0-258 16,3-1 258-16,5-4-129 16,3-4 0-16,3-9 0 15,4-8-129-15,12-9-516 0,-2-12-516 16,14-1-1935-1,-2-9-1806-15,0-10-129 16,0-2-516-16</inkml:trace>
  <inkml:trace contextRef="#ctx0" brushRef="#br0" timeOffset="365997.9339">6304 16105 5160 0,'-32'6'4902'0,"32"-6"-258"16,0 0-258-16,0 0-4128 15,17 2-516-15,1-4-1032 16,13-1-2967-16,4 3-258 16,-4 0-387-16</inkml:trace>
  <inkml:trace contextRef="#ctx0" brushRef="#br0" timeOffset="366780.9787">6806 16133 3999 0,'21'8'5031'15,"-21"-8"-258"-15,0 0-387 16,0 0-2967-16,0 0-774 16,0 0-129-16,-16-12 129 15,7 11 0-15,-8-6-129 16,2 7-129-16,-5 0-129 15,2 0 129-15,-6 5-258 16,2 5 0-16,-3 6-129 0,5 1 129 16,-1 7-129-16,8 0 129 15,1 1-129-15,9-2-129 16,3 0 0-1,10-4 129-15,7-8-129 0,5-3 0 16,9-8 0-16,1-11 0 16,8-6 0-16,-2-3 0 15,1-5 0-15,-4-2 0 16,-3 3 0-16,-6 4 0 15,-6 0 129-15,-8 10 129 16,-12 10-129-16,0 0 129 16,0 0 0-16,-8 19 0 0,-1 3-129 15,-2 0 0-15,3 1 0 16,2 1 0-1,3-5 0-15,3-3-129 16,8-4 0-16,5-10 0 0,7-4 0 16,5-12 0-16,5-4 129 15,2-6-129-15,1 2 0 16,-3-2 0-16,-2 1 129 15,-6 9 0-15,-3 2 0 16,-7 7 0-16,-12 5 0 16,0 0 129-16,0 16 0 15,-9-1 0-15,-3 8-129 16,0 1 129-16,-3-1-129 15,3 1 0-15,6-5-129 16,0-3-129-16,6-16 0 16,0 12-129-16,15-12 0 15,-2-11 129-15,8-3 0 0,2-7 129 16,2 2 0-16,0-3 0 15,-3 2 129-15,3 4 258 16,-8 0-129-16,3 10 129 16,-9-2 129-16,-1 8 0 15,-10 0 0-15,8 14 129 16,-8 2-387-16,-4 6 0 15,-4-1-129-15,2 0-258 16,2 8-903-16,-8-17-2322 16,8 3-1290-16,2 2-645 15,2-17 129-15</inkml:trace>
  <inkml:trace contextRef="#ctx0" brushRef="#br0" timeOffset="367378.0126">7448 16441 903 0,'21'39'4128'0,"-11"-13"258"15,-10-9-258-15,-2 1-3225 16,2 3-129-16,-8-3-129 16,3 3 129-16,-6-8-129 15,5 2 129-15,-6-12-129 16,12-3-129-16,-19-6 129 15,13-7-258-15,-6-16 258 16,6-2 0-16,-5-16-129 16,8-4 0-16,1-9-258 0,2 2 129 15,8-8-258-15,6 0 129 16,6-5-258-1,9 4 129-15,5 2 0 16,4 7-129-16,3 9 0 0,2 4 0 16,-3 10 0-16,0 13 129 15,-4 13-129-15,-9 9 0 16,-7 8 0-16,-5 13 0 15,-9 10 0-15,-6 5 0 16,-8 3-129-16,-7 1 129 16,-8-3-129-16,-2-1 129 15,-1-5 0-15,-1-3 0 16,5-8 0-16,2-3 0 15,8-6 0-15,12-11 0 16,-5 13-129-16,5-13 0 16,20 5 129-16,-2-3-129 15,3 1 129-15,0 0-129 0,0 3 129 16,-5 5-129-16,-5 4 0 15,-9-3 129-15,-2 8 0 16,-7 0-129-16,-8 1 129 16,-4 2-129-16,-4-2 258 15,-1-3-387-15,6-1 129 16,-6-8-1032-16,17 6-1290 15,-3-11-2451-15,10-4 0 16,0 0-774-16</inkml:trace>
  <inkml:trace contextRef="#ctx0" brushRef="#br0" timeOffset="367793.0366">7837 16279 2580 0,'42'0'5031'0,"-23"0"258"15,-1-3-645 1,7 2-2838-16,-10-20-516 0,10 10-258 15,-7-16-258-15,8 4-387 16,-1-12 0-16,2 3-258 16,-2-7 129-16,0-5-258 15,-2-4 387-15,-3-2-387 16,-6 3 258-16,-3 4-129 15,-10 5 258-15,-1 11-258 16,-7 4 129-16,-6 14-129 0,-10 9-129 16,-1 11 0-16,-5 15 0 15,1 7 0 1,-1 7 0-16,1 8 129 15,5-1-129-15,7 4 0 0,4 2 0 16,7-5 0-16,5-4 0 16,2-2 0-16,9-9-129 15,1-6 0-15,2-5 129 16,-1-3-258-16,3-5-258 15,-16-14-903-15,29 7-2451 16,-16-5-1419-16,-2-1 0 16,-11-1-516-16</inkml:trace>
  <inkml:trace contextRef="#ctx0" brushRef="#br0" timeOffset="368306.0659">8523 16034 3870 0,'8'-1'5289'16,"-8"1"-129"-16,13 4-387 15,-2 11-2193-15,-11-15-1935 16,25 27-129-16,-13-11 0 16,2 7-129-16,-3-1-129 15,0 3 0-15,-5 3-129 16,-2 3 258-16,-4-4-258 15,-5-1-129-15,-9 1 129 16,-3 3-129-16,-8-1 129 0,0 0-129 16,-4-5 129-16,3-4-258 15,-1-1 0 1,6-5-645-16,14 0-3096 15,7-14-1032-15,0 0-645 0,-1-17-258 16</inkml:trace>
  <inkml:trace contextRef="#ctx0" brushRef="#br0" timeOffset="375810.4951">9147 16162 5934 0,'0'11'5547'0,"0"-11"-258"15,0 0-516-15,0 0-2064 16,5 10-2322-16,-5-10-129 15,21 0 129-15,-5 1-129 16,1-1 129-16,4-2-258 16,0 0 129-16,4-1-129 15,-1-2-129-15,4 1-129 0,-3 1 0 16,-3-4-387-16,7 10-1677 15,-10-3-2709 1,3 0-387-16,-5 0-258 16,3 0-258-16</inkml:trace>
  <inkml:trace contextRef="#ctx0" brushRef="#br0" timeOffset="376488.5339">9690 15962 5289 0,'-6'-20'5418'0,"10"4"-387"16,6 7-258-16,8 3-3870 0,-4-7 129 16,9 12-516-16,-3-5 0 15,8 9-129-15,-4 3-258 16,-1 6 0-16,-1 2-129 15,-3 4 129-15,-3 1-258 16,-4-2 129-16,-7 6 0 16,-5-3 0-16,-4 0 0 15,-9 5 0-15,-7-2 0 16,-5 4 0-16,-5 1 0 15,-4 7 0-15,-2-3 129 16,-1-1-129-16,8 2 129 16,3-6-129-16,7-2 387 15,13-5-387-15,6-4 129 0,13-8 0 16,10-5 0-16,8 0-258 15,7-3 0 1,3-4 129-16,1 1-129 16,-1-6 0-16,-4 4-516 0,-11-9-516 15,2 14-1548-15,-28 0-2064 16,12-11-387-16,-12 11-387 15</inkml:trace>
  <inkml:trace contextRef="#ctx0" brushRef="#br0" timeOffset="376672.5444">9699 16140 4902 0,'-17'-23'5160'16,"17"23"-129"-16,6-9-516 16,-6 9-3354-16,31 0-516 15,-11 3 0-15,5 7-387 0,0-1-387 16,0-1-516-16,5 12-1032 15,-6-7-2967-15,-4-1-129 16,2 0-516-16,-2-6 387 16</inkml:trace>
  <inkml:trace contextRef="#ctx0" brushRef="#br0" timeOffset="377028.5648">10046 16186 2322 0,'22'0'3999'16,"-22"0"129"-16,14 11-774 15,-9 4-2322-15,-5-1-129 16,5 7-129-16,-5-1-129 15,3 6 0-15,-3-8 258 0,5 1-258 16,-5-19 0-16,17 17-129 16,-7-17 129-16,8-2 129 15,-4-18-387-15,6 4 129 16,-4-12-129-16,4 6 129 15,-8-7-129-15,0 5-129 16,-9-1 258-16,-1 5-387 16,-2 5 129-16,-8 4-129 15,-5 5 0-15,-4 6-129 16,-3 0 129-16,-1 11 0 15,-2 2 0-15,2 4 0 16,2 4-129-16,0 4 129 16,6-4-258-16,5 0 0 0,5 4-774 15,3-25-2838-15,0 24-1032 16,10-15-645-16,8-6-129 15</inkml:trace>
  <inkml:trace contextRef="#ctx0" brushRef="#br0" timeOffset="377853.6118">10771 15795 2967 0,'-21'13'4644'16,"8"6"258"-16,-8 1-129 15,-5 1-3354-15,7 20-129 16,-10-15 0-16,7 19 129 15,-7-9-516-15,12 9-129 16,-6-7-258-16,11-1-129 16,4-7-129-16,7 2-129 15,1-5-129-15,12-8 0 0,8-2-129 16,2-2-129-16,8-3-258 15,-2-12-774 1,13 5-1161-16,-8-9-2451 16,0-8-129-16,1 0-774 0,-3-2 517 15</inkml:trace>
  <inkml:trace contextRef="#ctx0" brushRef="#br0" timeOffset="378268.6357">11102 15920 5031 0,'3'13'5160'16,"-3"13"-129"-16,-6-10-387 16,-5-5-3225-16,10 18-516 15,-11-6-129-15,5 11-129 16,-2-7-258-16,5 7 0 15,-6 1-129-15,5-1-129 16,4-1-516-16,-3-8-258 0,9 6-1806 16,1-11-2580-16,-1-8 129 15,-5-12-774-15,17 6 516 16</inkml:trace>
  <inkml:trace contextRef="#ctx0" brushRef="#br0" timeOffset="378534.6508">11242 16170 6966 0,'50'-8'5418'0,"-18"3"-258"16,4 0-258-16,-1-7-3354 16,9 8-903-16,-6-2-129 0,4 6-258 15,-9-3-129-15,0 3-258 16,-1 0-645-16,-14-4-2709 15,3 4-1419-15,-2 0-387 16,-6-1-387-16</inkml:trace>
  <inkml:trace contextRef="#ctx0" brushRef="#br0" timeOffset="379282.6937">11908 16105 7353 0,'0'-6'4902'0,"6"-3"-129"15,4-7-258-15,6-2-3999 16,8 2-516-16,2 3 129 15,2 5 0-15,-3 2-129 16,-2 6 0-16,-7 3 0 16,-3 11 0-16,-7 6 0 15,-6 6 129-15,-6 4-129 16,-8 5 258-16,-6 6-129 15,-5 2 0-15,-4-3 129 16,1 0-258-16,-2-4 129 16,1-5-516-16,4 2-516 15,-5-17-2709-15,10-9-1290 0,8-6-258 16,1-4-129-16</inkml:trace>
  <inkml:trace contextRef="#ctx0" brushRef="#br0" timeOffset="379455.7036">11982 15838 8127 0,'32'-40'4902'16,"-16"34"-258"-16,-4 0-258 15,5 6-4902-15,-8 0-1032 16,8 6-2967-16,1 8-516 15,-3 0-258-15,2 6 130 0</inkml:trace>
  <inkml:trace contextRef="#ctx0" brushRef="#br0" timeOffset="379897.7289">12622 15722 6966 0,'2'-11'4902'0,"-2"11"-516"15,0 5-1419-15,-8 22-2322 16,-9 7-129-16,-4 12 0 16,-5 2 0-16,-2 11 129 15,-4-5-258-15,5 1 0 16,3-8-258-16,9-5 129 15,8-15-129-15,7-10-129 16,13-8-387-16,8-11-387 16,13-4-1161-16,-4-12-2580 15,6-8-258-15,0-2-645 0,-6-6 129 16</inkml:trace>
  <inkml:trace contextRef="#ctx0" brushRef="#br0" timeOffset="380079.7393">12359 15870 6450 0,'-59'32'5031'16,"46"-25"-387"-16,13-7-258 16,19 14-3999-16,9-14-387 15,9-6-387-15,11 6-645 16,-5-8-1806-16,2 1-1806 0,4 10-129 15,-5-3-516-15</inkml:trace>
  <inkml:trace contextRef="#ctx0" brushRef="#br0" timeOffset="380828.7822">12866 16011 1 0,'21'0'4385'0,"-21"0"517"15,18-9-129-15,-18 9-2580 16,7-17-903-16,-7 17 129 15,1-20-387-15,-1 20-129 16,-8-16-129-16,8 16 0 0,-26-11-129 16,10 11-258-16,-6 0 0 15,3 13-129-15,-3-2 258 16,2 7-387-1,0 0 129-15,7 3-129 0,4-1-129 16,6-2 0-16,3 0-129 16,12-7 0-16,4-3 0 15,9-7-258-15,5-1 0 16,2-4 129-16,2-11 0 15,-4-3 0-15,4 1 129 16,-8-4 0-16,-6 2 129 16,-6 2-129-16,-7 5 258 15,-7 12-129-15,0 0 129 0,-11 0 0 16,-3 13-129-1,2 9 129-15,-3 0 0 16,6 0-129-16,3 0 0 16,5-3 129-16,1-5-258 0,11-8 0 15,5-3 0-15,1-5 0 16,8-3-129-16,0-8 0 15,3 1 0-15,-6-6 0 16,2 4 129-16,-7 2-258 16,-4 6 258-16,-13 6 129 15,11 0 0-15,-11 0 129 16,-2 17-129-16,-4 3 129 15,-2 0 129-15,1-2-258 16,5-1-258-16,-1-3 258 16,3-14-258-16,5 11-129 15,7-11 0-15,0-7 0 16,5-3 0-16,0-8 0 0,4 1 129 15,-2-6 129-15,2 4 129 16,-2 4 387-16,-8 0 129 16,4 8 0-16,-15 7 129 15,17-1 129-15,-17 1-129 16,0 18-129-16,0-5 0 15,-4 6-387-15,1 3-387 16,-7-9-1290-16,10 5-2709 16,-3-5-903-16,3-13 0 15,0 11-645-15</inkml:trace>
  <inkml:trace contextRef="#ctx0" brushRef="#br0" timeOffset="381602.8264">13571 16321 4257 0,'-12'0'4773'0,"-5"0"129"16,17 0-387-16,-8 18-3999 16,8-18 0-16,-8 24-516 0,2-10 387 15,-2 11-258-15,-3-7 258 16,-1 6-387-16,-6-5 258 15,2 1-258-15,-1-2 129 16,1-3 129-16,-1-9 0 16,4-3 129-16,-2-4 0 15,11-11-129-15,-1-10-129 16,5-2 387-16,6-14-516 15,6-3 387-15,3-10-387 16,6-7 258-16,2-11-258 16,4-6 129-16,5-4 0 15,1 1-258-15,1 3 129 0,2 7 0 16,-2 10 0-16,-2 11 0 15,-5 15 0-15,-3 13 0 16,-3 14-129-16,-6 7 129 16,-7 10 0-16,-4 5 0 15,-4 6-129-15,0 2 129 16,-4 2 0-16,-4 2 0 15,-4-1-129-15,0-1 129 16,-1-6 0-16,0 2 0 16,2-6 0-16,2-5 0 15,1-1-129-15,8-11 129 16,0 14 0-16,0-14-129 15,16 14 0-15,-3-10 0 0,0 5 0 16,-1 0 0-16,0 2 0 16,-12-11 0-16,9 23 129 15,-9-11 0-15,-11 2 0 16,-4 1 129-16,-5 0-129 15,-1-1 0-15,-1 0-258 16,-2-6-774-16,12 9-1161 16,-5-7-2709-16,7-6-129 15,10-4-516-15</inkml:trace>
  <inkml:trace contextRef="#ctx0" brushRef="#br0" timeOffset="381932.8453">13733 16147 2193 0,'49'-7'5289'15,"-21"6"-387"-15,-4-7 0 16,-7-5-3225-1,13 8-645-15,-10-10-387 16,4 1-129-16,-6-8-258 0,-2-3-258 16,-4-3 129-16,-3-4-129 15,-3-5 0-15,-1-3 0 16,-3-2 129-16,-2 5 129 15,0 1-129-15,-1 10 0 16,-6 4 129-16,7 22-129 16,-20-6 0-16,10 16 129 15,-5 17-258-15,2 13 129 16,-1 5-129-16,2 9 258 15,4 0-258-15,0 5 129 16,8-9-129-16,0-3-129 16,7 1-516-16,-2-26-1032 15,16 3-2451-15,-5-11-1290 0,4-7 0 16,0-7-129-16</inkml:trace>
  <inkml:trace contextRef="#ctx0" brushRef="#br0" timeOffset="382241.863">14209 15777 2709 0,'19'-4'5289'15,"-7"4"-258"-15,2 10-258 0,1 12-3225 16,-3-6-516-16,9 16 0 16,-12-2-129-16,4 11-258 15,-10-3-129-15,-3 8-129 16,-7-2-129-16,-6 1-129 15,-9-4-258-15,-7-7 129 16,-2 5-645-16,-10-17-1419 16,7 5-2580-16,-2 1-774 15,2-8-129-15,-1-5-129 16</inkml:trace>
  <inkml:trace contextRef="#ctx0" brushRef="#br0" timeOffset="384937.0171">3960 16835 3483 0,'0'0'3999'0,"17"17"-258"16,-17-17-2838-16,0 0-1032 16,0 0 129-16,12 6 129 15,-12-6 129-15,11 5 129 16,-11-5 129-16,15 7 0 15,-3 0 129-15,-1-7 0 16,5 3-258-16,-3-3 129 16,7 4-258-16,-3-4 258 15,4 1-258-15,-1-1 0 16,4 0 129-16,1 0 0 0,2 0 0 15,1 0 0-15,5-1-129 16,-3-2-129-16,7 2 129 16,-2-2-129-16,2 2 0 15,1-2-129-15,4 0 129 16,0 0-129-16,3 2 0 15,1 0 129-15,4-1-129 16,-2 2 0-16,3 0 129 16,-1-1 0-16,3 4 0 15,0-3 0-15,1 0 0 16,0 0 0-16,3 1-129 15,-1-1 129-15,2 0 0 0,2 3-129 16,-1-3 129-16,-1 0-129 16,3 5 129-16,-2-5-129 15,-1 3 0-15,0 1 0 16,0 0 0-1,0-4 129-15,-1 4-129 0,2 0-129 16,-1-4 258-16,-1 4-129 16,1 5 129-16,0-4-129 15,-3-2 0-15,-1 3 0 16,-1 0 0-16,1-2 129 15,0 0-258-15,0-1 129 16,2-3 0-16,-1 0 0 16,3 0 0-16,-1 0-129 0,2 0 129 15,0 0 0-15,-2 2 0 16,3 0 0-1,-2 2 0-15,2 0-129 16,1-3 129-16,1 1 0 0,1 1 0 16,1-3 0-16,3 0 0 15,0-4 0-15,3 1 0 16,-2-1 0-16,3-1 0 15,-2-2 0-15,2 0 129 16,-2 2-129-16,2-1 0 16,-1 1 0-16,3-6 0 15,-2 2 129-15,1-2-258 16,-2 4 258-16,2-3-129 15,-4 1 0-15,1 0 129 16,-3 2-129-16,-2-2 0 16,0 2 0-16,0 3 258 15,-1-4-258-15,1 4 0 0,-2-1-258 16,-4-3 258-16,1 4 0 15,-4-2 258-15,-1 2-516 16,-2-2 258-16,-2 0 258 16,-2 2-129-16,-2 1-129 15,1-3 129-15,3 1 0 16,-1 3-129-16,0-4 129 15,2 0 0-15,1 1-129 16,-1 1-129-16,1-7 129 16,-4 8 0-16,1-3 129 15,0 0-129-15,-3 0 129 16,0 4-129-16,-2-7 0 15,1 4 129-15,-1 5-129 0,3-3 0 16,-1 2 0-16,0-3 0 16,0 3 0-16,1-4 0 15,2 4 0-15,-1-1 0 16,-1-5 0-16,-2 5 129 15,3-3-129-15,-2 0 0 16,-3 3 129-16,2 2-129 16,-3-2 0-16,-1-3 0 15,2 5 129-15,-1-2-129 16,-4-2 0-16,4 2 0 15,-2-5 0-15,2 4 129 16,0-1-129-16,1 2 0 16,-1-6 0-16,1 5 0 0,3 1 0 15,-4-4-129-15,1 2 258 16,-1-1-129-1,-1 0 0-15,2 0 0 16,2-2 0-16,-3 6 0 0,0-1 0 16,2-2 129-16,-2 3-129 15,1-2-129-15,0-3 258 16,-1 5-129-16,0-2 0 15,-1-2 0-15,1 0 0 16,0 4-129-16,-1-5 129 16,0 6 0-16,-1 0-129 15,2-2 0-15,-1-1 129 16,1 3-129-16,-1-3 129 15,0-2 0-15,1 0 0 16,0 1 0-16,-1-1 0 16,1 3 129-16,1-3-258 15,-4 1 258-15,5 2-258 0,-2 1 0 16,-1 0 129-16,-1-4 0 15,0 5-129-15,0-2 129 16,-1 0 0-16,2 2 0 16,-3-2 0-16,3 0 0 15,3 2 0-15,-2 0 0 16,2-3 0-16,-1 0 0 15,2 2 129-15,-3-2-258 16,-2-1 129-16,1 4 0 16,-2 0-129-16,-1 0 129 15,1 0 0-15,-1 0-129 16,0 2 129-16,0-2 0 0,2 1-129 15,1-1 129-15,-3 0 129 16,-1 0-258-16,3-1 258 16,-2-1-129-16,0 2 0 15,-3 0 0-15,1 0 129 16,-2 0-129-16,-2 0 129 15,0 0-129-15,-2 0 129 16,-4 0-129-16,1 0 129 16,-5 2-129-16,-2 2 0 15,-5-1-129-15,-3-1 129 16,-12-2-129-16,13 16-387 15,-13-16-1161-15,0 15-2709 16,0-15-516-16,-14 5-774 0,3-1 258 16</inkml:trace>
  <inkml:trace contextRef="#ctx0" brushRef="#br0" timeOffset="389094.2549">3958 16987 645 0,'-12'14'4644'16,"12"-14"129"-16,0 0-258 15,0 0-3225-15,0 0 0 16,10 5-387-16,-10-5-129 15,24 3-129-15,-8-2-258 16,6 6 0-16,3 2-258 16,-1-5 0-16,1 7-129 15,1 0 0-15,1-5 0 0,-6-1 0 16,-1 1 0-16,-3 0 0 15,-5-5 0-15,-12-1 129 16,14 5-129 0,-14-5-129-16,0 14 129 0,-10 3 0 15,-5 0 0-15,-6 8 129 16,-3 5-129-16,-5 7 129 15,0-1-129-15,-1 6 258 16,2-10-129-16,3 3 129 16,8 0-129-16,6 0 258 15,8-11-258-15,3-3 0 16,5 6 0-16,8-6-129 15,4-10 129-15,3 5 0 16,-3-5-129-16,4-4 129 16,-4-4 258-16,-2 4-516 15,-1-7-258-15,-14 0-516 16,20 6-774-16,-20-6-3225 0,0 0 129 15,0-20-903-15</inkml:trace>
  <inkml:trace contextRef="#ctx0" brushRef="#br0" timeOffset="389311.2673">3910 17209 5160 0,'0'0'5160'0,"-1"13"-258"16,1-13-258-16,16 10-4128 15,5-6-516-15,2 3 129 16,6 1 0-16,0 3 0 0,3-1-258 16,1 3-645-16,-9 0-1548 15,1-6-2193-15,0 7-387 16,-7-9 0-16</inkml:trace>
  <inkml:trace contextRef="#ctx0" brushRef="#br0" timeOffset="389702.2897">4395 17283 2451 0,'8'20'4515'0,"-8"-20"0"0,0 18-258 16,0-18-3354-16,0 12-258 15,-5 3-129-15,-7 2 129 16,7 6-258-16,-6-4 129 16,6 3-129-16,-3-3 0 15,6 3 0-15,-1-7 0 16,3-2 0-16,0-13 0 15,8 16 129-15,-8-16-129 16,20 0 0-16,-8 1 0 16,6 5-129-16,-2-1 0 15,2 2 0-15,-3-7 0 16,1 0 0-16,-3 8-258 0,-3 2 129 15,-10-10-258-15,14 0 129 16,-14 0 0-16,0 0-645 16,11 0-387-16,-11 0-1806 15,0 0-1806 1,0 0-774-16,0 0 129 0</inkml:trace>
  <inkml:trace contextRef="#ctx0" brushRef="#br0" timeOffset="390638.3432">4973 17081 3612 0,'-12'16'4773'0,"12"-16"-129"0,-12 25-3096 16,-6-23 0-16,8 16-129 15,-9-9-129 1,11 10-258-16,-9-6-258 15,7 6-129-15,-1 1-258 0,3 5 129 16,1 0-387-16,3 7 0 16,2-1-129-16,2 5 258 15,0-2-129-15,2 1 129 16,3-3-258-16,5-1 129 15,-1-1 258-15,2-15-258 16,1 5 129-16,-1-7-516 16,6 3-903-16,-9 7-3483 15,4-19-129-15,3-4-387 16,-1-2-645-16</inkml:trace>
  <inkml:trace contextRef="#ctx0" brushRef="#br0" timeOffset="392324.4397">5225 17141 2709 0,'0'0'4644'0,"-3"-10"0"15,3 10-2709-15,0 0-129 16,-9-16-258-16,9 16-258 15,0 0-258-15,0 20-387 16,-1-6-129-16,1 8-129 16,-2 5-258-16,1 8 129 15,-2-5-258-15,1 10 387 16,-2 3-645-16,0 1 516 0,1 1-774 15,-3-7-516-15,6-3-2322 16,0-2-1548-16,0-4 258 16,0-13-903-1</inkml:trace>
  <inkml:trace contextRef="#ctx0" brushRef="#br0" timeOffset="392567.4536">5328 17349 1419 0,'38'0'5031'0,"-16"-1"-387"16,-3-1 129-16,5-16-2967 0,2 11-903 16,-8-5-129-1,9 7-516-15,-5-1 0 16,-1 2-258-16,-1 3-129 15,-4-1-387-15,4 2-516 0,-11-5-903 16,8 2-1419-16,0-8-1290 16,-11-3-129-16</inkml:trace>
  <inkml:trace contextRef="#ctx0" brushRef="#br0" timeOffset="392766.465">5592 17046 903 0,'-22'6'4257'0,"16"5"645"15,3 12-258-15,3 6-3225 16,0-4-387-16,0 18 0 16,0-6-129-16,0 17-387 0,3-2-645 15,-3-1-1677-15,0-6-2322 16,0-4-774-16,0-6 387 15</inkml:trace>
  <inkml:trace contextRef="#ctx0" brushRef="#br0" timeOffset="393115.4849">5846 17263 2709 0,'18'14'4902'0,"-7"-11"-258"0,-11-3 0 15,9-19-2967-15,-3 7-1290 16,-3-4 129-16,5-1 0 16,-5 3 0-1,5 3-129-15,-8 11 0 0,12-15-129 16,-12 15 258-16,0 0-258 15,10 0-129-15,-7 14 0 16,-2 7 129-16,2 6-129 16,-3 5 0-16,0 13 129 15,-3 3-258-15,1-3 258 16,-5 6-258-16,-2-2 129 15,0-8-258-15,-6-6-645 0,11 0-2322 16,-8-10-1806-16,-4-10 129 16,2-2-903-1</inkml:trace>
  <inkml:trace contextRef="#ctx0" brushRef="#br0" timeOffset="393298.4954">5797 16944 5289 0,'29'-18'5031'16,"-17"18"-258"-16,6 8-387 16,-4 3-4515-16,3 10-1161 15,-4-2-2580-15,-1-2-774 16,5 3-129-16,-5-7 1 15</inkml:trace>
  <inkml:trace contextRef="#ctx0" brushRef="#br0" timeOffset="393865.5278">6343 17045 4773 0,'-12'-1'4773'16,"12"1"-258"-16,-6 5-129 16,6-5-3741-1,-7 21-258-15,4-1-129 16,3 10 0-16,-1 6-129 0,1 12 129 15,0-2 0-15,0 2 0 16,0-2-129-16,5 0 0 16,1-12 0-16,0-2-129 15,1-9-387-15,-7-23-258 16,24 17-774-16,-24-17-2580 15,13-20-645-15,-4-8-645 16,-4-2 516-16</inkml:trace>
  <inkml:trace contextRef="#ctx0" brushRef="#br0" timeOffset="394055.5386">6257 17106 2709 0,'-23'25'4773'15,"23"-25"-129"-15,-3 21-129 16,3-21-2709-16,13 9-1419 15,6-9 0-15,0 0-129 16,3-2-387-16,7 3-1548 16,-4-1-2580-16,0-2-258 15,1-1-516-15</inkml:trace>
  <inkml:trace contextRef="#ctx0" brushRef="#br0" timeOffset="394810.5819">6704 17245 903 0,'2'12'4257'0,"0"1"516"16,-2-13-516-16,-10 0-1806 15,-4-9-1548-15,4-2 258 16,-8-3-387-16,6 9-258 15,-9-4 0-15,5 6 0 16,-1 3 0-16,3 4-387 16,0 9 258-16,2 7-258 15,2-1 0-15,4 1 0 16,2 1 0-16,4 3-129 0,0-5 0 15,7-8 129-15,6 0-129 16,-1-4-129-16,5-7 129 16,3 0-129-1,-1-6 129-15,0-5-129 0,0-2 129 16,-5 7-129-16,0-2 0 15,-4-3 0-15,-10 11 129 16,10 0-258-16,-10 0 258 16,6 20 0-16,-5 1 258 15,3-7-258-15,-1 2 0 16,3 2 129-16,0-4-129 15,-6-14 0-15,19 9 0 16,-7-9 129-16,1-4-258 0,3-4 0 16,1-6 129-1,-1-1 0-15,3-3 0 16,-5 3-258-16,0 3 258 15,-3-1-258-15,-11 13 258 0,13-7 0 16,-13 7-129-16,4 8 0 16,-4 12 129-16,0 2 129 15,0 5-129-15,-1 1 0 16,1-6 0-16,0-4 0 15,1-4 129-15,-1-14-387 16,18 0 0-16,-7-9-129 16,6-10-129-16,-2-11 129 15,6 2 0-15,-1-1 0 16,-2-1 129-16,2 3 129 15,-3 9 258-15,-1 3 129 16,-4 5 258-16,2 10 0 16,-14 0-129-16,15 12 258 0,-14 6-258 15,5 9 0-15,-6-13 0 16,0 11-387-16,0 0-1161 15,-3-7-2838-15,3-7-516 16,0-11-645-16,0 0-129 16</inkml:trace>
  <inkml:trace contextRef="#ctx0" brushRef="#br0" timeOffset="395657.6303">7390 17442 1935 0,'-23'0'3999'0,"4"0"387"15,19 0-516-15,0 0-3354 16,-4-17 258-16,4 17 0 0,0 0 258 16,5 16 129-1,-5 2-258-15,1 6 0 16,-1 2 129-16,1 4-129 15,-1 7-129-15,0-4-258 0,-1-5 0 16,1-1-129-16,-1-10 129 16,1-4-387-16,0-13 0 15,0 23-129-15,0-23 129 16,0 0 0-16,0 0-387 15,0-13 258-15,0-5-129 16,0-7 0-16,1-23-129 16,2-13-129-16,4-2 129 15,-3-8 0-15,5-2 258 16,3 1-129-16,-1 3 258 15,3 9-129-15,3 14 129 16,-1 10-258-16,4 12 258 16,-1 3-258-16,0 14 129 0,1 6 0 15,-3 1 0-15,1 3-129 16,-1 11 129-16,-1-3 0 15,-4 1-129-15,-3 0 0 16,-2 2 129-16,-7-2-129 16,0 3 0-16,-8 3-129 15,-4-1 129-15,-6 4 0 16,-2-1-129-16,-1 0 258 15,1-2-129-15,3 7 0 16,4-9 129-16,4 0 129 16,7-2-129-16,2-14 129 15,10 18-129-15,1-6 0 0,4-2 0 16,2-6 129-16,-3 9 0 15,0-4-258-15,-14-9 129 16,14 21 0-16,-14-6 0 16,-5 1 0-16,-7 1-129 15,-5 4-129-15,2-4-516 16,-8-8-774-16,13 6-1935 15,1-12-1419-15,9-3 0 16,-9-10-516-16</inkml:trace>
  <inkml:trace contextRef="#ctx0" brushRef="#br0" timeOffset="396042.6522">7734 17367 2580 0,'29'28'4773'16,"-18"-18"129"-16,2-10-387 0,4-14-3225 15,-9-6 0-15,10-2-387 16,-7-5-129-16,9-9-387 16,-4 2 258-16,4-7-516 15,-3 2 129-15,-1-4-258 16,-2 3-129-16,-2-2 129 15,-4 5 129-15,-3 4 0 16,-5 5-129-16,-1 9 129 16,-8 3-129-16,-3 16 129 15,-3 0 0-15,-2 15 129 16,-1 8-258-16,-1 13 0 15,3 7 0-15,3 10 129 16,5 1-129-16,3 3 129 0,5 6-129 16,4-5 0-16,6-5 0 15,6-4-387-15,8-5-774 16,-7-12-3225-16,8-9-258 15,0-20-774-15,4-10 129 16</inkml:trace>
  <inkml:trace contextRef="#ctx0" brushRef="#br0" timeOffset="396476.6772">8413 16938 3354 0,'-18'-4'4773'16,"18"4"0"-16,0 0-258 16,0 0-2967-16,12 4-903 15,1 2-129-15,10 12 0 16,-2-1-129-16,4 14 129 15,-4-1 0-15,2 10-258 0,-7 0 0 16,-3 6 129-16,-10 2-129 16,-3 8 0-1,-9-5-129-15,-5-1 129 16,-9-3 0-16,-1 4 258 0,-2-14-387 15,1-5 0-15,3-4-258 16,3-14 0-16,7-3-645 16,-1-9-2580-16,13-2-1290 15,0-26-903-15,12 2 129 16</inkml:trace>
  <inkml:trace contextRef="#ctx0" brushRef="#br0" timeOffset="397928.7602">8995 17326 1161 0,'-5'19'4515'0,"5"-19"-258"15,0 0 0-15,-11 7-3354 0,11-7-129 16,0 0 129-16,7 2-258 16,-7-2 0-1,13-1 129-15,-13 1-129 16,26-7 0-16,-10-1 0 0,8 4-129 15,-3-3 129-15,7-4-258 16,-2 4 0-16,4 0-129 16,-2 2-129-16,0 1 129 15,-3 3-129-15,-4-1-258 16,-1-1 0-16,-7 1-774 15,4 4-1806-15,-17-2-2064 16,13-7-129-16,-10-4-645 16</inkml:trace>
  <inkml:trace contextRef="#ctx0" brushRef="#br0" timeOffset="398384.7863">9236 17024 1548 0,'0'0'4386'15,"0"19"129"-15,0-19-129 16,0 0-3225-16,-2 28 0 15,-4-15-258-15,6 20 0 16,-3-5-129-16,1 19-258 16,-3-2-258-16,4 6 129 15,-3-1-387-15,1 1-258 16,3 0-903-16,0 3-3483 15,-3-26 129-15,3-16-645 0,0-12 516 16</inkml:trace>
  <inkml:trace contextRef="#ctx0" brushRef="#br0" timeOffset="403590.084">9810 17016 5676 0,'-8'7'5289'0,"8"-7"-387"0,0 0-387 16,13 0-3741-16,-1-1-258 15,7 0 0-15,0-5-129 16,9 6-129-16,-3 0 0 15,4 1-129-15,-1 4 0 16,-1-3-129-16,-3 2 129 16,-4 0-129-16,-4 4 0 15,-8 0 129-15,-8-8-129 16,0 24 0-16,-5-2 0 15,-15 8 0-15,-5 7-129 16,-5 4 129-16,-1 9-129 16,2 4 0-16,0-3 0 15,8 11 258-15,5-18-258 0,10-5 258 16,6-1 0-16,10-10-129 15,6-16 129-15,6 0-258 16,7-5-387 0,-5-10-1161-16,8-1-2064 0,-4-7-1290 15,-5-17 258-15,-3 5-903 16</inkml:trace>
  <inkml:trace contextRef="#ctx0" brushRef="#br0" timeOffset="403773.0945">9772 17173 5289 0,'-25'16'5031'16,"25"-16"-516"-16,4 15-129 15,-4-15-3999-15,31 15-516 0,3 0-516 16,-6-4-3096-16,8 5-516 15,2-8-645-15,-6-3 387 16</inkml:trace>
  <inkml:trace contextRef="#ctx0" brushRef="#br0" timeOffset="404082.112">10161 17316 129 0,'1'85'4128'0,"3"-45"0"15,-4 2-1419-15,8-24-1032 0,12 2 258 16,-6-20-387-16,14-6-129 16,-8-17-129-16,10-4-387 15,-9-14 0-15,3-7-129 16,-12 3 129-16,-4 1-516 15,-8 7 129-15,-6 1 0 16,-12 9-258-16,-3 9 0 16,-8 9 0-16,-1 9-258 15,2 6-387-15,0 9-516 16,16 20-1677-16,-2-3-2322 15,5-5 0-15,6-3-774 16,3-7 388-16</inkml:trace>
  <inkml:trace contextRef="#ctx0" brushRef="#br0" timeOffset="404358.1278">10613 16840 4902 0,'-29'39'4902'0,"12"-6"-129"15,-1 0 0-15,-5-2-3999 16,14 15 0-16,-2-10-129 0,10 11-129 15,1-12-258-15,4-1-129 16,11-2-516 0,-2-8-2193-16,9-13-1806 0,8-3-516 15,0-8-129-15,5-11-128 16</inkml:trace>
  <inkml:trace contextRef="#ctx0" brushRef="#br0" timeOffset="404771.1516">10977 16836 2451 0,'2'11'5031'15,"1"4"-258"-15,0 1-129 16,-3 8-2193-16,-6-6-1806 15,6 18 129-15,-7-2-258 16,3 13 129-16,-3 0-387 0,2 9 0 16,0-6-258-16,-1 3-258 15,6-3-1677-15,0-13-2580 16,0-11-258-16,0-15-516 15,0-11 258-15</inkml:trace>
  <inkml:trace contextRef="#ctx0" brushRef="#br0" timeOffset="405053.1676">11141 17079 7224 0,'60'-9'5031'15,"-27"1"-129"-15,6 3-516 16,-4 4-3483-16,-2-8-774 15,1 5-258-15,2 5-1290 16,-12 0-2967-16,-5-1-516 16,-1 2-387-16,-9-2 0 15</inkml:trace>
  <inkml:trace contextRef="#ctx0" brushRef="#br0" timeOffset="405253.1792">11365 16830 5934 0,'-25'12'5160'15,"14"8"-258"-15,-1 12-258 16,0 1-3870-16,6 23 0 16,-2-4-129-16,4 13-129 15,-3 2-387-15,1-3-1032 16,6-10-3096-16,-1-6-1032 15,-2-17 129-15,3-14-645 16</inkml:trace>
  <inkml:trace contextRef="#ctx0" brushRef="#br0" timeOffset="405760.2082">11742 17058 1806 0,'0'0'4902'0,"15"1"-258"0,-15-1 0 15,1-14-2838-15,11 14-387 16,-11-14-387-16,8 13-258 15,-9 1-258-15,0 0 0 16,11-8-129-16,-11 8-129 16,8 9 0-16,-7 8 0 15,0 6-129-15,-1 10 0 16,0 0 0-16,-1 11 129 15,-8 6-258-15,0-1 129 0,-1 1-387 16,-8 7-516-16,13-4-1935 16,-10-17-2193-16,-1-1 258 15,2-20-1032 1,-2-15 646-16</inkml:trace>
  <inkml:trace contextRef="#ctx0" brushRef="#br0" timeOffset="405951.2191">11693 16699 8901 0,'37'-15'5031'16,"-17"19"-258"-1,-3 13-1935-15,-4-1-2967 16,-2-3-2193-16,-3 5-2193 15,4 9-258-15,-7-6-645 0</inkml:trace>
  <inkml:trace contextRef="#ctx0" brushRef="#br0" timeOffset="406250.2362">12205 16746 4128 0,'-23'45'4902'16,"13"-14"129"-16,-5 5-258 0,-7-5-3612 15,15 20-129-15,-7-10 0 16,10 9-258-16,-3-8-129 15,7 0-258-15,2-13-129 16,7-4 0-16,7-16-387 16,2-9-258-16,14-1-774 15,-11-24-2064-15,11-3-1677 16,2-5-387-16,-5-7-387 15</inkml:trace>
  <inkml:trace contextRef="#ctx0" brushRef="#br0" timeOffset="406417.2456">12012 16809 7998 0,'-17'40'5031'0,"20"-26"-387"15,15-4-258-15,9-10-5031 16,12 8-2580-16,0-8-1548 15,-3 0-258-15,5 0-258 16</inkml:trace>
  <inkml:trace contextRef="#ctx0" brushRef="#br0" timeOffset="407101.2849">12548 16931 4902 0,'0'0'5160'0,"0"0"-387"15,0 0-129-15,-11-2-3612 0,-5-9-516 16,1 11 129-16,-10 0 0 16,5 12-258-16,-8 5 0 15,8 10 0-15,-3 0-129 16,8 0 0-16,2 4-258 15,8-1 0-15,5-7 129 16,2-4-129-16,11-10 0 16,6-8-129-16,7-1 0 15,2-12 129-15,1-5-129 16,0-9-129-16,-3 3 129 15,-2-3 0-15,-3 0 0 16,-7 6 129-16,-7 4 0 16,-7 16 0-16,0 0 129 0,0 0 0 15,-6 20-129-15,-4 1 258 16,2 9-258-16,2-3 129 15,2-1-129-15,4-3 0 16,0-7-129-16,12-10 0 16,4-6-129-16,2-2 0 15,7-14 0-15,0-5 0 16,4-3 0-16,-2-8-258 15,-1 6 387-15,-4 0 0 16,-4 8 129-16,-4 4-129 16,-14 14 258-16,0 0-129 15,5 16 0-15,-6 11 129 0,-7-5 0 16,2 10-129-16,-3-4-129 15,6 0-258-15,3-10-129 16,0-18-129-16,6 8 0 16,2-14 0-16,9-5-258 15,-2-10 516-15,6 1 129 16,-5-8 258-16,0 7 516 15,1 6 0-15,-8 1 258 16,3 12-129-16,-12 2-129 16,10 7-129-16,-10 15-903 15,0 5-2322-15,-5-3-1806 16,5 3-258-16,-1-4-387 15</inkml:trace>
  <inkml:trace contextRef="#ctx0" brushRef="#br0" timeOffset="407669.3174">13124 17543 8256 0,'-21'70'5547'16,"9"-41"-774"-16,-1-7 129 15,-7-9-4515-15,11-3-258 16,9-10 129-16,-13-5-258 16,10-7-129-16,3-13 129 0,0-25 0 15,5-13 0 1,2-14 0-16,2-21-129 15,3-16 258-15,5 2 0 16,2-3 387-16,3 5-387 0,3 11 129 16,7 16-129-16,-1 15 129 15,4 23-129-15,-4 15 0 16,0 18 0-16,-5 12-258 15,-2 15 258-15,-8 15-129 16,-6 5 0-16,-8 8 0 16,-2 3 0-16,-12-2-129 15,-4-2 129-15,-5-3-129 16,-7-9 129-16,2-7-129 15,1-5 129-15,2-9 0 16,5-5 0-16,7-4-129 16,11 0 0-16,0 0 129 15,0 0 0-15,16-7-129 0,1 5 129 16,2 3-129-16,-1 10 129 15,-1 0 0-15,-3 3 0 16,-3 3 0-16,-9 6 0 16,-2 2 0-16,-6 1 0 15,-7 3-387-15,-7-5-516 16,6 12-1677-16,-11-14-2451 15,1-1-129-15,5-10-645 16,1-5 646-16</inkml:trace>
  <inkml:trace contextRef="#ctx0" brushRef="#br0" timeOffset="407979.3351">13365 17122 6708 0,'72'-22'5160'0,"-38"6"-387"15,-1-5-258 1,-11-7-4128-16,10-1-387 0,-7-7 129 15,0-2-129-15,-5-3 258 16,-6-1-258-16,-4 0 129 16,-8 8-129-16,-2 0 129 15,-6 6-129-15,-9 8 129 16,-3 8-129-16,-6 7 129 15,1 12 129-15,-2 16-129 16,3 8 129-16,1 6-129 16,8 9 129-16,6 1-258 15,7 3-129-15,4 8-903 16,5-23-2193-16,11-2-1806 15,4-13-129-15,5-12-645 16</inkml:trace>
  <inkml:trace contextRef="#ctx0" brushRef="#br0" timeOffset="408206.3479">13876 16665 7353 0,'43'20'5418'0,"-16"5"-387"16,-2 5 0-16,5 7-4386 15,-6 4-258-15,-2 10 0 16,-7 6 129-16,-6 9 0 16,-9-4-258-16,-13 11 129 0,-11-2-645 15,-16 0-1290-15,0 0-3096 16,-14-12-516-16,-2-14-258 15,2-13-774-15</inkml:trace>
  <inkml:trace contextRef="#ctx0" brushRef="#br0" timeOffset="416118.8006">14771 16380 774 0,'9'-12'1419'0,"-9"12"-387"16,0 0-258-16,-6-10-774 16,6 10-774-16,-19-7-1548 15</inkml:trace>
  <inkml:trace contextRef="#ctx0" brushRef="#br0" timeOffset="416456.82">14591 16322 3354 0,'-28'3'5547'16,"28"-3"-516"-16,-15-2 0 16,15 2-3225-16,15-2-903 15,-4-8 129-15,18 8-645 16,-2-9 129-16,10 8-129 15,3 2 0-15,4 1 0 16,-1 0-387-16,-4 0-129 16,1 9-516-16,-14-9-903 0,9 5-3096 15,-16 0-387-15,-7-4-387 16,-12-1-516-16</inkml:trace>
  <inkml:trace contextRef="#ctx0" brushRef="#br0" timeOffset="416674.8324">14508 16410 6966 0,'5'35'5547'15,"17"-26"-387"-15,11-2 0 16,21-4-4644-16,-5-2-129 0,9 4 0 15,0-5-129-15,-1 3 0 16,2 8-1419-16,-16-7-3096 16,-2 5-903-1,-10-7 0-15,-13 4-1032 0</inkml:trace>
  <inkml:trace contextRef="#ctx0" brushRef="#br0" timeOffset="440823.2137">15231 15591 4773 0,'41'0'5418'15,"-17"-2"-258"-15,12-3-645 16,1-4-3612-16,9-2-774 15,8 2 258-15,-1-1-258 16,2 4 129-16,-9 1 0 16,-4 4-129-16,-11 1 258 0,-8 6-387 15,-16 8 258-15,-10 8-387 16,-18 5 129-16,-12 12-129 15,-9 4 258-15,-8 7-258 16,-5 7 0-16,-1-1 258 16,6-2-129-16,7-2 0 15,13-5 0-15,12-11 129 16,14-7 0-16,11-7-129 15,13-10 0-15,10-6-129 16,11 1-516-16,-6-10-1161 16,10-2-2709-16,-4 2-645 15,-8-7-129-15,-4 0 130 0</inkml:trace>
  <inkml:trace contextRef="#ctx0" brushRef="#br0" timeOffset="441016.2247">15284 15834 6450 0,'-22'0'5289'16,"15"7"-387"-16,19-1-387 16,22 0-4257-16,1 2-258 15,4-4-129-15,7 14-1032 16,-9-8-3096-16,0 2-516 15,0 3-387-15,-12-2 129 0</inkml:trace>
  <inkml:trace contextRef="#ctx0" brushRef="#br0" timeOffset="441394.2463">15734 15948 3870 0,'0'0'5160'0,"10"4"-258"16,-10-4-129-16,4 21-3483 0,-9-16-258 15,4 14 129 1,-11-9-516-16,5 12 0 15,-3-11 0-15,5 10-129 16,-1-7-129-16,6 3 0 0,0-17-129 16,12 23 0-16,4-16-129 15,5-1 0-15,5-1 0 16,6-2 129-16,0-3-129 15,2 0-129-15,-1 0 129 16,-4 0-129-16,-4-2 0 16,-7 1-129-16,-3 1-516 15,-12-12-2064-15,-3 12-2193 16,0 0-645-16,0 0-129 15,-7-16-516-15</inkml:trace>
  <inkml:trace contextRef="#ctx0" brushRef="#br0" timeOffset="442591.3148">16363 15400 645 0,'0'-11'3999'0,"0"11"387"15,12-12-258-15,-12 12-2967 16,0 0-129-16,0 0 129 15,0 0-258-15,0 6 258 16,0-6-387-16,-11 18-129 0,-2-8-129 16,0 6 0-16,-10 2-129 15,4 6 129 1,-6 0-129-16,2 5-129 15,-5 2 129-15,7 7-258 0,-1 1 129 16,9 6-129-16,5-4 129 16,4 0-258-16,4 1-129 15,5-3 258-15,8-4-387 16,3-7 0-16,9 5-903 15,-10-19-2967-15,7 1-774 16,1-2-387-16,-5-8-258 16</inkml:trace>
  <inkml:trace contextRef="#ctx0" brushRef="#br0" timeOffset="443891.3891">16625 15568 2967 0,'-8'-10'4644'0,"-11"10"129"16,7 0-129-16,1 6-3612 16,-10-4 129-16,7 12-387 15,-8-1-129-15,7 11-129 16,-6 1-129-16,6 6-258 15,0 0 258-15,6 4-387 16,4-2 0-16,4-2 0 16,1-5-129-16,8-8 129 0,7-10 129 15,4-6-129 1,6-5 0-16,0-10 0 15,4-7 129-15,-1 0-129 16,-2-9 0-16,-3 7 0 0,-5-1 0 16,-5 5-129-16,-2 6 129 15,-11 12 0-15,0 0 0 16,0 0 0-16,5 19 129 15,-5-1-129-15,5 4 0 16,2 1 0-16,3-1 0 16,6-10 0-16,4 0 0 15,1-8 0-15,4-4 0 16,-1-4 0-16,-3-9 0 15,-1-1 0-15,-7-5 0 16,-5 1-129-16,-5 1 129 16,-3-1 0-16,-10 1 0 15,-3 5 0-15,-5-1 0 0,-2 4 0 16,0 1 0-16,3 1 0 15,1 1 0-15,7 1 0 16,9 5 0-16,0 0 0 16,9-14-129-16,10 6 258 15,3-1-258-15,5-1 258 16,3 2-258-16,0-4 129 15,-2 4-258-15,-5 1 258 16,-5 4-129-16,-4 1 129 16,-14 2 0-16,14 0 0 15,-14 0 0-15,0 14-129 16,0-14 258-16,0 16-129 15,0-16 0-15,0 19-129 0,6-9 0 16,0 3 129-16,1 0 0 16,2-3-129-16,1 5 129 15,-2-2 0 1,-2 3 0-16,-1-3 0 0,-2 1 0 15,-2 2 0-15,-1-3 129 16,0-2-129-16,-5 2 129 16,0 2 129-16,-4-5 0 15,1 3 129-15,-3-4-258 16,-1 1 129-16,-1-3 0 15,1 3 0-15,0-6-129 16,12-4 0-16,-16 8-129 16,16-8-129-16,0 0-258 0,-11 0-645 15,18 3-2322 1,-7-3-1677-16,18-10-129 15,-7 1-258-15</inkml:trace>
  <inkml:trace contextRef="#ctx0" brushRef="#br0" timeOffset="445056.4558">17282 15909 4257 0,'-13'24'4902'16,"13"-24"-129"-16,-20 10-2838 15,20 7 0-15,0-17-387 16,0 0-258-16,0 0 129 15,0 0-516-15,0 0-258 16,0 0-129-16,0-25 129 16,0 1-387-16,0-11 0 0,4-8-129 15,-3-5-129-15,5-12 0 16,0-5 0-16,-2-2 129 15,5-1-129-15,3 2 0 16,4 4 0-16,3 6-129 16,1 8 129-16,2 10-129 15,-1 13 129-15,1 10-129 16,-3 12 129-16,-3 6 0 15,-4 12-129-15,-4 10 0 16,-3 3 129-16,-4 2-129 16,-1 1 0-16,0 0 129 15,-3-4-387-15,-2-4 387 16,1 0-258-16,-4-9 129 0,7 1-129 15,-3-4 0-15,4 0-129 16,0-11 129-16,1 17 0 16,-1-17 129-16,4 19 0 15,-4-19-129-15,0 18 387 16,-1-5-129-16,-11 0 129 15,0 1 0-15,-3-2 0 16,-2 1-129-16,2 0-129 16,-5-6-1290-16,20-7-2838 15,-20 17-516-15,20-17-645 16,-12 5 387-16</inkml:trace>
  <inkml:trace contextRef="#ctx0" brushRef="#br0" timeOffset="445407.4759">17502 15689 5547 0,'23'16'4773'0,"-23"-16"-387"16,17 3-129-16,-17-3-4257 15,17-8 0-15,-5-6-129 16,1-4 0-16,-1-6 258 15,2-7-129-15,1-3 129 16,-2-11 0-16,3 1 0 16,-4-7 129-16,1 8 129 15,-5 0 0-15,1 9 0 16,-9 5 0-16,0 16 0 15,0 13 129-15,-17 0-258 16,4 21-129-16,1 10 0 16,-3 10-129-16,1 7 129 0,2 6-129 15,4 2 0-15,3 3 0 16,3-3-129-16,2 4-258 15,0-18-645-15,10 11-2193 16,-1-16-1419-16,0-8-516 16,7-10-258-16</inkml:trace>
  <inkml:trace contextRef="#ctx0" brushRef="#br0" timeOffset="445688.4919">17791 15666 9159 0,'28'0'5289'16,"-10"-6"-258"-16,5 6-387 16,0-6-4515-16,3 0-258 15,9 9-2580-15,-7-3-1935 16,-2 0-645-16,-2-2-258 15,-2-4-258-15</inkml:trace>
  <inkml:trace contextRef="#ctx0" brushRef="#br0" timeOffset="446354.53">18086 15571 2580 0,'-9'-14'4773'16,"9"-3"-129"-16,0 17-129 15,16-10-3741-15,-16 10-258 16,17-12 129-16,-17 12-258 16,20-6 129-16,-20 6-387 15,12-2 0-15,-12 2-129 16,0 0 0-16,0 0 129 15,5 12 0-15,-5-12 0 16,0 26 0-16,-4-8 129 16,2 7-129-16,-5 2 129 15,3 6-129-15,-6 1 0 16,3 3 0-16,-2 0-129 15,-6-2 129-15,3 4-516 0,-6-10-516 16,7 3-2967-16,-6-4-774 16,-4-12-387-1,0-5-258-15</inkml:trace>
  <inkml:trace contextRef="#ctx0" brushRef="#br0" timeOffset="446521.5396">17939 15343 6837 0,'45'-28'5031'16,"-22"28"-774"-16,-5-2-516 0,9 8-6837 16,-10 10-1419-1,-1-2-258-15,0 7-387 16</inkml:trace>
  <inkml:trace contextRef="#ctx0" brushRef="#br0" timeOffset="446851.5585">18449 15293 1806 0,'3'11'4257'0,"-9"8"0"16,-7-9 129-16,0 6-3741 15,1 10-129-15,-4-3 258 16,2 9 0-16,-4-3 0 16,4 5-129-16,-3-5 0 0,6 1-387 15,-2-5 129-15,6-2-129 16,1-5 0-16,6 2-129 15,0-7 0-15,6-2 0 16,7-2-129-16,6-4 0 16,5-4-129-16,4-2-387 15,8 0-1032-15,-6-11-2709 16,0-2-774-16,1 0-387 15</inkml:trace>
  <inkml:trace contextRef="#ctx0" brushRef="#br0" timeOffset="447530.5973">18512 15335 2451 0,'0'-23'4773'0,"-13"15"-129"16,-1 8 0-16,-2 8-3483 15,-9-1-129-15,5 15-258 0,-6-4-129 16,6 8 0-16,0-3-129 15,7 6-129 1,3-3-129-16,5-1-129 16,4-3-129-16,1-3 0 0,1-1 0 15,5-2-129-15,0-3 129 16,1-1-258-16,-7-12 258 15,12 17-129-15,-12-17 129 16,10 17 0-16,-10-17 0 16,4 18 0-16,-4-18 387 15,-1 18-258-15,-4-8 0 16,5-10 0-16,-14 19 0 15,7-8-129-15,-4 2-129 16,-1-9-516-16,5 12-774 16,-11-14-2580-16,18-2-903 15,-17 6-387-15,17-6 0 16</inkml:trace>
  <inkml:trace contextRef="#ctx0" brushRef="#br0" timeOffset="448015.625">18573 15492 1935 0,'12'12'4515'0,"-12"-12"129"16,-5 19-903-16,1 5-2580 15,-12-5 0-15,12 14-129 16,-13-8-129-16,10 7-129 15,-6-7-387-15,6 1-387 0,1-3-129 16,2-10 0-16,4-2-258 16,0-11-129-1,0 0 0-15,12-11-129 16,5-5 129-16,-3-9 129 15,10-2 129-15,-1-5 0 0,6 4 0 16,-6 1 516-16,1 3 0 16,-3 8 0-16,-5 5 258 15,-4 11-129-15,-12 0 258 16,5 28-129-16,-9-9 0 15,0 12-129-15,-5-5-129 16,1 0-129-16,1-2 0 16,6-2 0-16,0-8-129 15,1-14 0-15,5 12 0 16,7-12-129-16,4 0 129 15,2-5 129-15,3 0-129 16,3-4 0-16,-3 4 0 0,-1 1-129 16,1 4-387-16,-21 0-2451 15,15-11-1806-15,-15 11-129 16,0 0-516-16</inkml:trace>
  <inkml:trace contextRef="#ctx0" brushRef="#br0" timeOffset="448182.6346">18676 15316 4257 0,'-4'-29'5289'16,"4"29"-645"-16,8-4-645 15,13 10-3483-15,-4 6-5289 0,6 4-129 16,6 8-258-16</inkml:trace>
  <inkml:trace contextRef="#ctx0" brushRef="#br0" timeOffset="448699.6642">19012 15817 5289 0,'-16'80'5031'0,"9"-47"-129"15,-3-9-645-15,2-5-4128 16,3-2 0-16,5-17 258 15,-8 11 0-15,8-11-129 0,-3-11 0 16,3-14 129-16,0-6-129 16,0-13 129-16,3-6-387 15,4-11 129 1,-1-5 0-16,4-5-129 0,0 6 258 15,3 0-129-15,3 8 0 16,1 6-129-16,1 9 258 16,-1 11-258-16,1 8 0 15,-3 10 129-15,2 8-258 16,-5 5 129-16,-1 9 129 15,-1 7-258-15,-2 4 129 16,-2 3-129-16,-4-2 0 16,-1 3 0-16,-1-5-129 0,-3 0 129 15,-7-3-129-15,-1 1 129 16,-2-6-258-16,1-3 258 15,0 0 129 1,3-1 0-16,9-7-129 0,-11 13 129 16,11-13-129-16,1 13 129 15,5 0-129-15,2 2 129 16,2 0-129-16,-3 3 0 15,0 2-129-15,-3 6-129 16,-4-8-645-16,0 10-2322 16,-2-7-1290-16,-4-6-516 15,-2-2 129-15</inkml:trace>
  <inkml:trace contextRef="#ctx0" brushRef="#br0" timeOffset="449068.6853">19202 15676 2580 0,'41'-1'5031'15,"-20"1"-129"-15,-5-3-258 16,-5-9-3354-16,11 10-516 16,-6-12-129-16,2 1-258 15,-1-6-258-15,-1-7 129 16,-3-7-129-16,-3-4 0 15,-3-5 0-15,0-5 129 16,-4 0 0-16,-2 4 258 16,-1 1-258-16,0 11 0 15,-6 6 0-15,6 25 0 16,-12-10-129-16,4 18 0 0,-3 16-129 15,-1 9 0-15,3 10-129 16,0 5 129-16,1 3 0 16,5 1 0-16,3-4 0 15,0-2-129-15,6-6-129 16,0-7-258-16,10-2-903 15,-15-17-2322-15,11-2-1419 16,-1-8 0-16,-1-4-516 16</inkml:trace>
  <inkml:trace contextRef="#ctx0" brushRef="#br0" timeOffset="449366.7023">19620 15436 3483 0,'33'0'5160'16,"-16"12"-387"-16,-2-4 0 15,-3 4-3354-15,6 13-645 16,-12-6 0-16,4 14 0 15,-10-6-129-15,0 10-129 16,-5-4-129-16,-5 5-129 16,-9-2-129-16,-1 3 258 15,-5-3-387-15,-1 1-129 0,3 0-645 16,-13-15-3225-16,14 4-1161 15,0-8-387 1,6-7-387-16</inkml:trace>
  <inkml:trace contextRef="#ctx0" brushRef="#br0" timeOffset="453032.912">19905 15631 3870 0,'-4'0'5289'16,"4"0"-258"-16,-11 0-258 16,11 0-3870-16,7 0-129 15,10 0-258-15,2 0 0 16,9 0 0-16,-1 0-129 15,9 0-258-15,-2-1-258 16,-1-5-516-16,6 7-2193 0,-13-1-1935 16,-7-5-516-16,-7-2-258 15</inkml:trace>
  <inkml:trace contextRef="#ctx0" brushRef="#br0" timeOffset="453436.9351">20182 15277 2709 0,'28'-16'4644'0,"-14"7"-129"16,14 0-1032-16,6 9-2580 0,-2-8 0 15,10 8-129-15,-6 0 0 16,3 0-258-16,-10 0-129 15,-1 9 0-15,-10-6-258 16,-3 11 129-16,-11-4 0 16,-4 6 0-16,-8 1-129 15,-4 3 0-15,-6 5 0 16,-3 4 0-16,-1 4-129 15,0 3 0-15,2-3 129 16,3 3-129-16,5-1 129 16,6 1-129-16,5-5 258 15,2-4-129-15,12-2 129 16,4-9-129-16,5-1-129 0,1-7 129 15,1-2-129-15,-2-6-129 16,2 1-258 0,-10-6-774-16,5 5-1548 15,-15-11-1548-15,-1 0-1032 0,-3-2 0 16</inkml:trace>
  <inkml:trace contextRef="#ctx0" brushRef="#br0" timeOffset="453609.945">20268 15385 2709 0,'-20'-10'4773'16,"20"10"-387"-16,8 2-129 16,8 5-3612-16,7 5-387 15,8 5-774-15,-4-4-2064 16,1 4-1419-16,5 7-774 15,-9-8 516-15</inkml:trace>
  <inkml:trace contextRef="#ctx0" brushRef="#br0" timeOffset="453967.9655">20611 15661 645 0,'10'44'3354'15,"-10"-31"0"-15,4 8-2709 16,1-2 0-16,-2-5 258 15,8 4 387-15,-11-18 0 16,20 9 129-16,-10-17 258 16,10 5-129-16,-10-20-129 0,14 10 0 15,-16-16-387-15,9 10-258 16,-13-9 0-16,0 10-129 15,-4-5-387-15,-1 7 0 16,-10 3-129-16,-2 6 0 16,-5 3 0-16,0 4-129 15,-4 5 0-15,2 4 0 16,2 5-129-16,-1 3 0 15,7 4-645-15,-7-9-2322 16,12 8-1935-16,-1-8-129 16,8 1-645-16</inkml:trace>
  <inkml:trace contextRef="#ctx0" brushRef="#br0" timeOffset="454540.9983">20946 15209 5031 0,'0'0'4773'0,"0"0"-258"16,-8 12 0-16,8 8-4128 0,-3 1-129 16,2 10-129-16,-2 3 129 15,3 10 0-15,-4 1 129 16,4 6-258-16,0-5 0 15,1 2-258-15,2-8 258 16,2-1-129-16,2-11 0 16,-2-6-387-16,7-4-387 15,-12-18-1419-15,12 0-2322 16,1 0-258-16,-1-11-645 15</inkml:trace>
  <inkml:trace contextRef="#ctx0" brushRef="#br0" timeOffset="455549.0559">21259 15412 774 0,'-5'-14'4128'0,"5"14"258"15,-1-15-129-15,1 15-3483 16,-7-13 0-16,7 13-258 16,0 0-129-16,-12 0 258 15,6 7-129-15,-5 7-258 16,3 8 0-16,-5 3 0 15,1 5-129-15,3 1 387 16,2 2-387-16,5-3 129 0,2-3-258 16,4-5 258-16,10-6-258 15,2-7 129-15,5-4-129 16,-1-5 129-16,4-6 0 15,-3-5 0-15,0-4 0 16,-7 0-258-16,-2 0 387 16,-4 2-387-16,-5 2 258 15,-3 11-129-15,0 0 129 16,-7-7-129-16,7 7 0 15,-10 14 129-15,7-4-258 16,3 1 258-16,0-11-129 16,20 16 0-16,-4-14 0 15,7-2 0-15,4-10 129 0,-1-2-129 16,-1-4 129-16,-1-3-258 15,-3-4 387-15,-9 1-387 16,-3-1 258 0,-9 1-129-16,-5 1 129 0,-8 1 0 15,-6 4-129-15,-4 1 129 16,0 4 0-16,2 0-129 15,1 6 129-15,3 2-129 16,17 3 0-16,-12 0 0 16,12 0 0-16,12 2 0 15,5 1 0-15,4 0 0 16,0 2-129-16,2 0 129 0,-1-2 0 15,-2 1 0-15,-4-2 0 16,-6 3 0 0,-10-5 0-16,8 11 0 15,-8-11 0-15,0 14 0 0,-4-3 0 16,0 3 0-16,2 3 0 15,0 2-129-15,2 1-129 16,2 3 0-16,0-6-516 16,8 11-516-16,-10-16-2322 15,2 4-1032-15,2-3-516 16,-4-13 130-16</inkml:trace>
  <inkml:trace contextRef="#ctx0" brushRef="#br0" timeOffset="456080.0863">21699 15766 903 0,'-20'47'4257'15,"5"-32"0"-15,1 1-2322 16,6 5-258-16,-8-10-129 15,12 7-258-15,-8-18 129 16,12 0-258-16,0 0-387 16,0 0-129-16,0-30 0 15,3 10-129-15,2-16-129 16,3-4 129-16,1-13-387 15,-1-3 129-15,-1-13-129 16,3-3 129-16,-3-7-258 16,5 2 129-16,-1 2-129 0,1 4 0 15,2 11 129-15,0 8-129 16,1 18-129-16,-1 12 129 15,2 14-129-15,0 8 129 16,0 12-129-16,-4 7 0 16,-1 6 129-16,-4 2-129 15,0 4 0-15,-7-1 129 16,0-2-129-16,-7-1 129 15,-6-5-129-15,-2 0 129 16,-2-3-258-16,0 2 258 16,4-6 0-16,-2 0 0 15,7-2-129-15,2-2 0 16,5 5 0-16,1-5-129 0,2 5-129 15,-2-16-258-15,19 32-258 16,-15-19-258 0,9 12-645-16,-13-14-1032 15,5 5-1935-15,-5 2 129 0</inkml:trace>
  <inkml:trace contextRef="#ctx0" brushRef="#br0" timeOffset="456447.1073">21721 15631 1806 0,'36'10'3870'0,"-13"-10"-1032"16,5 0-516-16,-6-6-645 16,10 1-258-16,-7-9-258 15,4-1-387-15,-8-10-516 16,0-1 258-16,-3-9-516 15,-4-6 129-15,-3-10 0 0,-1-2 129 16,-7-8 258-16,3 9-129 16,-6-6 387-16,2 13-129 15,-4-2 0-15,1 18-258 16,-10 11 0-16,1 18-129 15,-4 8-129-15,0 18-129 16,-3 12 0-16,-1 7 0 16,3 10 0-16,-1 3 129 15,8 4-129-15,6-2 0 16,2-6 0-16,5-8-258 15,8 0-645-15,-2-18-2193 16,6-5-1677-16,0-5 0 16,0-11-516-16</inkml:trace>
  <inkml:trace contextRef="#ctx0" brushRef="#br0" timeOffset="456969.1372">22157 15512 5160 0,'0'0'5160'0,"4"-5"-258"0,7 2-516 15,9 2-3612-15,-6-4-387 16,6 5-129-16,-3-1 0 16,3 1-258-16,4 4-387 15,-11-4-1290-15,7 0-2838 16,-4 0-258-16,-3-2-387 15,-3-2 388-15</inkml:trace>
  <inkml:trace contextRef="#ctx0" brushRef="#br0" timeOffset="457419.1627">22490 15357 6837 0,'4'-16'5031'15,"-4"16"-258"-15,0-11-258 16,0 11-4257-16,0 0-129 16,0 0 0-16,0 0-129 15,0 0 0-15,8 10 0 0,-6 3 0 16,2 2 0-16,0 7-129 15,1 3 129-15,-2 8 129 16,0-4-258 0,-3 6 258-16,0 0-129 0,0 1 0 15,0-2 0-15,-4-4 258 16,-2 0-258-16,0-5-258 15,-2 0 516-15,-1-4-258 16,-2-4-258-16,2 1-129 16,-9-10-516-16,10 12-2322 15,-11-10-1548-15,-2-2-258 16,0-6-129-16</inkml:trace>
  <inkml:trace contextRef="#ctx0" brushRef="#br0" timeOffset="457693.1786">22391 15017 3612 0,'20'-23'5289'0,"-8"17"-774"16,2 6-129-16,-4 1-2967 15,1 5-1290-15,0 5-387 16,-1 7-1032-16,-8-6-2064 15,-2-12-1161-15,7 21-387 0,-7-21 129 16</inkml:trace>
  <inkml:trace contextRef="#ctx0" brushRef="#br0" timeOffset="458959.251">22831 15266 2322 0,'-25'-9'4644'0,"3"6"258"16,2 3-516-16,0 4-3096 15,-6-3-129-15,7 11-387 16,-3-4-258-16,12 7-129 16,2-3 0-16,8 5-258 15,1-3 0-15,11 3-129 16,3-3 129-16,4 0-129 15,2-1 0-15,-1-4 129 16,-3 1-258-16,0 1 129 16,-8 0 129-16,-3 2-129 15,-6 0 129-15,-2 0-129 16,-7 3 129-16,-3 1-129 0,-1 0 129 15,-1-7-774-15,7 12-1290 16,-6-13-2709-16,2-4 129 16,11-5-774-16,-13 0 646 15</inkml:trace>
  <inkml:trace contextRef="#ctx0" brushRef="#br0" timeOffset="459273.2689">22835 15396 4257 0,'44'-11'5031'0,"-26"11"-258"16,-2 11-258-16,-9 0-3483 15,6 16-258-15,-7-4-129 16,1 8-258-16,0-2-129 0,-3-2-258 16,1-5 0-16,-4-2-387 15,6-6 258-15,-7-14-129 16,14 7 0-16,-3-9 129 15,1-8-258-15,3-4 645 16,-1-3-129-16,4 0 129 16,-6-1 129-16,5 7 0 15,-7-3 0-15,0 11 0 16,-10 3 0-16,0 0-258 15,4 10 129-15,-4 2-387 16,0 10-774-16,-9-14-2709 16,2 9-1032-16,7-17-516 15,-8 11-129-15</inkml:trace>
  <inkml:trace contextRef="#ctx0" brushRef="#br0" timeOffset="459455.2794">23001 15134 6966 0,'-19'-80'5031'15,"7"49"-258"-15,9 14-516 16,3 17-3870-16,0 0-387 16,3 13-645-16,13 13-2967 15,-4-3-774-15,-1 4-387 16,3 1-258-16</inkml:trace>
  <inkml:trace contextRef="#ctx0" brushRef="#br0" timeOffset="460136.3183">23227 15678 2580 0,'6'16'4644'0,"-6"-16"-516"0,7 15-1161 16,1 1-1806-16,-8-16-129 15,3 23-258-15,-3-23-258 16,1 19 129-16,-1-19-258 15,0 0 0-15,-11-1 0 16,6-13 0-16,-11-12 0 16,7-6 129-16,-7-17-129 15,5 2 258-15,-1-18-258 16,6 1 0-16,-2-5 0 15,8 2 0-15,0 3-258 16,11 7 0-16,2 11 129 16,4 10-258-16,7 7 129 15,1 12 0-15,0 11-129 0,0 6-129 16,0 5 0-16,-5 10 129 15,-3 6-258 1,-6 1 258-16,-6 6-258 16,-5-3 129-16,0 2-129 0,-9-2 258 15,-2-3-129-15,-2-4-129 16,3-4 258-16,-4-2-129 15,5-1 0-15,-2-5 0 16,11-6 129-16,-13 20-129 16,7-9 129-16,2 1-129 15,1 1 129-15,3 2-129 16,0 0 129-16,0 2-258 0,0-1 0 15,0-7-129 1,3 10-258-16,-3-19-516 16,0 27-1290-16,-7-13-2322 15,-5-2 0-15,0-1-516 0</inkml:trace>
  <inkml:trace contextRef="#ctx0" brushRef="#br0" timeOffset="460503.3393">23336 15565 1548 0,'40'7'4515'0,"-22"-3"258"16,-4-5-129-16,2-10-2838 15,3 6-645-15,-7-14-645 16,5 2-129-16,-2-13-129 15,-1-4 0-15,1-11 0 0,-2-1 0 16,-5-10 129-16,-1 5 0 16,-4-3 129-16,4 8 0 15,-7 3 0-15,0 14-129 16,-3 11-129-16,3 18-129 15,-14 2 0-15,5 21 0 16,-3 12-258-16,-1 6 129 16,2 8-129-16,2 5 129 15,2 4-129-15,7-5 129 16,0-1-129-16,4-7-258 15,11-5-258-15,-9-16-1677 16,11-3-2322-16,-2-6-516 16,-2-10-129-16</inkml:trace>
  <inkml:trace contextRef="#ctx0" brushRef="#br0" timeOffset="460793.3559">23698 15279 3096 0,'31'5'4902'15,"-12"9"-129"1,-5 0-258-16,1 3-2451 16,-2 16-1419-16,-13-1 0 15,0 11-387-15,-7 7-645 0,-17-5-2193 16,-7 7-1935-16,-4 0-258 15,-8-2-387-15</inkml:trace>
  <inkml:trace contextRef="#ctx0" brushRef="#br0" timeOffset="473604.0886">15373 16344 774 0,'0'0'2193'0,"-10"0"-258"16,10 0 387-16,0 0-258 15,0 0-516-15,0 0-258 16,-1-14-387-16,1 14 129 16,0 0-516-16,5-4 258 0,-5 4-258 15,0 0 387-15,5-13-258 16,-5 13 0-16,11-6-129 15,-11 6-129-15,17-9 0 16,-5 6-129-16,1-3 0 16,2 2-129-16,2-3 129 15,4 5-258-15,0-5 129 16,4 1-129-16,2-1 129 15,2 4-258-15,0-2 129 16,2 5 0-16,0-1 0 16,4 1 129-16,-3 0-129 15,3 1 129-15,5-1-129 0,0 3 0 16,3-1 0-16,4-2 129 15,-2 2-129-15,4-2 129 16,3 0-129 0,-2 0 0-16,-3 0 0 15,5 0 0-15,-4-2 0 0,4 1 0 16,-2-6 0-16,3 5 0 15,0 0-129-15,3-1 129 16,2 0 129-16,0 1-129 16,2-5 0-16,0 4 0 15,1-2 0-15,-2 2 0 16,1-3 0-16,-2 3 0 15,0-1-129-15,0 4 129 0,1 0 0 16,0 0 0 0,2 0 0-16,2 0 0 15,2 0 0-15,-2 0 0 16,3 0 0-16,0 0 0 0,0 0-129 15,0 0 129-15,5 0-129 16,0 0 129-16,2 0 0 16,1 0 0-16,1 0-129 15,3 0 129-15,-2 0-129 16,4 0 129-16,-2 0 0 15,2 0-129-15,-1 0 129 16,1-2-129-16,1 1 0 16,-1-1 129-16,2 2-129 15,-2-2 129-15,0 1-129 16,0 0 129-16,3-1 0 15,-1 2-129-15,-2-2 129 16,2 0 129-16,2-1-129 0,-2 2 0 16,1-1 0-16,1 0-129 15,-2-2 258-15,1 1-258 16,-2 2 129-16,-1 0 0 15,-1-1 0-15,-1-1 129 16,-3 0-129-16,3-1 0 16,-2 1 0-16,1 0 0 15,2-1 129-15,3 0-129 16,-2 1 129-16,4 1-129 15,0 1 0-15,3-1 129 16,0 2-129-16,4 0 129 16,-1 0 0-16,2 2 0 15,1-2 0-15,3 1 129 0,1-1 0 16,3 0 0-16,1 0-129 15,0 0 0-15,-1-1 0 16,2-2 258 0,-3 3-387-16,-3-1 0 0,-1 1 0 15,-3 0-129-15,-2 1-129 16,-10-1-387-16,5 9-1161 15,-19-3-2967-15,0-1-129 16,-12 2-516-16</inkml:trace>
  <inkml:trace contextRef="#ctx0" brushRef="#br0" timeOffset="474630.1473">15276 16538 3870 0,'-1'11'5160'15,"1"-11"-387"-15,0 0 0 16,21 6-3999 0,-11-6-387-16,8-1 129 15,-1-8-129-15,7 9 129 0,-2-7-258 16,5 4-129-16,-1-2 0 15,-3 2 129-15,0 0-129 16,-3 3-129-16,-4 0 0 16,-4 0 0-16,-12 0 0 15,12 5 0-15,-12-5-129 16,-5 20 129-16,-7-4-258 15,-6 4 258-15,-6 6-129 16,-6 1 129-16,-2 9 0 16,-7 1 0-16,1-2 0 15,2 5 387-15,0-6-387 16,11-1 258-16,4-5 0 15,11 5 0-15,8-15 0 0,10-2 129 16,9-2-258-16,12-6 129 16,5-3-129-16,6 0 0 15,0-5 0-15,0 0 0 16,-3 0-258-16,-6 0-129 15,-1-3-516-15,-15-6-1290 16,1 4-2709-16,-16 5-387 16,0-16-645-16,-12 2 517 15</inkml:trace>
  <inkml:trace contextRef="#ctx0" brushRef="#br0" timeOffset="474819.1579">15126 16733 6450 0,'5'15'5289'15,"7"-10"-387"-15,8 0-516 16,2 0-4257-16,6 4-258 16,-1 2-258-16,8 8-1806 15,-5-4-2322-15,-6-8-387 16,1 3-516-16</inkml:trace>
  <inkml:trace contextRef="#ctx0" brushRef="#br0" timeOffset="475144.1767">15572 16751 3870 0,'9'42'4773'0,"-7"-17"129"0,-2-7-387 16,-10-1-3483-16,5 11-387 15,-7-7 0-15,4 10 0 16,-5-5 0-16,7 7 258 16,-4-15-516-16,9 3 129 15,-2-7-129-15,6-2-129 16,6-7 0-16,8-2 129 15,2-3-129-15,7-3 0 16,2 0-129-16,3 2-129 16,1-4 0-16,-2 0-258 15,3 5-516-15,-14-5-2322 16,4 6-1677-16,-3 1-645 15,-3-2-387-15,-2-5 517 0</inkml:trace>
  <inkml:trace contextRef="#ctx0" brushRef="#br0" timeOffset="475623.2041">16152 16544 1806 0,'-24'11'4515'16,"24"-11"516"-16,-21 12-1935 15,0-12-903-15,14 13-258 0,-18-9-387 16,14 21-258-16,-15-8-258 15,12 16-129-15,-7 3-387 16,10 10-129 0,1-7 0-16,9 3-129 0,1-3-258 15,13-6-129-15,9-2-387 16,-1-17-645-16,20-3-3225 15,-4-10-516-15,5-4-645 16,3-12-258-16</inkml:trace>
  <inkml:trace contextRef="#ctx0" brushRef="#br0" timeOffset="476813.2722">16463 16677 1419 0,'0'0'3741'0,"0"0"258"0,9-3-2193 15,-9 3-258-15,0 0 0 16,0-16 0-16,0 16-387 15,0 0-258-15,0 0-129 16,0 0-129-16,0 0-258 16,0 0 0-16,-9-4-129 15,9 4 0-15,0 0 0 16,-12-4-129-16,12 4 0 0,0 0 0 15,0 0 0-15,-9-10-129 16,9 10 258 0,0 0-129-16,0 0 0 15,0 0 129-15,0 0-129 16,0 0 0-16,0 0-129 0,0 0 0 15,0 0 0-15,0 0 0 16,0 0 0-16,0 0 0 16,0 0 0-16,0 0-129 15,0 0 258-15,0 0-129 16,0 0 0-16,0 0 0 15,0 0 0-15,0 0-129 16,0 0 129-16,0 0 0 16,0 0 0-16,0 0 0 15,0 0 0-15,0 0 129 16,0 0-129-16,0 0 0 15,0 0 0-15,0 0-129 0,0 0 258 16,0 0-258-16,0 0 129 16,0 0 0-16,0 0-129 15,0 0 129-15,0 0 0 16,0 0 0-16,0 0-258 15,0 0 258-15,0 0 0 16,0 0 0-16,0 0 0 16,0 0 0-16,0 0 0 15,0 0 0-15,0 0 0 16,0 0 0-16,0 0 0 15,0 0 0-15,0 0-129 16,0 0 129-16,0 0 0 16,0 0 0-16,0 0-129 0,0 0 258 15,0 0-258-15,0 0-258 16,-12 0-774-16,12 0-2967 15,0 0-516-15,0 0-645 16,0 0 258-16</inkml:trace>
  <inkml:trace contextRef="#ctx0" brushRef="#br0" timeOffset="478504.3687">16534 16615 516 0,'0'0'4128'15,"0"0"516"-15,0 0-129 16,-5 0-2580-16,5 0-903 15,-17-6-129-15,17 6 258 16,-24 0-387-16,12 0-129 16,-6 3-129-16,5 11-129 0,-3-2-129 15,1 7-129 1,1 8-129-16,5 5 0 15,1 1 0-15,4 6 0 16,4-4 0-16,0-4 0 0,9 0-129 16,4-2 129-16,9-18 0 15,4-10 0-15,4-4-129 16,2-18 129-16,3-7 0 15,3-1 0-15,-2-9 0 16,-3-6-129-16,-6 8 129 16,-5 4 0-16,-5 7 129 15,-8 11-129-15,-9 14 0 16,0 0 0-16,0 0 0 15,-9 30 129-15,2-5-129 16,4 2 0-16,0 4-129 16,3-7 258-16,8-1-258 15,4-5 129-15,6-10 0 0,3-8 0 16,0-5 0-16,2-9 0 15,-5-9 0 1,1 2-129-16,-6-4 129 16,-4-1 0-16,-8 2 0 0,-1 1 0 15,-5 7 129-15,-7 2-129 16,-1 8 0-16,0-1 0 15,1 1 129-15,0 4 0 16,12 2-129-16,0 0 0 16,0 0-129-16,0 0 258 15,18-5-258-15,1 0 129 16,6 0 0-16,-1-3-129 15,1-4 0-15,-3 2 129 16,-1 5 0-16,-5 1-129 0,-4-1 129 16,-12 5 0-1,0 0 129-15,0 18-129 16,-12 1 129-16,0 3 0 0,-1-3-129 15,1 8 129-15,2 1-129 16,3-5 0-16,2-3 0 16,2-3-129-16,5 1-387 15,-2-18-129-15,11 25-903 16,-11-25-1677-16,0 0-1548 15,0 0-258-15,0 0 0 16</inkml:trace>
  <inkml:trace contextRef="#ctx0" brushRef="#br0" timeOffset="479060.4007">17079 17125 1806 0,'-4'96'4128'0,"-5"-44"-129"15,-5-22-2193-15,9 2 387 16,-7-20-258-16,12 2 129 16,-10-22-516-16,10-7-387 15,0-24-129-15,3-4-258 16,-2-15-129-16,8-6-387 15,-4-17 129-15,4-10-387 16,0 1 258-16,2-1-258 16,5 4 129-16,0 6 129 0,3 8-258 15,2 9 258-15,1 19-258 16,-2 13 129-16,3 9-258 15,-3 12 258 1,-1 8-129-16,-6 4-129 0,-4 11 258 16,-1 8-516-16,-7 5 387 15,-1 1-129-15,-2 3 129 16,-9-2-129-16,-1 1 129 15,3-2 0-15,-4-3 0 16,1-4 0-16,3-1-129 16,1-1 129-16,4-1 0 15,4-4-129-15,0 0-129 16,7 0 0-16,3 6 0 0,-3-5 129 15,1 7-258-15,-4-2 258 16,-2 8-129 0,-2 1 129-16,-8 0 0 15,-2-5 129-15,-5 1-258 0,1-6-258 16,6 5-1161-16,-8-10-2451 15,16-12-903-15,-12 0-129 16,12 0 1-16</inkml:trace>
  <inkml:trace contextRef="#ctx0" brushRef="#br0" timeOffset="479394.4198">17310 16854 5934 0,'42'-10'5289'0,"-20"0"-258"16,-1-4-387-16,-9-11-3612 15,12 5-516 1,-7-10-129-16,2 1-258 15,-3-6 0-15,-3 2 0 0,-3-3-129 16,-2-6 129-16,-3 1-258 16,-3 2 258-16,-2 6-258 15,-1 4 129-15,-6 6-129 16,-5 11 129-16,0 9 0 15,-4 4-129-15,2 17 258 16,-2 8-258-16,2 9 258 16,4 10-129-16,2 1 129 15,8 7 0-15,0 2 0 16,7 3 0-16,5-5-129 15,4-4 129-15,1-4-387 16,-3-7-387-16,7 7-1935 16,-10-17-2064-16,-1-7-645 0,-3-8-129 15</inkml:trace>
  <inkml:trace contextRef="#ctx0" brushRef="#br0" timeOffset="479705.4376">17651 16726 7224 0,'-13'1'5160'0,"18"2"-258"0,10-3-258 16,13 0-4128-16,-2-7-387 15,3 1-258-15,8 6-645 16,-7-6-1032-16,3 0-2838 16,-6 5-387-16,-4 1-516 15</inkml:trace>
  <inkml:trace contextRef="#ctx0" brushRef="#br0" timeOffset="479923.4501">17771 16573 4386 0,'-21'-12'5031'0,"21"12"129"0,-12 1-387 16,12-1-3225-16,-1 26-1032 16,-1 0 0-16,2 12-129 15,-3 9-129-15,0 6 0 16,-2 1-387-16,-6-4-387 15,10 8-2322-15,-7-15-1935 16,0-10-258-16,3-15-258 16</inkml:trace>
  <inkml:trace contextRef="#ctx0" brushRef="#br0" timeOffset="480480.4819">18031 16709 4386 0,'-6'3'4128'0,"6"-3"-387"16,0 0-387-16,0 0-903 15,0-19-516-15,11 11-774 16,-8-14-258-16,10 8-387 16,-4-3-258-16,2 0 0 15,-3 3-258-15,-8 14 0 16,13-8 0-16,-9 13 0 15,-4 17-129-15,0 7 0 0,0 7 129 16,-5 13 0-16,-4 5-129 16,-2 5 129-16,-2 0-129 15,-3 1 129 1,-1-3-258-16,-3-7-129 0,3 0-645 15,-9-11-516-15,11-5-2451 16,-6-9-1032-16,-2-10-258 16,5-15 259-16</inkml:trace>
  <inkml:trace contextRef="#ctx0" brushRef="#br0" timeOffset="480653.4918">18001 16468 6966 0,'54'-34'5418'15,"-32"29"-774"-15,-1 5-129 16,-6 5-4773-16,3 13-1548 0,-7-6-2580 16,-4 6-774-16,-2-3 0 15</inkml:trace>
  <inkml:trace contextRef="#ctx0" brushRef="#br0" timeOffset="481086.5166">18490 16640 5031 0,'-7'-3'5418'16,"-11"-15"-645"-16,1 11 0 15,-3 6-3870-15,0-11-645 16,-1 7-129-16,5 1 0 16,2 4 129-16,2 3-258 15,12-3 387-15,-8 16-774 16,8-5 387-16,8 1-129 15,1 7 129-15,3 0-129 16,-3 2 129-16,1 4 0 0,-4 3 0 16,-5-4 129-16,-1-3 258 15,-5 6-258-15,-3-9 129 16,-4-3-258-16,2-2 129 15,-2-1-387 1,-1-12-645-16,13 10-1032 0,-3-17-1419 16,3 7-1290-16,15-24-645 15,1 2 0-15</inkml:trace>
  <inkml:trace contextRef="#ctx0" brushRef="#br0" timeOffset="481370.5328">18514 16709 3096 0,'38'-4'5031'0,"-27"15"-645"15,-11-11-1161-15,9 35-1290 0,-12-18-774 16,3 15-387-16,-9-10-516 15,6 4 129 1,-2-9-387-16,4-5-129 16,1-12-129-16,6 6-129 0,7-11 129 15,2-13 0-15,5 2 0 16,-1-6 129-16,3 1 258 15,-2 0 0-15,-3 3 258 16,1 4 0-16,-7 9 0 16,2 5 0-16,-13 0 0 15,16 13-129-15,-11 4-129 16,1 4-258-16,5 5-774 15,-11-6-2451-15,0-1-1548 16,0-7-129-16,0-12-387 16</inkml:trace>
  <inkml:trace contextRef="#ctx0" brushRef="#br0" timeOffset="481535.5423">18688 16466 5676 0,'-3'-44'5418'0,"3"30"-774"16,10 12-258-16,0 2-4773 15,11 10-2322-15,-4 3-1806 16,-1 6-516-16,4 3-129 16</inkml:trace>
  <inkml:trace contextRef="#ctx0" brushRef="#br0" timeOffset="482066.5726">18994 16987 3612 0,'10'104'4773'15,"-7"-62"-258"-15,-3-9-129 0,-11-12-3999 16,6-1-258-16,5-20 0 16,-16 12 0-16,7-19 0 15,1-22 129-15,-4-9-129 16,4-17-129-16,-1-13 129 15,5-7 129-15,0-6 0 16,4-2 0-16,7 5 258 16,6 9-258-16,4 2 0 15,8 17 258-15,-2 11-258 0,3 8 0 16,2 9-258-1,-2 10 129-15,-3 3-129 16,-1 8 0-16,-6 1 258 16,-4 11-129-16,-2 7-129 0,-8 1-129 15,-2 8 258-15,-1 4-258 16,-5 1 129-16,-6-2 0 15,0 0-258-15,-5-11 258 16,4-1-129-16,-4-3 129 16,2-7 0-16,2-5 129 15,4-3-129-15,9 0-129 16,-11-7 129-16,11 7-129 15,0 0 0-15,5 3 0 16,6 7-129-16,-3 2-129 16,4 7-129-16,-7 0 0 15,3 16-387-15,-8-12-387 16,0 15-387-16,-14-15-1032 0,2 5-1935 15,-3-1-258-15</inkml:trace>
  <inkml:trace contextRef="#ctx0" brushRef="#br0" timeOffset="482390.5912">19177 16826 3096 0,'59'-17'5289'15,"-29"5"-258"-15,-1-1-258 16,6 2-3483-16,-10-17-516 15,5 4-387-15,-6-6-129 0,0-4-129 16,-7-2 0-16,-4 0-129 16,-4 0 0-16,-5-1 129 15,-4 4-258-15,-1 5 129 16,-8 6 0-16,-4 9 129 15,-2 10-258-15,-6 3 129 16,1 10-129-16,-2 11 0 16,2 5 258-16,6 6-129 15,2 4 0-15,5 7-129 16,7-2 0-16,7 2 0 15,10 11-903-15,-5-21-2709 16,9 2-1161-16,3-9-258 16,-2-12-129-16</inkml:trace>
  <inkml:trace contextRef="#ctx0" brushRef="#br0" timeOffset="482663.6066">19768 16402 4257 0,'33'52'5547'0,"-12"-20"-645"16,-4 6 0-16,-5-2-4386 15,9 6 0-15,-6 3-129 16,-5 6 0-16,-6-4-129 15,-4-2 129-15,-4 3-387 16,-9-3 129-16,-11-5-258 16,-4-4-387-16,2 4-903 15,-12-23-2709-15,10-2-774 0,6-7-516 16,9-9 0-16</inkml:trace>
  <inkml:trace contextRef="#ctx0" brushRef="#br0" timeOffset="483098.6317">19905 16683 4128 0,'22'1'5418'16,"-6"-1"-387"-16,4-10-516 0,10 10-3483 15,-6-8-387-15,10 8-129 16,-2 0-387-1,1-7-516-15,7 13-1161 16,-14-6-3096-16,2 2-387 0,-7-2-387 16</inkml:trace>
  <inkml:trace contextRef="#ctx0" brushRef="#br0" timeOffset="483280.6419">20118 16464 5805 0,'-18'15'5547'16,"13"6"-387"-1,1 6-387-15,1 8-3999 16,1 0-774-16,-2 7-387 16,4 13-2193-16,0-9-2193 15,-3-4-387-15,2-8-129 0</inkml:trace>
  <inkml:trace contextRef="#ctx0" brushRef="#br0" timeOffset="483707.6665">20590 16398 5547 0,'-6'15'5418'0,"6"-15"-387"0,-4 13-129 15,4-13-4386-15,17 3 0 16,-1-3 0-16,8 4-129 16,1-2 129-16,4 2-387 15,-3-2 0-15,-1 5 0 16,-2 0-129-16,-6 1-129 15,-8 0 0-15,-9-8 129 16,0 24-129-16,-8-6 129 16,-14 6 0-16,-4 4-129 15,-6 2 129-15,-5 9 0 16,-4 2 0-16,4 4 129 15,5 0-129-15,6-3 129 16,6-2-129-16,11-8 129 0,8 2-129 16,6-14 0-16,12-3 0 15,8-10-129-15,8-6-258 16,-2-4-516-1,12 3-2064-15,-10-8-1935 0,-3-9-387 16,-5-7-258-16</inkml:trace>
  <inkml:trace contextRef="#ctx0" brushRef="#br0" timeOffset="483879.6763">20510 16596 4902 0,'-34'20'5289'0,"28"0"-387"16,6-2-258-1,9 2-3741-15,9 1-1290 16,-1-5-1290-16,10 4-2838 16,0 0-258-16,-2-5-387 0</inkml:trace>
  <inkml:trace contextRef="#ctx0" brushRef="#br0" timeOffset="484195.6944">20873 16855 903 0,'8'65'4128'0,"-8"-36"0"16,8-1-129-16,-3-6-3096 16,0-10-516-16,7 0 258 15,-12-12 0-15,27 0 258 16,-18-14 0-16,12-2 129 0,-12-12 0 15,7 2-258-15,-12-17 129 16,6 7-129-16,-10-2-129 16,0 7-129-16,-10 1-129 15,-3 12-129-15,-7 6 0 16,-1 12-258-16,-4 14 0 15,5 12-129-15,3 8-774 16,-7-2-3096-16,16 5-1161 16,3-13-258-16,5-7-387 15</inkml:trace>
  <inkml:trace contextRef="#ctx0" brushRef="#br0" timeOffset="484693.7229">21337 16438 4773 0,'-21'3'5160'16,"1"7"-258"-16,-1-2-903 15,3 16-3096-15,-11-5-129 16,10 13-129-16,-3-6-129 15,14 11 0-15,1 3-258 16,7-4-387-16,8 2-516 16,4-13-774-16,17 7-2967 15,-5-12-387-15,1-8-645 0,1-10 258 16</inkml:trace>
  <inkml:trace contextRef="#ctx0" brushRef="#br0" timeOffset="485458.7667">21480 16576 5160 0,'10'-11'5289'16,"-10"11"-516"-16,0 0-129 16,7 11-3870-16,-10-1-387 15,-2 15 0-15,-6 3-258 16,3 6 258-16,2 1-258 15,-1 4 0-15,6-4-129 16,1-10 0-16,5-2-516 16,6-15 258-16,7-8 0 15,2-9 0-15,5-11 0 16,-2-5 0-16,0-2 0 15,-3-3 129-15,0 1 387 16,-5 5-129-16,-7 8 129 16,-8 16 0-16,8-11 0 0,-8 11 0 15,2 5 0-15,-1 6 0 16,4 1-258-1,2 3 0-15,3-7 0 16,5-1 0-16,3-3-258 0,4-4 129 16,-1-1 0-16,-3-12 0 15,-1 6 0-15,-4-7 0 16,-4-4 129-16,-7 3-129 15,-2-4 129-15,-9-2 129 16,-6 4 0-16,2 5 0 16,-4-4 0-16,5 5-129 15,0 4 0-15,12 7 0 16,0 0 0-16,0 0 0 15,8-5-129-15,8 5 0 16,10 7 0-16,0 0 129 16,1 5-129-16,-1 1 129 15,-2 3-129-15,-5-7 0 0,-5 9 0 16,-5-6 129-16,-9 1 0 15,0-1 0-15,-8-1 0 16,-2-1-129-16,10-10 129 16,-19 17 0-16,19-17-129 15,-8 14 0-15,8 1-129 16,0-15-258-16,4 24 0 15,-1-10-258-15,5 11-258 16,-8-7-387-16,5 9-387 16,-6-10-1032-16,-3-3-1806 15,-1 7 258-15</inkml:trace>
  <inkml:trace contextRef="#ctx0" brushRef="#br0" timeOffset="485998.7976">22105 17017 129 0,'0'46'4773'0,"-6"-27"129"15,-3-3-903-15,4 10-1935 16,-16-14-387-16,14 7-129 15,-10-12-387-15,10 5-258 16,-2-12-387-16,9 0 0 0,0 0-258 16,-6-21-129-16,6-9 0 15,0-7 0-15,4-21 0 16,4-9-258-1,0-9 258-15,5-8 0 0,1-1-129 16,3 1 0-16,4 3 129 16,-1 13 0-16,1 13-129 15,-1 13 129-15,-1 11-258 16,-2 15 258-16,-3 9-129 15,-14 7 0-15,16 11-129 16,-12 4 0-16,-1 7 258 16,-2 4-387-16,-1 2 387 15,0 1-258-15,0-1 129 0,0-1-129 16,-3-3 129-1,1-7-129-15,-4 2 129 16,1-7-129-16,5-12 129 16,-16 21 0-16,16-21-129 0,-16 14 129 15,10-3-129-15,-2 2 129 16,3 1-258-16,-2 2 0 15,3 14-516-15,-4-12-258 16,8 14-645-16,-10-11-1935 16,2 0-1290-16,1-3-258 15,-2-2 388-15</inkml:trace>
  <inkml:trace contextRef="#ctx0" brushRef="#br0" timeOffset="486366.8186">22247 16807 2580 0,'36'-5'5160'0,"-17"-10"0"16,4-3-516-16,1-12-1806 15,5 3-2193-15,-6-10-129 16,8 1-129-16,-5-8-129 15,-1 2 129-15,-2 2-387 16,-4-1 258-16,-4 3-258 16,-6 6 258-16,-4 5-258 15,-5 9 258-15,0 18-387 16,-15-7 129-16,-4 12 258 15,-1 13-387-15,-3 8 258 16,-1 6-129-16,3 7 129 0,0 7-129 16,6 0 129-16,3 1-129 15,8 1-129-15,4 4 0 16,4-9-258-1,4-11-387-15,12 10-1806 0,-8-20-2322 16,5-8-129-16,0-5-387 16</inkml:trace>
  <inkml:trace contextRef="#ctx0" brushRef="#br0" timeOffset="486623.8333">22648 16706 7998 0,'4'7'5160'15,"13"-7"-387"-15,-1 0-129 16,12 0-4128-16,-5-3-645 15,1-3-387-15,9 6-1290 16,-9-6-2709-16,1-2-387 16,-3-2-387-16,-2-2 0 15</inkml:trace>
  <inkml:trace contextRef="#ctx0" brushRef="#br0" timeOffset="486762.8413">22863 16493 8127 0,'-28'34'4644'0,"15"-8"-387"15,3 6-1935-15,-4 3-3870 16,6 2-2838-16,2 7 129 16,-2-6-774-16</inkml:trace>
  <inkml:trace contextRef="#ctx0" brushRef="#br0" timeOffset="487071.8587">23066 16638 7224 0,'41'-8'4773'0,"-24"1"0"16,-1 3-645-16,-6-6-3741 16,4 7-129-16,-5-5-129 15,-9 8-129-15,10 0 258 16,-10 0-129-16,-1 21 0 15,-7-6 0-15,-2 12 0 16,-2 9 0-16,-4 2 129 16,0 4-129-16,-1 5 0 15,1 1 0-15,0-4-258 16,-3-4-516-16,9-1-1806 15,-9-10-2064-15,4-10-516 16,-1-13-387-16,0-9 388 16</inkml:trace>
  <inkml:trace contextRef="#ctx0" brushRef="#br0" timeOffset="487231.8681">23032 16376 8127 0,'58'-37'5160'0,"-28"32"129"16,-2 5-1032-16,-3 9-3999 15,3 5-903-15,-15-2-3354 16,5 6-903-16,-6-1-258 16,-4-1-258-16</inkml:trace>
  <inkml:trace contextRef="#ctx0" brushRef="#br0" timeOffset="487702.895">23430 16468 10062 0,'0'-20'5031'0,"0"10"-129"15,0 10-1032-15,0 0-3741 0,-6 7-129 16,-4 3 0-16,-2 5-258 16,-1 3 129-16,0 2 129 15,-3-1-129-15,3 2 0 16,5 1-129-16,4-7 129 15,4 1 0-15,1-4 0 16,11 1-129-16,3-5 258 16,-2 6-129-16,1-7 0 15,-2 3 129-15,-2 0 0 16,-4 3-129-16,-6-2 129 15,0 3 0-15,0-14-774 16,-12 30-2322-16,12-30-1290 16,-17 11-516-16,17-11-387 0</inkml:trace>
  <inkml:trace contextRef="#ctx0" brushRef="#br0" timeOffset="488002.9122">23602 16537 6450 0,'30'41'4773'0,"-20"-12"0"15,-4-4-516-15,0-9-4128 16,-2 10 0-16,2 4-258 16,0-10-129-16,2 3-258 15,-8-23 0-15,21 21-516 0,-21-21 258 16,23 4 129-1,-14-5 0-15,4-5 258 16,-1 0 258-16,-2 0 387 16,5 5 516-16,-15 1-129 0,17-1 129 15,-17 1 129-15,11 0-516 16,-11 0-645-16,0 0-2193 15,0 0-2064-15,0 0-129 16,-1-12-387-16</inkml:trace>
  <inkml:trace contextRef="#ctx0" brushRef="#br0" timeOffset="488164.9214">23718 16359 7740 0,'-2'-21'5160'0,"9"10"-258"16,-7 11-387-16,18 11-4515 0,-2 7-1161 15,-8-2-2838-15,6 5-903 16,1 8-129-16,-4-5-387 16</inkml:trace>
  <inkml:trace contextRef="#ctx0" brushRef="#br0" timeOffset="488800.9578">23935 16965 4128 0,'-5'18'4902'0,"-2"-6"-129"0,2 1-1548 16,-6-13-1548-16,11 0-516 16,0 0-129-16,0 14 0 15,0-14-129-15,0 0-387 16,0 0 0-16,0-9-258 15,0-5-129-15,0-10 0 16,0-7 129-16,0-12-516 16,2-10 258-16,0-9 0 15,1-8 0-15,1-7 258 0,1-4-258 16,7 6 258-1,0 7-258-15,4 8 258 16,1 13-258-16,0 10 129 16,3 17 0-16,-2 10-129 0,-3 12 0 15,-2 14 0-15,-4 4-129 16,-2 8 0-16,-4-1 129 15,-3 2-129-15,-2 2 258 16,-7-2-387-16,-3-6 387 16,-5-5-387-16,1-2 258 15,-1-3-129-15,4 0-129 16,-1-3 0-16,14-10 0 15,-15 15 0-15,15-15 0 16,1 12 129-16,-1-12 0 16,14 15 0-16,-14-15 129 15,17 18 0-15,-11 0 0 16,-2-4 0-16,-4 0 0 0,0 8-258 15,-3 1-387-15,-9-11-1032 16,12 15-1935-16,0-12-1290 16,0-15-258-16,0 15-129 15</inkml:trace>
  <inkml:trace contextRef="#ctx0" brushRef="#br0" timeOffset="489099.9749">24076 16739 5160 0,'27'0'5031'15,"-9"-5"-129"-15,-1-5-516 16,2-13-2967-16,3 13-903 15,-2-19 0-15,2 4-258 16,-2-13 0-16,-2 0 129 0,-4-8-258 16,0-3 129-16,-6 2-258 15,-4-3 258-15,-4 10-129 16,-1 6 0-1,-9 10-129-15,-3 14 0 0,-6 10 0 16,-1 19-129-16,-4 12 258 16,5 5-258-16,1 7 258 15,1 2-387-15,9 3 387 16,4 3-387-16,4-9 129 15,3-10-903-15,18 0-2967 16,-5-14-774-16,2-8-516 16,-1-9-129-16</inkml:trace>
  <inkml:trace contextRef="#ctx0" brushRef="#br0" timeOffset="489365.9901">24451 16300 6837 0,'30'2'5289'15,"-14"14"-387"-15,1 6-258 16,-4 5-3999-16,6 11-387 16,-2 1 258-16,1 12-258 15,-6 1 129-15,-4 2-129 16,-8 0-129-16,0-1 129 15,-14-3-387-15,-14-6-129 16,-4 1-258-16,-19-19-1290 16,2-3-2709-16,-13-12-516 15,-1-9-258-15,-9-8-129 0</inkml:trace>
  <inkml:trace contextRef="#ctx0" brushRef="#br0" timeOffset="489839.0172">22540 16086 2967 0,'-10'-1'5160'0,"10"1"0"16,0 0 0-16,0 0-1935 15,18-1-2064-15,16 1-258 16,2-1-258-16,16 1 0 16,12-8-129-16,14 6-258 0,12-2 0 15,9 2-129 1,15 0 0-16,7-1-129 15,12 3 0-15,7 0 0 16,1 1 0-16,4 4-129 0,2 3-645 16,-17-8-2322-16,1 5-1935 15,-18 0-387-15,-9-3-387 16,-15-2-129-16</inkml:trace>
  <inkml:trace contextRef="#ctx0" brushRef="#br0" timeOffset="492209.1526">5245 16612 1161 0,'63'9'3096'0,"-22"-9"-2193"16,-3 0-774-16,0 2 387 16,7 1 0-16,0-3 387 15,5 0 0-15,0-3 129 16,6 1 0-16,-3-8 129 15,8 7-129-15,-2-9 129 16,7 9-387-16,-2-2-387 16,6 5 129-16,-3-2-258 0,3 2-129 15,5 2 0 1,-1 0 0-16,0 1 129 15,2-2 129-15,2-5 0 16,3 2 129-16,-2-6-129 0,5 6 0 16,-4-14 258-16,4 10-387 15,-6-5 0-15,0 6-258 16,-5 5-516-16,-11 0-3096 15,-3-2-1161-15,-2 2 0 16,-12 0-258-16</inkml:trace>
  <inkml:trace contextRef="#ctx0" brushRef="#br0" timeOffset="493024.1994">10811 16391 1419 0,'0'0'3741'0,"13"1"129"16,-5-12-387-16,16 2-3225 15,6-6-516-15,10 7 129 16,5-5 129-16,2 4-129 15,7-2 129-15,3 4 0 16,4 5 129-16,2 0-258 16,3 2 129-16,2 0 0 15,2 0-129-15,7 0 0 16,0 0-129-16,4 0-129 0,2 0 129 15,1 0-129 1,5-3 0-16,-1 3 129 16,-1-4 0-16,4 4 0 0,-3 0 129 15,0 0 0-15,1 0 129 16,-7 0 0-16,2 0 0 15,-2 0 0-15,-1-1 129 16,-7-2-258-16,-2-2-258 16,-9-1-1677-16,3 7-1548 15,-22-2 388-15</inkml:trace>
  <inkml:trace contextRef="#ctx0" brushRef="#br0" timeOffset="527375.164">20435 14664 2709 0,'1'-17'4257'16,"6"-14"129"-16,-3 12-258 15,-4-9-3612-15,-5-15 129 16,5-8-129-16,-7-19 387 16,7-2 129-16,-4-22-258 0,4-2 129 15,0-19 0-15,4 3-129 16,-1-3-258-16,3 8-258 15,1 6 0-15,-3 9-129 16,4 14 129-16,-3 18-129 16,0 11 0-16,0 17 0 15,-4 5 0-15,0 11 258 16,-1 2-258-16,0 14 0 15,0 0 129-15,0 0-258 16,-8 0 129-16,-1 12 0 16,-6 8 0-16,2 3-129 15,-9 9 0-15,-2 7 0 16,-1 2 0-16,-1 1 0 0,-2-3-129 15,3-4 129-15,1-3 0 16,4-12 0 0,5-9-129-16,5-11 129 0,5-11-129 15,5-15 129-15,3-13 0 16,9-11-129-16,3-14 129 15,4-5-129-15,1 0 129 16,2 2 0-16,-5 10 0 16,3 16 129-16,-2 18-129 15,0 22 129-15,0 19 0 16,1 24 0-16,0 13 0 15,1 8-258-15,8 20-1677 16,-10-8-2838-16,6-3-516 0,-3-9-516 16,-2-3-387-16</inkml:trace>
  <inkml:trace contextRef="#ctx0" brushRef="#br0" timeOffset="529189.2679">18746 9036 258 0,'-16'-8'3612'0,"16"8"-2580"15,-12-6 0-15,12 6 516 16,0 0-129-16,-9-7 0 0,9 7 258 16,0 0-258-16,5 4-258 15,-5-4-258 1,16 9-258-16,-5-5-129 15,4 5-258-15,1-3 0 0,1 5-258 16,4-1-387-16,-3-1-258 16,1 2-774-16,-5-7-1161 15,-4-3-1935-15,5 10-129 16</inkml:trace>
  <inkml:trace contextRef="#ctx0" brushRef="#br0" timeOffset="529390.2792">18652 9187 2709 0,'-21'39'5418'16,"21"-14"-516"-16,0-9-129 0,8-1-3870 15,13 0-645-15,4-1-129 16,4-4-258-16,3-1-387 15,-3-9-1032-15,8 0-1290 16,-3-1-1935-16,-4-17-258 16</inkml:trace>
  <inkml:trace contextRef="#ctx0" brushRef="#br0" timeOffset="530599.3486">19524 8342 1806 0,'-13'-8'3483'16,"13"8"-2451"-16,0-13 129 16,0 13-129-16,-2-16 0 15,2 16 258-15,-4-12-129 16,4 12-129-16,0 0-258 15,0 0-129-15,0 0-258 16,0 0 0-16,-7-12-129 16,7 12-258-16,0 0 129 0,0 0-129 15,0 0 129 1,0 0-129-16,0 0 129 15,0 0 0-15,0 0 129 16,0 0 129-16,0 0 0 0,0 0-129 16,0 0 0-16,0 0 0 15,0 0 0-15,0 0-129 16,0 0 129-16,0 0-258 15,0 0 129-15,0 0-129 16,0 0 129-16,0 0-129 16,0 0 129-16,0 0-129 15,0 0 129-15,0 0-129 16,-3-10 0-16,3 10 0 15,0 0 0-15,0 0 129 16,0 0-258-16,0 0 258 16,0 0-129-16,0 0 0 15,0 0 0-15,-8-2 0 0,8 2 0 16,0 0 0-16,0 0 0 15,0 0 0-15,0 0 0 16,0 0 0-16,0 0 0 16,0 0-129-16,0 0 129 15,0 0 0-15,0 0 129 16,0 0-129-16,0 0 0 15,8 0 129-15,-8 0-129 16,16 7 129-16,-6-3-129 16,5-1 129-16,2 4 0 15,3-2 0-15,2-1-129 16,3 3 129-16,2 0-129 15,0 0 129-15,3-2-129 0,-3 3 0 16,1-2 0-16,-2 1-129 16,-7-1 129-16,-1 1 0 15,-5 1 0 1,-4 0 0-16,-7 4 0 0,-5 2 0 15,-11 6 0-15,-6 4 0 16,-8 1 129-16,-8 7-258 16,-4 1 258-16,-7 1-129 15,0 1 129-15,2-1-129 16,3-2 129-16,5-3-129 15,8 0 0-15,9-6 129 16,8 3-129-16,12-4 129 0,7-3 0 16,11 1 0-16,7-3 0 15,3-3 0 1,3-3-129-16,0 0 0 15,-2-4 0-15,-4-1-129 16,-5-1-129-16,-3-5 0 0,-2 2-516 16,-15-2-774-16,17-10-2064 15,-17 10-1290-15,4-25-387 16</inkml:trace>
  <inkml:trace contextRef="#ctx0" brushRef="#br0" timeOffset="530932.3676">19247 8576 5160 0,'-16'-12'5160'16,"16"12"-129"-16,0 0-387 15,8 0-4386-15,11 10-129 16,4 2 0-16,6 2-129 15,7 3 129-15,2 4-129 16,3-2 129-16,-3 0-258 16,-1 0-129-16,-6-6-129 15,3 5-774-15,-13-12-1032 16,4-2-2580-16,-3 4-258 0,-5-8-129 15</inkml:trace>
  <inkml:trace contextRef="#ctx0" brushRef="#br0" timeOffset="531413.3951">19854 8806 5676 0,'-11'0'5289'16,"11"0"-516"-16,0 0-129 15,-12-7-4515 1,12 7 0-16,0 0-129 15,0 0 0-15,-1 16 129 0,0 1-129 16,-2 5 129-16,-2 2-129 16,-2 3 129-16,0 3-129 15,-2 2 129-15,3-3-129 16,-1-2 258-16,2-4-258 15,1-9 129-15,4-1 258 16,0-13-258-16,1 12 129 16,-1-12-129-16,19 1 129 15,-9-1-129-15,8 0 129 16,0 0 0-16,7 0-129 15,-1 0 0-15,3 0 0 16,-1 3 0-16,0 0-129 16,-1 0 0-16,-4-2 0 0,-1 3-129 15,-7-4-258-15,0 3-387 16,-13-3-1290-16,13-8-2838 15,-13 8-387-15,8-14-387 16</inkml:trace>
  <inkml:trace contextRef="#ctx0" brushRef="#br0" timeOffset="533741.5283">20294 8678 645 0,'0'0'3999'0,"-9"0"-129"16,9 0-2838-16,0 0-129 0,0 0 0 15,5 16 0-15,-5-16 129 16,14 16 0-16,-14-16-129 15,23 13-129-15,-9-8-129 16,8 0-129-16,-3-5-129 16,9 0 0-16,-3 0-129 15,1-4 0-15,-2-6 0 16,1 1-258-16,-2-4 129 15,-3 1-129-15,-6-5 129 16,-5-2 0-16,-4 1-258 16,-5-3 258-16,-2-2-129 15,-9 3 0-15,-4-2 0 16,-5 5 258-16,-4 2-387 0,-1 6 129 15,-4 4 129-15,3 5-129 16,-5 8 258-16,3 11-258 16,-2 8 258-1,5 5-258-15,0 7 129 0,1 8 0 16,7 4 0-16,1 1 0 15,7-2-129-15,4-1 129 16,4-6 0-16,2-3 0 16,8-9-129-16,4-8-129 15,7-7 0-15,0-13-516 16,10-1-1161-16,-3-9-2193 15,0-16-903-15,6-1-258 16</inkml:trace>
  <inkml:trace contextRef="#ctx0" brushRef="#br0" timeOffset="534097.5486">20521 8258 258 0,'-13'-9'4515'0,"13"9"129"16,0 0 0-16,-3-18-3354 0,10 18-645 15,-7 0 0-15,23-2-387 16,-7 2-129-16,1 0-129 15,3 0-516-15,-1 0-387 16,4 7-516-16,-8-7-645 16,6 0-903-16,-1 0-1032 15,-6-8-387-15</inkml:trace>
  <inkml:trace contextRef="#ctx0" brushRef="#br0" timeOffset="534423.5673">20843 8181 2193 0,'9'18'3354'0,"-9"-18"-387"16,0 0-645-16,0 0-258 16,0 0-258-16,-5 0-258 15,5 0 0-15,0 0-387 16,0 0-387-16,0 0-258 15,0 0-258-15,0 0 0 16,-2 18-258-16,2 1 0 16,2 8 0-16,1 7-129 15,-1 4 129-15,3 1-129 16,-4 1 129-16,-1 0 129 15,0-5-129-15,-2-4 0 0,-5-7-258 16,-2-3-129-16,-4-14-645 16,2 1-1290-1,-4-8-2322-15,-8-15-516 16,5-5 0-16</inkml:trace>
  <inkml:trace contextRef="#ctx0" brushRef="#br0" timeOffset="534573.5758">20730 7864 2322 0,'60'0'3741'16,"-24"9"-903"-16,-18 0-1806 15,-5-5-5160-15,11 19 0 16</inkml:trace>
  <inkml:trace contextRef="#ctx0" brushRef="#br0" timeOffset="535122.6072">21114 8463 129 0,'3'76'3225'16,"-8"-54"387"-16,-5-1-2967 15,5-3 258-15,-8-14 516 16,13-4 0-16,-20-11 129 16,14-7 129-16,-10-20 0 15,9-2-387-15,-9-20-129 0,8 1-516 16,-2-5-258-16,6-1-258 15,0 1 129-15,4 3-129 16,4 7 0-16,8 6 0 16,2 9 0-16,5 11-129 15,2 2 0-15,0 8-129 16,2 7 129-16,-4 2-129 15,2 7 0-15,-5 2 0 16,-1 1 129-16,-15-1-129 16,14 23 129-16,-14-8-129 15,-1 6 129-15,-6 2 0 16,-2 1 0-16,0-2 0 15,-2 0 0-15,0-3 0 0,2 0 0 16,4-1-129-16,5-2 129 16,0-4 0-1,3 2-129-15,6 1 129 16,0 2-129-16,1-1 129 0,0 1-129 15,-1 1 129-15,-5-1-129 16,-2 1 0-16,-2 0-258 16,-11-7-387-16,3 9-516 15,-12-10-2064-15,2-4-1419 16,6 5-258-16</inkml:trace>
  <inkml:trace contextRef="#ctx0" brushRef="#br0" timeOffset="535515.6298">21246 8251 258 0,'61'-15'4128'16,"-40"1"129"-16,11 7-1032 0,-7 1-1935 16,-3-6-645-16,-2 0-258 15,-3-6 0-15,-1-2-129 16,-8-9 258-16,1 1-129 15,-9-13 0-15,0 3 258 16,0-11 0-16,-4 11-129 16,-8-4 0-16,7 8 129 15,-6 3-258-15,5 13 0 16,-6 7 0-16,12 11-129 15,-17 11 0-15,8 12-258 16,-1 12 129-16,1 12-258 16,1 9 258-16,3 1 129 0,-2 3-258 15,7 1 129-15,2-3 0 16,6-7 0-16,2-7-129 15,3-8 129-15,2-11-258 16,-1-8 0-16,5-1-387 16,-7-16-645-16,11 7-2322 15,-3-7-1548-15,-3 0-129 16,6 0-129-16</inkml:trace>
  <inkml:trace contextRef="#ctx0" brushRef="#br0" timeOffset="536213.6697">21266 8759 1032 0,'-19'0'4644'0,"19"0"129"16,0 0-129-16,10-11-3870 15,6 4-129-15,11 5-258 16,0-2 0-16,7 4-129 15,3 0-129-15,-3 0-258 16,3 6-129-16,-4-5-258 16,1 6-645-16,-11-7-1032 15,2-3-2193-15,1 0-387 16,-11-11 517-16</inkml:trace>
  <inkml:trace contextRef="#ctx0" brushRef="#br0" timeOffset="536663.6954">21774 8460 3354 0,'14'-7'4902'16,"-14"7"-387"-16,21-8-129 15,3 4-3999-15,-3-2-129 0,6 1 0 16,3 0 129-16,4 3-129 16,3 0 0-1,-1 2-129-15,-4 0 0 16,-2 0 0-16,-5 2 0 0,-3 5-129 15,-5 1 0-15,-9 3 0 16,-7 7 129-16,-4 5-258 16,-13 7 258-16,-8 4-258 15,-8 3 387-15,-2 5-387 16,-7 1 258-16,3 3-129 15,1-5 0-15,7-2 129 16,6-3 0-16,8-5 0 16,12-2-129-16,4-9 129 15,13-2 0-15,7-4 0 16,5-5-129-16,3-8 0 15,2-1-258-15,-4-3-387 16,5-1-903-16,-14-13-1677 0,0-3-1419 16,-1 2-387-16,-12-12 0 15</inkml:trace>
  <inkml:trace contextRef="#ctx0" brushRef="#br0" timeOffset="536835.7052">21891 8582 1548 0,'-33'3'4386'16,"19"5"129"-16,15 10 129 15,1 3-3870-15,5-4-516 16,5 4-258-16,4 1-129 16,1-4-258-16,1 3-774 15,-3-6-1419-15,-5-6-1935 0,12 7 129 16</inkml:trace>
  <inkml:trace contextRef="#ctx0" brushRef="#br0" timeOffset="537133.7222">22226 8899 1806 0,'17'78'1161'16,"-14"-43"-516"-16,-2-1 645 15,-1-14 258-15,6-2 387 16,-6-18 0-16,10 0 129 15,-10-18 129-15,14-1-129 0,-12-18-258 16,10 3-645-16,-11-14-516 16,7 3-258-1,-8 1 0-15,0 8-258 16,0 5 0-16,-5 7-387 0,5 24-129 15,-15-17-516-15,15 26-1548 16,-4 6-2322-16,-2-2-258 16,6 8-129-16</inkml:trace>
  <inkml:trace contextRef="#ctx0" brushRef="#br0" timeOffset="537586.7482">22488 8600 3096 0,'11'10'4386'16,"-3"12"0"-16,-8-22-516 15,12 13-3870-15,-2-5 0 16,3-2 129-16,2-2 129 15,-2-4 258-15,7-3 0 16,-2-10 0-16,2-2 0 16,-1-4-129-16,1-6 258 15,-5-2-516-15,5 1 258 16,-8-5-258-16,-2 6 0 15,-4 0 0-15,-2 6 0 16,-4 1 129-16,0 18-258 16,-12-13 129-16,-1 13 0 15,-6 10-129-15,-2 8 0 0,-3 11 129 16,-1 11-129-16,0 1 258 15,0 7-387-15,7 2 258 16,3 2-129-16,7-4 258 16,8-3-387-16,3-9 258 15,13-6 0-15,5-8-129 16,4-10-129-16,8-5-387 15,-3-10-516-15,14-4-1806 16,-7-8-1806-16,-6-10-258 16,0-2-258-16</inkml:trace>
  <inkml:trace contextRef="#ctx0" brushRef="#br0" timeOffset="537880.765">22808 8071 7353 0,'-14'-12'5031'0,"14"12"-129"0,0 10-645 16,0-10-4902-1,18 17-258-15,-7-14-129 16,9 11-387-16,-8-12-1419 15,5-1-1935-15,3 5-387 0,-5-6 388 16</inkml:trace>
  <inkml:trace contextRef="#ctx0" brushRef="#br0" timeOffset="538247.786">23132 7969 1677 0,'1'12'4386'0,"-1"-12"516"16,0 0-387-16,0 0-3225 16,0 0-129-16,-5-13 129 0,5 13-258 15,0-15 0-15,0 15 0 16,0-16-387-16,0 16-129 15,0 0-258-15,0 0-129 16,4 13-129-16,-4 14 0 16,0 6-129-16,0 8 129 15,0 7-129-15,-3 3 129 16,-2 3 0-16,-3-2 0 15,0-5-129-15,-1-9 0 16,0-7-129-16,-6-11-258 16,9 1-903-16,-14-21-1935 15,5-2-1419-15,3-9-516 16,-2-13-129-16</inkml:trace>
  <inkml:trace contextRef="#ctx0" brushRef="#br0" timeOffset="538374.7932">23071 7699 1548 0,'45'-39'4257'0,"-17"42"-903"16,-16 8-3225-16,1-3-3612 16,4 23-516-16</inkml:trace>
  <inkml:trace contextRef="#ctx0" brushRef="#br0" timeOffset="538870.8217">23276 8189 2451 0,'16'80'3612'0,"-16"-45"129"16,1 2-2580-16,-1-1-903 16,-3-6 0-16,-2-4 0 15,-4-11 129-15,9-15 258 16,-16 2 0-16,11-9 387 15,-6-25-129-15,11-5 0 16,-6-23-129-16,6-10-258 16,2-13 0-16,8-1-129 15,3-3-129-15,5 4 0 16,2 7-129-16,2 14-129 15,2 13 129-15,0 16-129 16,1 18-129-16,0 7 129 16,-3 13-129-16,-2 9 0 0,-3 7 258 15,-5 4-258-15,-3 2 258 16,-6-1-258-16,-4-2 258 15,-11-2-129-15,-6-4 129 16,0-1-129-16,-4-8 129 16,2 1 0-16,1-6-129 15,5 3 129-15,14-7-129 16,-13 14 0-16,13-14-129 15,4 18 129-15,7-3-258 16,0-1 0-16,2 7 0 16,-5-4-258-16,4 6-516 15,-12-6-1806-15,0-3-1806 0,0 9 0 16,-8-15-129-16</inkml:trace>
  <inkml:trace contextRef="#ctx0" brushRef="#br0" timeOffset="539222.8418">23401 8155 2709 0,'30'16'3741'0,"-18"-15"129"16,12-1-2709-16,1 1-387 15,4-4 0-15,3-6-258 16,-5-10 387-16,4 0-129 15,-6-14-129-15,1 0 0 0,-7-10-129 16,-1-7-129-16,-5-5-129 16,-1 0 0-1,-5-3 0-15,3 7 258 16,-10 4-129-16,2 10-129 0,-2 9 0 15,0 28 0-15,-16-6 0 16,2 23-129-16,-4 18 129 16,-1 10-258-16,1 12 129 15,0 7-129-15,2 5 0 16,3-1-129-16,6 4-387 15,-1-12-516-15,10-1-2580 16,2-3-1032-16,-4-11-387 16,0 2 0-16</inkml:trace>
  <inkml:trace contextRef="#ctx0" brushRef="#br0" timeOffset="539938.8827">19226 9359 2709 0,'34'4'4902'16,"-10"-4"-129"-16,19 0-129 0,1 0-3999 15,18 0-387-15,13-5-129 16,15 1 0-16,11-3 129 16,14 1 0-16,9-2 0 15,8-2 0-15,13 5 0 16,10-9 0-16,13 4 0 15,9-6-129-15,9 2 129 16,5-4 0-16,9-1-258 0,3 0 258 16,3 1-258-1,-4 2 129-15,-7 2 0 16,-10 1 0-16,-15 3-258 15,-13 8-258-15,-24-5-387 0,-13 15-516 16,-28-6-1935-16,-18 6-1419 16,-13 8-645-16,-23-5 258 15</inkml:trace>
  <inkml:trace contextRef="#ctx0" brushRef="#br0" timeOffset="540597.9204">19305 9623 3999 0,'-14'3'5031'16,"14"-3"-516"-16,0 0-129 15,0 0-4257-15,0 0 0 0,13 9 258 16,1-4 0-16,7-5-129 15,7 8 129-15,2-6 0 16,2 7-129-16,2-7 0 16,-2 4-129-16,-2-1-129 15,-5 0 0-15,-3 1 0 16,-9-2 0-16,-13-4-129 15,0 24 129-15,-8-3 0 16,-15 5 0-16,-7 3 0 16,-2 2 0-16,-2 7 0 15,1 1 0-15,5-3 0 16,7-2 129-16,8 1 129 15,13-7-129-15,4-2 0 0,13-2-129 16,6-6 129-16,3-4-129 16,3-2 0-16,-3-5-387 15,4-3-387-15,-11-8-774 16,4-2-2451-16,-5-3-774 15,-12-12-645-15</inkml:trace>
  <inkml:trace contextRef="#ctx0" brushRef="#br0" timeOffset="540811.9327">19280 9783 5676 0,'-11'56'5289'15,"19"-26"-387"-15,10 2-387 16,2-3-4386-16,10-1-129 15,1-4 0-15,5-2-258 16,-3-11 0-16,1 2-516 16,-6-13-1032-16,5-3-2580 15,-3 2-516-15,-10-12 0 16</inkml:trace>
  <inkml:trace contextRef="#ctx0" brushRef="#br0" timeOffset="541513.9728">19677 10099 3612 0,'-8'-31'4386'16,"8"6"-129"-16,0 14-3096 15,0 11-387-15,9-1-516 16,-9 1 129-16,7 12 129 16,-3 7-258-16,-4 1 258 0,0 10-129 15,-8 0 129-15,2 6-258 16,-5-2 129-1,-1 2-258-15,-1-7 0 16,2-3 0-16,3-3-129 0,0-7 387 16,3-5-258-16,5-11 129 15,0 0 0-15,0 0-129 16,8 0 129-16,-8 0 0 15,17-14-129-15,-5 10 0 16,0-3-129-16,1 4 0 16,-1 3 129-16,4 0-129 15,2 2 0-15,2 4 0 16,-2 3 0-16,4-1 129 15,-1-1-129-15,-2-1 0 16,1-1-129-16,-3-5-387 16,2 1-387-16,-12-8-1677 15,4-6-2064-15,0 3-387 0,-6-7 0 16</inkml:trace>
  <inkml:trace contextRef="#ctx0" brushRef="#br0" timeOffset="542147.009">20083 10032 2967 0,'3'18'4386'15,"6"6"-387"-15,0-6-3225 16,3-6 129-16,4 6-129 15,-2-8 129-15,10 7 0 16,-7-12 0-16,10 5-129 16,-5-10-129-16,6 0 0 0,-6-8-258 15,3-6-129-15,-2-7-129 16,-1-3 0-1,-5-4-129-15,-4-2 0 16,-2 0 0-16,-8-2-129 0,-3 1 258 16,-2 6-129-16,-8 5 0 15,-5 6-129-15,-2 5 129 16,-5 7 0-16,-2 8 0 15,-4 13 0-15,-2 10 0 16,1 8 129-16,-4 6 129 16,1 10 0-16,4 0 0 15,2 3 0-15,5-3 0 16,8-1 0-16,4-9 129 15,9-3-258-15,2-9-129 16,11-11 0-16,7-5-129 16,5-14-258-16,11-1-387 15,-7-13-903-15,13-7-2193 0,-2-6-1032 16,-5-7-516-16</inkml:trace>
  <inkml:trace contextRef="#ctx0" brushRef="#br0" timeOffset="542635.037">20558 9646 1677 0,'0'0'3999'0,"0"5"387"16,0-5-3096-16,0 0-387 15,0 0 129-15,0 0 129 16,12-4-129-16,-11-10 0 15,9 9-387-15,-7-9-129 16,-3 14-258-16,16-19 258 0,-16 19-387 16,12-16 129-16,-12 16 0 15,13 0-129-15,-8 16 0 16,1 8-129-1,-4 7 0-15,4 8 0 0,-4 4 129 16,1 3-258-16,-3 0 258 16,0 0-258-16,-4-6 0 15,-3-7-258-15,-5-8-516 16,7 4-1032-16,-8-11-2580 15,-4-15-129-15,6 0-516 16</inkml:trace>
  <inkml:trace contextRef="#ctx0" brushRef="#br0" timeOffset="542787.0457">20558 9424 2580 0,'26'-45'4386'0,"-9"45"-645"15,-17 0-1419-15,0 0-6063 16,23 25-645-16,-22-10-387 15</inkml:trace>
  <inkml:trace contextRef="#ctx0" brushRef="#br0" timeOffset="543302.075">20867 9829 3483 0,'14'95'3870'0,"-9"-41"-129"0,-5-14-3483 15,-6-8 258-15,0-1 0 16,-4-13 387-16,3-3 0 16,-10-15 129-16,17 0 0 15,-19-36 0-15,13 4-129 16,-5-18-258-16,6-13-387 15,1-10-129-15,2-1-258 16,2-3 258-16,2 4-129 16,4 8 0-16,3 6 0 15,2 16 0-15,5 13 0 16,-1 13-129-16,2 10 0 15,3 7 0-15,-5 4-129 16,3 8-258-16,-5 1 129 0,-1 6 129 16,-3-3 0-1,-4 1 0-15,-2-4 129 0,-3 1 0 16,-1-2 258-1,-6 0-129-15,7-12 129 0,-13 14-129 16,13-14 129-16,-12 13-129 16,12-13 0-16,0 14 0 15,0-14 0-15,9 22-129 16,-2-9 129-16,1 7-129 16,-3-2 129-16,-2 4-129 15,-3-1 0-15,0 4-774 16,-8-7-774-16,0 3-1548 0,4 2-1419 15,-13-17 129-15</inkml:trace>
  <inkml:trace contextRef="#ctx0" brushRef="#br0" timeOffset="543667.096">21021 9721 903 0,'59'-3'4128'15,"-21"3"-129"-15,-10-11-1677 16,5-5-1677-16,-2 3-516 15,-4-5-258-15,-6-3-129 16,-5-3-129-16,-7-3 258 16,-6-4 387-16,-3 2 258 15,-8-3 0-15,0 3 387 16,-8-3-129-16,3 12-129 15,-3 1 129-15,3 14-258 0,-6 4 129 16,6 8-258-16,0 11-258 16,5 11-129-16,4 6 129 15,4 5-129-15,0 8 129 16,7 0 0-16,6 3-129 15,5-2 129-15,1-3-258 16,-1-6-129-16,2-2-516 16,-7-13-1677-16,-5-7-1935 15,7 3-516-15,-15-21 258 16</inkml:trace>
  <inkml:trace contextRef="#ctx0" brushRef="#br0" timeOffset="544294.1319">21333 10075 3096 0,'-12'0'4902'16,"12"0"-387"-16,0 0 387 15,0 0-4128-15,21 14 0 0,-2-14 0 16,9 2-258-16,2-2 129 15,3 1-516-15,4-1-258 16,-8 0-516-16,9-1-129 16,-17-9-129-16,7 7-258 15,-15-11-387-15,5 6-258 16,-13-12-516-16,4 3 0 15,-9-7 258-15,0 0 258 16,-7-3 387-16,2 5 645 16,-7-1 645-16,0 5 516 15,-1 6 903-15,-3 4 258 16,2 8 387-16,-1 4-258 15,3 12-258-15,-4-3-129 0,7 12-129 16,-7-4-258-16,8 7 129 16,-3 0-129-16,4 7-258 15,-5-6 0-15,8 7-129 16,-4-6-129-16,6 0-258 15,0-3 258-15,2-2-258 16,0-7-129-16,3-7-129 16,9-1-645-16,-12-10-1290 15,16-10-2580-15,2 4 0 16,-3-13-387-16</inkml:trace>
  <inkml:trace contextRef="#ctx0" brushRef="#br0" timeOffset="545064.1758">21895 9671 5160 0,'-25'0'5031'0,"25"0"-129"16,0 13-258-16,0-13-4257 15,34 16-129-15,1-7-129 16,4 2 129-16,5-2 0 15,-1 2-129-15,-3-2-129 16,-5 2 0-16,-7-2-129 16,-8 1 0-16,-11 4 0 15,-9 3 129-15,-1 4-129 16,-13 4 129-16,-4 4 0 15,-3 4 0-15,-4 2 129 16,4 4 0-16,0 0 0 0,6-2-129 16,3 0 258-16,7-3-258 15,5-3 129-15,5-5 0 16,3-3-258-16,4-6-129 15,5 0-129-15,-5-10-387 16,6 5-774-16,-18-12-2064 16,15 0-1290-16,-3 0-129 15,-8-12 130-15</inkml:trace>
  <inkml:trace contextRef="#ctx0" brushRef="#br0" timeOffset="545264.1871">21977 9971 5031 0,'-25'31'4902'0,"15"-14"-129"16,10 9-129-16,0-6-4128 0,8 5-516 15,6-3-129-15,1 0-129 16,1-9-258-16,7 4-1032 15,-9-7-2064-15,3-10-1161 16,7 2 0-16</inkml:trace>
  <inkml:trace contextRef="#ctx0" brushRef="#br0" timeOffset="545587.2058">22386 10247 645 0,'-3'64'3483'0,"-2"-44"387"15,5 3-1677-15,0-2-645 16,0-21-129-16,0 15-129 16,0-15 0-16,2-11 0 15,1-12 129-15,13 6-258 16,-10-14-258-16,10 2-516 15,-4-8-129-15,0 3-129 16,-5 1-129-16,-1 4 0 16,-6 6 0-16,0 5 0 15,0 18 0-15,-17-12 0 16,5 15-258-16,-2 9-258 15,2 9-387-15,-11-4-1161 0,14 6-1935 16,-1 0-903-16,-2-7-258 16</inkml:trace>
  <inkml:trace contextRef="#ctx0" brushRef="#br0" timeOffset="546082.2339">22699 9991 4386 0,'0'13'4773'0,"0"-13"-387"0,12 4-129 16,5-4-4128-16,10-2-129 15,0-8 129-15,8-1 0 16,-1-3 129-16,2 0-258 15,-3-4 129-15,-3-2 0 16,-6-2-129-16,-5 0 129 16,-7 3 0-16,-7-3-129 15,-5 6 129-15,0 16 0 16,-27-17 129-16,6 17-129 0,-8 8 129 15,-2 11-129 1,-1 6 0-16,0 11 129 16,2 3 0-16,3 2 0 15,6 5 0-15,5-1 0 0,8-2-129 16,8-4 0-16,2-5 129 15,8-5-258-15,9-8-258 16,1-8-258-16,10-3-516 16,-8-10-1161-16,11-9-2451 15,0-2-258-15,-5-11-387 16</inkml:trace>
  <inkml:trace contextRef="#ctx0" brushRef="#br0" timeOffset="546442.2546">23120 9550 7353 0,'-4'-27'4773'16,"8"16"129"-16,1-7-774 16,2 2-3999-16,5-1-258 15,1 3 0-15,0 2-129 16,-1 3 129-16,-12 9 0 15,14-4 129-15,-14 4 0 16,6 17 0-16,-6 4 0 16,0 8 0-16,-6 5 0 0,0 11 0 15,-2-2 0-15,0 6-258 16,-2-7-129-16,2 3-516 15,-8-14-1161 1,4-6-2580-16,0-4-129 0,-5-16-258 16</inkml:trace>
  <inkml:trace contextRef="#ctx0" brushRef="#br0" timeOffset="546580.2626">23135 9290 2193 0,'21'-18'129'0,"-11"25"0"15,-4 8-258 1</inkml:trace>
  <inkml:trace contextRef="#ctx0" brushRef="#br0" timeOffset="547102.2923">23359 9714 4644 0,'11'64'4515'16,"-4"-28"-645"-16,-8-15 129 15,-7 2-3999-15,4-2-129 16,-4-5 129-16,8-16-129 16,-17 9 129-16,8-12 129 15,-3-19 258-15,4-8-258 16,-1-15 258-16,4-10-387 0,2-11 258 15,6-7 129-15,5-3-387 16,7 0 258-16,2 3-258 16,7 13 258-16,0 6-258 15,4 15 129-15,-2 10-258 16,-2 15-129-16,-3 11 129 15,-4 3 0-15,-4 17-258 16,-5 1 258-16,-1 10 0 16,-7-3 0-16,-6 4 129 15,-3-1-129-15,-3-3 0 16,-2-3 129-16,-1-5 0 15,3-3-129-15,2-4 0 16,10-10 0-16,-12 16 129 0,12-16 0 16,0 10-129-16,0-10 129 15,12 18 0-15,-12-18 0 16,17 23 0-16,-8-8 0 15,-5 3 0-15,-4 0 129 16,0 3-129-16,-5 0 0 16,-7 4-387-16,-5-6-1032 15,-2-6-2322-15,8 11-387 16,-12-19-516-16</inkml:trace>
  <inkml:trace contextRef="#ctx0" brushRef="#br0" timeOffset="547554.3183">23600 9568 1161 0,'21'18'3999'0,"3"-22"-1032"16,-7-1-774-16,-4-14-387 15,11 4-129-15,-7-12-258 16,9 2 0-16,-8-12-516 15,8 5 0-15,-11-11-387 16,4 6 129-16,-9-2-387 16,0 6 129-16,-5 2-258 15,-2 11-129-15,-3 5 129 16,0 15-129-16,-16 0 129 0,-1 11-129 15,-3 13 129-15,-3 11-129 16,-1 5 0-16,-1 7 129 16,2 2-129-16,5 1 129 15,6-2 129-15,9-2-129 16,3-6-129-16,15-8 129 15,5-7-258-15,6-5-258 16,6-6-516-16,-6-14-774 16,11 1-2193-16,-4 2-903 15,-12-5-387-15</inkml:trace>
  <inkml:trace contextRef="#ctx0" brushRef="#br0" timeOffset="550584.4916">19122 11494 2967 0,'-3'11'5031'0,"3"-11"-258"16,0 0-129-16,0 0-3999 15,12 9-129 1,4-9-129-16,8 3-129 0,2-3 129 16,4 2-258-16,4-1 0 15,0-1-258-15,4 0 0 16,-4 0-129-16,8 0-645 15,-13-6-903-15,8 0-1935 16,-4 1-1032-16,-11-5-258 16</inkml:trace>
  <inkml:trace contextRef="#ctx0" brushRef="#br0" timeOffset="550834.5059">19152 11722 6063 0,'3'17'5289'0,"11"-17"-516"16,14-6-387-16,2-2-4257 15,11-2 0-15,4 2-129 16,1 0 0-16,3 2 0 15,-2 3-516-15,-7-4-387 16,6 7-2580-16,-6 3-1161 16,-10-2-516-16,0 4 258 15</inkml:trace>
  <inkml:trace contextRef="#ctx0" brushRef="#br0" timeOffset="552795.6181">19914 11641 258 0,'-9'13'3741'0,"9"1"0"15,0-14-1161-15,-4 15-2451 0,4-4 387 16,0-11-129-16,17 16 258 15,-8-11 129-15,8 6-258 16,1-6 258-16,6 4-258 16,2-6 129-16,3-2-129 15,4-1-129-15,1-1 0 16,2-10-129-16,-1 1 0 15,-3-7 0-15,0-1 0 16,-10-1-258-16,3-1 129 16,-11-2-129-16,-3 1 0 15,-8 2 0-15,-3 0 0 16,-2 3 0-16,-8 3 0 15,-3 0 129-15,-3 3-129 0,-4 5 129 16,-1 4 0-16,-4-1-129 16,0 2 129-16,-3 3 129 15,1 6 0-15,-4 3 0 16,2 4 0-16,-4 4 129 15,6 3-258-15,-4 2 258 16,6 7-258-16,-3 1 258 16,7 6-258-16,3 1 129 15,5 3-129-15,2-1 0 16,7 0 129-16,4-2-129 15,8-1 129-15,8-6-258 16,8-9 0-16,6-4-387 16,3-13-129-16,13 3-1419 0,-8-10-2709 15,6-13-387-15,1-5-258 16</inkml:trace>
  <inkml:trace contextRef="#ctx0" brushRef="#br0" timeOffset="553361.6505">20235 11204 774 0,'12'5'4386'15,"5"1"258"-15,-7-7-645 16,5-3-3354-16,5 4-387 16,-2 0-129-16,1 0-387 15,4 5-1032-15,-8 5-2580 16,-15-10-516-16,28 5 258 15</inkml:trace>
  <inkml:trace contextRef="#ctx0" brushRef="#br0" timeOffset="554358.7074">20524 11071 2580 0,'0'0'516'16,"14"-7"-129"-16,-5 3 129 16,-9 4 258-16,16-8 129 15,-16 8 129-15,13-6-129 16,-13 6 0-16,0 0-258 0,12-10 0 15,-12 10-129-15,0 0 0 16,9-3 0-16,-9 3 258 16,0 0-129-16,0 0 0 15,12-11 0-15,-12 11-258 16,0 0-129-16,12-10 129 15,-12 10-258-15,9-8-129 16,-9 8 129-16,10-5 0 16,-10 5-129-16,10 0 129 15,-10 0 0-15,0 0-129 16,13 5 129-16,-13-5-129 15,7 13 129-15,-4-1-129 16,-1 3 129-16,-2 0-129 0,0 5 0 16,0 1 0-16,0 4 0 15,0 1 0-15,-5 0-129 16,1 0 129-1,-1-1-129-15,-2 2 0 0,-3-4 0 16,-1 2 129-16,-2-3-129 16,-2-1 129-16,-2-3-129 15,0-1 129-15,4-5 0 16,-1-2 0-16,2-6 129 15,12-4-129-15,-14 0 129 16,14 0 0-16,0-10 0 16,0 10 0-16,4-15 129 15,-4 15 0-15,10-14 0 0,-10 14-129 16,0 0 129-1,11-5-129-15,-11 5 129 16,10 4 129-16,-10-4-129 16,18 10 258-16,-5-1-258 0,3-5 129 15,2 5-129-15,1-7 129 16,1 3-258-16,-2-3 0 15,-1 1 0-15,1 0-258 16,-7-3-129-16,4 0-645 16,-15 0-1677-16,5-11-2064 15,-5 11-387-15,0-14 0 16</inkml:trace>
  <inkml:trace contextRef="#ctx0" brushRef="#br0" timeOffset="554845.7354">20821 11160 4128 0,'-10'-2'4902'0,"10"-10"-387"15,9 8-258-15,3-7-3999 16,0-2-129-16,1 3-129 15,0-3 258-15,3 6-258 0,-4-2 0 16,0 5 0-16,-12 4 0 16,17-4 0-16,-17 4 129 15,9 0 0-15,-9 0 0 16,4 18 129-16,-4-2-129 15,1 9 258-15,-1 5-129 16,0 10 0-16,-2 5-129 16,-2 7 129-16,0 2-129 15,-3 3 0-15,-1-1 0 16,-2-1-129-16,-1-9 129 15,2 0-129-15,-7-10 129 16,3-5 0-16,-4-8-129 16,1-7-129-16,-1-4-258 0,-5-12-258 15,4 3-645-15,-8-12-1548 16,4-7-2064-1,3-2-258-15,-3-10 129 16</inkml:trace>
  <inkml:trace contextRef="#ctx0" brushRef="#br0" timeOffset="554990.7437">20765 10905 2322 0,'33'-41'3741'15,"-11"41"-258"-15,-10-2-4386 16,-12 2-2451-16,17 0-258 15</inkml:trace>
  <inkml:trace contextRef="#ctx0" brushRef="#br0" timeOffset="555626.7798">21129 11558 2967 0,'-9'52'4515'0,"9"-29"0"16,0-5-2322-16,0-18-516 15,0 12-387-15,0-12-387 0,0 0 129 16,4-17-387-16,2 1-129 16,-4-9-258-16,4-2 0 15,-5-12-129-15,4-10 0 16,0-6-258-16,-4-8 129 15,5-2 0-15,-1-3 0 16,1 0 0-16,-2 5 129 16,3 5-258-16,-1 7 129 15,2 10 0-15,0 8-129 16,2 11 129-16,2 5 0 15,2 9-129-15,1 2 0 16,3 6 0-16,-1 7 0 16,1 9 0-16,-3 1 0 0,2 6-129 15,-9-2 0-15,1 2 129 16,-8-3 0-1,-1 0 0-15,-5-4 0 16,-6 0 129-16,-2-5 0 0,0-2 0 16,-1-3 0-16,2 2 0 15,2 1 0-15,10-9-129 16,-10 20 0-16,10-4 0 15,0 1-258-15,0 7 129 16,0-1 129-16,4 3 0 16,-4 0 129-16,0 0-129 15,0-4 0-15,-5-1-516 0,-6-11-903 16,11-10-2451-1,-16 21-387-15,2-21-258 16</inkml:trace>
  <inkml:trace contextRef="#ctx0" brushRef="#br0" timeOffset="556020.8026">21354 11283 3225 0,'56'2'4515'15,"-22"-1"-129"-15,-13-5-258 16,4-4-3354-16,3 1-516 15,-2-4-258-15,-1-6-129 16,-2-2 0-16,-5-8 129 16,-1-5 0-16,-1-3 129 15,-4-8-129-15,-1-5 129 16,-5-2-129-16,0 3 258 0,-6-4 0 15,1 12 387-15,-1 1-387 16,-3 10 129-16,-6 10-258 16,9 18 258-16,-24 4-129 15,10 20-129-15,-5 12 129 16,2 12-258-16,-3 8 129 15,4 10 0-15,3 5 129 16,3 1-129-16,7-6 0 16,3-2-129-16,9-9-258 15,1-11-129-15,9-3-903 16,-7-12-2580-16,4-14-903 15,9 2-387-15,-8-13 129 16</inkml:trace>
  <inkml:trace contextRef="#ctx0" brushRef="#br0" timeOffset="556595.8355">22036 11603 6837 0,'-12'-6'5031'0,"-1"6"-129"16,13 0-645-16,0 0-4128 15,0 0-387-15,0 0-516 16,13 17-903-16,-13-17-2967 16,0 0-129-16,15-3-387 15</inkml:trace>
  <inkml:trace contextRef="#ctx0" brushRef="#br0" timeOffset="557118.8654">22515 10754 5934 0,'-25'-32'5160'16,"16"15"-387"-16,9 17-258 0,2-11-3870 15,10 3-258-15,11 5-129 16,3 0 129-16,9 3-129 15,1 0 0-15,4 3 0 16,-2 7-129-16,-1 0-129 16,-7 2 0-16,-8 2 0 15,-4-2 0-15,-8 4 0 16,-4-1 0-16,-6 5 0 15,-8 3 129-15,-8 6-129 16,-7 6 129-16,-8 6-258 16,-4 6 258-16,-1 1-258 15,1 2 129-15,5 0 0 16,2-5-129-16,11-4 129 15,4-5 0-15,13-8 0 16,10-4 129-16,12-12 0 16,5 2-129-16,6-7 129 15,0 0-258-15,1-7-129 0,2 0-645 16,-11-7-1677-16,-2-5-2193 15,-8 5-129-15,-9-9-516 16</inkml:trace>
  <inkml:trace contextRef="#ctx0" brushRef="#br0" timeOffset="557324.8772">22459 11027 4644 0,'-1'25'4773'16,"1"-25"-258"-16,23 23-258 15,3-13-3870-15,-1 0-258 0,1 1 0 16,-2 0-129-16,1-4-387 16,-1 4-1032-16,-6-4-2193 15,-6-7-774-15,8 5-258 16,-8-5 259-16</inkml:trace>
  <inkml:trace contextRef="#ctx0" brushRef="#br0" timeOffset="557600.893">22982 11093 258 0,'17'37'3999'0,"-18"-17"258"16,1 16 129-16,-12 0-2709 0,-6-3-645 15,7 8 0-15,-8-10-516 16,7 7 129-16,-5-14 258 15,11 4-258-15,-2-16 0 16,8 1 0-16,0-13-129 16,23-1-129-16,1-12 0 15,4-2-258-15,6-1-129 16,2-6-645-16,7 10-516 15,-10-11-1677-15,1 8-1806 16,5 8-387-16,-9-3-129 16</inkml:trace>
  <inkml:trace contextRef="#ctx0" brushRef="#br0" timeOffset="557819.9055">23336 10993 6063 0,'11'0'5031'16,"11"-1"-258"-16,-10-4-387 15,3 0-4128-15,8-1-387 16,8 3-516-16,-6-9-1548 15,4 1-2322-15,4 6-129 0,-5-12-387 16</inkml:trace>
  <inkml:trace contextRef="#ctx0" brushRef="#br0" timeOffset="558218.9283">23798 10628 4773 0,'0'0'4644'15,"0"0"0"-15,12 0-129 16,-12 0-3870-16,17 7-258 16,3-3 129-16,-3-4-129 15,8 3 129-15,-3-3 0 16,2 0-129-16,-3 1-129 15,-1 3 0-15,-7 7-129 16,-5 4-129-16,-8 6 0 0,0 8 0 16,-13 10 0-16,-4 7 0 15,-7 5 0-15,0 2-129 16,-1-1 129-16,1 0 0 15,5-4 129-15,4-1-129 16,2-11 0-16,9-4 129 16,4-3-129-16,0-2 0 15,9-8 0-15,3-6-258 16,4 0-516-16,-3-13-387 15,11 1-1290-15,-3-1-2193 16,-6-17-258-16,3-1-387 16</inkml:trace>
  <inkml:trace contextRef="#ctx0" brushRef="#br0" timeOffset="558415.9396">23811 10868 3999 0,'-18'19'5031'0,"18"-1"-258"15,0-5-387-15,12-11-1806 16,5 10-2709-16,3 2-387 16,0-4-903-16,7-2-2193 15,-1 4-774-15,-5-8-516 16,5 6 129-16</inkml:trace>
  <inkml:trace contextRef="#ctx0" brushRef="#br0" timeOffset="558682.9548">24104 11083 903 0,'15'61'3096'15,"-2"-20"-129"-15,-13-11-774 16,5 2-2322-16,0-4-258 16,4-4-129-16,-2-11 0 15,5-4 387-15,-2-9 645 16,1-7 516-16,1-6 645 15,-8-15 129-15,6 6 258 16,-10-16 129-16,4 14-129 16,-9-14-387-16,5 16-258 15,-16-1-645-15,8 10-387 16,-5 10-516-16,-5 0-1677 15,0 4-2580-15,1 17-516 16,-5 2-258-16,0 5-387 0</inkml:trace>
  <inkml:trace contextRef="#ctx0" brushRef="#br0" timeOffset="559034.975">22482 11567 4128 0,'-132'22'5160'0,"86"-19"-129"16,19 2-387-16,18 6-1548 15,20-12-2838-15,28-1 0 16,26-6 129 0,22 3-129-16,25-4 258 0,24 5-129 15,12-4 129-15,15-2-258 16,5 4-129-16,3-4 0 15,-9 4 0-15,-11-2-258 16,-16 3 0-16,-18-3-645 16,-11 8-645-16,-32-1-2322 15,-17 1-1161-15,-17 3-258 16,-22 3-387-16</inkml:trace>
  <inkml:trace contextRef="#ctx0" brushRef="#br0" timeOffset="559531.0034">22305 11749 5289 0,'0'0'4902'0,"12"12"129"15,13-9-645-15,8 4-3999 0,9 2 0 16,2 1 0-16,2 2-129 16,-9 0 0-16,-2 1-129 15,-11 3-258-15,-11-2 129 16,-7 5 0-16,-8-2 0 15,-15 1 0-15,-8 1 0 16,-9 2 129-16,-2 0 0 16,-3 2 258-16,3 5-129 15,0-3 0-15,9 6 0 16,6-2 0-16,10 3-129 15,9 0 0-15,4-1 129 16,15-4-258-16,3-3 0 16,5-3-129-16,0-6-129 0,3 0-129 15,-6-13-774-15,7 5-774 16,-13-7-2580-16,0-9-387 15,-3-6-387-15,-5-6 388 16</inkml:trace>
  <inkml:trace contextRef="#ctx0" brushRef="#br0" timeOffset="559729.0146">22396 11965 7224 0,'-18'20'4902'15,"18"-6"-129"-15,5 5-516 16,16-2-3999-16,-1-2-258 0,3 3 0 15,0-1-258-15,0-4-258 16,4 2-774 0,-10-9-2322-16,3-5-903 15,5-1-258-15,-8-1-129 0</inkml:trace>
  <inkml:trace contextRef="#ctx0" brushRef="#br0" timeOffset="560028.0318">22830 12086 2451 0,'17'46'3870'15,"-11"-14"129"-15,-11-2-1290 16,-8-3-1419-16,2 7-129 16,-12-3-387-16,5 1 129 15,-9-9 0-15,9 2 129 16,-6-9 0-16,12-1-258 15,-1-12 258-15,13-3-258 0,0 0-387 16,13-7 129-16,7-9-387 16,10 4 129-16,6-6-258 15,7 3 129-15,7 2-258 16,-1-2-387-16,4 10-387 15,-12-9-1032-15,6 7-2580 16,-11 6-516-16,-10 1-258 16,-5 0 0-16</inkml:trace>
  <inkml:trace contextRef="#ctx0" brushRef="#br0" timeOffset="560311.048">23181 12046 8385 0,'0'0'5160'0,"14"0"0"16,9-3-516-16,0-8-4128 16,5 8-645-16,5-4-129 15,0 7-387-15,-4-9-645 0,5 10-1290 16,-7 0-2193-16,-9-1-258 15,-3 0-129-15</inkml:trace>
  <inkml:trace contextRef="#ctx0" brushRef="#br0" timeOffset="560480.0576">23426 11876 4128 0,'-22'-11'4902'0,"12"19"-129"16,-4 2-516-16,4 7-2193 15,-2 15-1548-15,-3 4-258 16,2 4-387-16,0 6-387 15,-5-7-1290-15,4-4-2580 0,5 0-387 16,-3-12-129 0</inkml:trace>
  <inkml:trace contextRef="#ctx0" brushRef="#br0" timeOffset="560863.0793">23784 11780 4386 0,'60'2'4644'0,"-40"0"-516"16,9 9 129-16,-7-4-3870 16,-4-2 258-16,1 2-387 15,-7-2 129-15,-3 1-129 16,-9-6 0-16,8 15 0 15,-8-15-129-15,-9 23 129 16,-3-8 0-16,3 4 129 0,-7-2-258 16,0 5 258-16,0 1-258 15,6 6 258-15,-1-5 0 16,6 6-129-16,4-5 0 15,1 4-129-15,8-2-129 16,4-1 0-16,2-2-129 16,2-6 129-16,2-1-258 15,-2-8-387-15,6 3-258 16,-10-12-1032-16,7 0-1935 15,-3 0-903-15,-16 0 0 16,16-18-129-16</inkml:trace>
  <inkml:trace contextRef="#ctx0" brushRef="#br0" timeOffset="561061.0908">23773 12013 7998 0,'11'28'4773'15,"10"-16"-258"-15,-3 2-1290 16,7-6-3354-16,0-4-387 16,4 2-2580-16,-1 4-1419 15,-10-9 0-15,4 6-258 16</inkml:trace>
  <inkml:trace contextRef="#ctx0" brushRef="#br0" timeOffset="561427.1118">24151 12160 1032 0,'33'44'3612'0,"-13"-20"0"16,-20-12 0-16,13 0-2967 16,-6 5-129-16,-2-8-129 15,2 3 387-15,-7-12 129 16,5 14 129-16,-5-14 258 15,0 0-129-15,11-14 0 16,1 9-129-16,-11-17 129 16,12 7-387-16,-6-10-258 15,4 2-129-15,-7-3-129 16,0 1-129-16,-1 3 0 15,-3 3-129-15,-4 5 129 0,-8 6-129 16,0 6 0-16,-1 2 129 16,-1 11-129-16,-1 2 258 15,-1 4-516-15,0 3 129 16,6 0-129-16,-5-4-258 15,10 8-774-15,-9-11-2322 16,8-2-1161-16,2 1-387 16,4-12 0-16</inkml:trace>
  <inkml:trace contextRef="#ctx0" brushRef="#br0" timeOffset="565848.3647">24381 12679 5289 0,'-45'10'5031'0,"12"-10"-258"16,-4 1-387-16,5 3-3741 0,-22-2-387 15,-5 5-129 1,-7 4 0-16,-8 2 129 16,-13-2-129-16,-2 5 0 15,-9-2-129-15,-1 1 0 0,-5-1 0 16,1-3 129-16,-5-5-258 15,5-3 129-15,0-3 0 16,4 0-129-16,0-6 129 16,3-5-129-16,0 0 129 15,2-2 0-15,3 0-129 16,4-4 0-16,6 1 258 15,5-3-258-15,8-6 258 16,7 0 0-16,9-4 0 16,9-2 129-16,6-7-258 15,6-3 129-15,0-5-129 16,6 1 129-16,0-4-258 15,3-4 258-15,-1-3-129 0,0 1 0 16,1-3 129-16,4-4-129 16,2-3 258-16,7 0-129 15,1-7-129-15,4-5 0 16,1-1 129-16,3-2-129 15,8-2 0-15,0 1 0 16,4 1 0-16,0 1-129 16,4 7 258-16,2 1-129 15,6 6 0-15,1 4 129 16,3 5-258-16,3 7 129 15,1 4 0-15,4 7 129 16,4 0-258-16,0 6 258 16,1 3-258-16,0 5 129 0,0 2 0 15,-2 1-129-15,1 4 129 16,-2-1 0-16,1 1 0 15,1 0-129 1,-3 1 258-16,5-3-129 0,0-2 129 16,3-2-129-16,4 1 0 15,4-1 129-15,-1-4-129 16,4 0 0-16,1 0 0 15,-2 0-129-15,2 2 129 16,-2-1 0-16,2 4 0 16,0 0 0-16,-1 3 129 15,1 2-129-15,1 1 0 16,4 6 129-16,1-2-129 0,1 2 0 15,-1 2 129 1,0 2-129-16,-1 2-129 16,-2 4 129-16,0 0 129 15,-2 0-129-15,-4 5 129 0,3 3-129 16,-2 4 0-16,1-1 0 15,-1 3 129-15,0 1-129 16,0 3 0-16,-3-2-129 16,-2 0 129-16,-3 2-129 15,-5 0 129-15,-4 4 0 16,-5-1-129-16,-3 1 129 15,-6 1 0-15,0 2-129 16,-6 3 129-16,-3 1 0 16,1 1 0-16,-4 3 0 15,-2 3-129-15,-2 1 129 16,0 3 129-16,-4 2-129 15,-2 2 258-15,0 4-258 0,-2 4 0 16,0-2 0-16,0 2 129 16,0 3-258-16,0 1 129 15,0 5 0-15,-3-1-129 16,3-1 129-16,-5 4 0 15,1 2 0-15,-4 2 129 16,0 1-129-16,-4-3 0 16,2-2 129-16,-4-4-129 15,1-1 129-15,1-3 0 16,1-3-129-16,0-6 0 15,4 0 0-15,0-1 0 16,0-2 0-16,-1-6 0 0,4 1 0 16,-4-3 0-16,4-1 0 15,-2-3 0-15,-1 1 129 16,3-5-129-16,-2 3 129 15,-3-3 0-15,-5 4-129 16,-6-4 258-16,-10 3-258 16,-7-1 258-16,-8 0-258 15,-3 2-129-15,-9-9-1290 16,8 7-2451-16,0-8-1161 15,4-13-258-15,8-8-387 16</inkml:trace>
  <inkml:trace contextRef="#ctx0" brushRef="#br0" timeOffset="574046.8336">21597 5881 4386 0,'-1'11'5418'0,"-2"3"-645"15,3-14-258-15,13 11-4773 16,3-4 129-16,6 2 0 15,6-1 258-15,8-3 0 16,6 1 129-16,3-6 0 16,7 0 0-16,1-6 129 15,8 0-258-15,2-3 129 16,7 1 0-16,-4 0-258 15,1 2 129-15,1 1-129 16,-4 0-129-16,1 4 129 16,-2 1 0-16,-6 1 0 15,1 4 0-15,-1 2 0 0,-1 2 0 16,-2 2 0-16,1 0 0 15,-2 0 0-15,-4 0 0 16,-1 0 0-16,-6-3 0 16,-5 1 0-16,-3-4 0 15,-8-1 0-15,-3 0 0 16,-6 0 0-16,-4-3 0 15,-2 0 129-15,-11-1-129 16,13 1 129-16,-13-1-129 16,0 0 129-16,0 0 0 15,0 0-129-15,0 0 129 16,0 0 0-16,0 0-129 15,0 0 129-15,0 0-129 0,0 0 0 16,0 0 0-16,0 0 0 16,0 0 0-1,0 0 0-15,0 0 0 16,0 0-129-16,0 0 258 0,9 0-129 15,-9 0 0-15,0 0 0 16,0 0 0-16,0 0 0 16,0 0 0-16,0 0 129 15,0 0-129-15,0 0 0 16,0 0 0-16,0 0 0 15,0 0 258-15,-10 5-258 16,10-5 0-16,-19 8 0 16,6-3 129-16,-3 1-129 15,-4 3 0-15,1 1-129 16,-4 1 129-16,5-2 0 15,-2 4 0-15,4-2-258 16,3-3 258-16,13-8 0 0,-16 12 0 16,16-12-258-16,0 0 0 15,0 0-387-15,-10 0-516 16,10 0-903-16,-3-9-645 15,3 9-516-15,-9-22-129 16,9 22-774-16</inkml:trace>
  <inkml:trace contextRef="#ctx0" brushRef="#br0" timeOffset="574646.8679">22897 5734 4128 0,'12'16'5160'0,"8"6"-258"15,-8-13-516-15,-3 3-4515 16,14 4-258-16,4 6 258 16,2-2 0-16,3 6 0 15,-3-4 129-15,1-1-129 16,-1 1 258-16,-2-6 0 0,-5-2 129 15,-1-3-129-15,-4-1 129 16,-3-4 0-16,-3 0-129 16,-11-6 129-1,15 5-129-15,-15-5 0 0,0 0 0 16,0 0-129-16,0 0 129 16,-9 8-129-16,9-8 129 15,-22 3-129-15,10 1 0 16,-5 0 0-16,0 2 129 15,0 0-129-15,-1 3 258 16,-2 1-258-16,0 2 0 16,0 1 0-16,3 1 129 15,1-2-258-15,1 1 258 0,3 1-129 16,1-3 0-1,2 0 0-15,9-11 0 16,-12 19 0-16,12-19 129 16,-4 12-129-16,4-12 129 0,0 0-129 15,0 0-129-15,0 0 0 16,0 0-387-16,0 0-387 15,-13 0-903-15,13 0-1161 16,0 0-1935-16,-8-21-258 16</inkml:trace>
  <inkml:trace contextRef="#ctx0" brushRef="#br0" timeOffset="575055.8913">22879 5837 1 0,'10'13'2966'0,"10"3"-257"0,-7-3-258 15,2-5-645-15,3 8-516 16,-3-8-258-16,3 9-258 15,-2-6-258-15,4 6 0 16,-3-8 0-16,4 5 0 16,-5-2-258-16,2 1 129 15,-3-6-129-15,2 1-129 16,-4-3 0-16,-1 0-129 15,-12-5 258-15,16 6-258 16,-16-6 129-16,0 0 0 0,1 14 129 16,-2-3 0-16,-15 1-129 15,-1 5 129-15,-6 2 0 16,-4 2 0-1,-6 1 0-15,-1 0-645 0,1 3-258 16,-8-14-1032-16,9 2-2322 16,0 0-1032-16,-6-12 129 15</inkml:trace>
  <inkml:trace contextRef="#ctx0" brushRef="#br0" timeOffset="576169.955">21720 6037 645 0,'10'-1'3225'15,"-10"1"258"-15,0 0-387 16,12 0-774-16,-12 0-774 16,0 0-516-16,0 0-645 15,0 0-129-15,0 0-129 16,0 0 0-16,0 0 129 15,0 0-258-15,0 0 129 16,3 10-129-16,-3-10 0 16,6 22 129-16,-1-2-129 15,-2 7 258-15,1 4 0 16,3 7-129-16,-6 5 129 15,3 6 0-15,-1 4 0 0,3 6 129 16,-3 3-129-16,2 4-129 16,-1 1 0-16,0 3 0 15,-1 1-129-15,2-2 258 16,-3-2-129-16,0-2 0 15,3-6 0-15,-2 0 0 16,1-7 0-16,1 0 0 16,3-6 0-16,0-3-129 15,0-1 0-15,-2-2 0 16,1-4 0-16,-3-5 0 15,1-5 0-15,-2-1 0 16,-3-4 0-16,1 0 0 16,2-5 0-16,-2 1 0 0,-1-4 0 15,1 0 0 1,1-1 0-16,-2 0 0 15,0-12 0-15,1 20 0 16,-1-20 0-16,0 14 0 0,0-14 0 16,0 0 0-16,0 13 0 15,0-13 129-15,0 0-129 16,0 0 129-16,0 0-129 15,0 0 0-15,0-7 129 16,0-10-129-16,-1-10 0 16,-2-12-129-16,1-10 0 15,-1-16 0-15,2-10-129 16,-2-11 129-16,-2-6-129 15,-1-8 129-15,1-1 0 16,-3 0 129-16,2 2-129 16,-1 4 129-16,-1 4 129 15,3 5-129-15,5 3-129 0,0 5 129 16,0 4 0-16,0 8 0 15,0 3 0-15,0 8 129 16,0 7 0-16,0 9 0 16,-4 5 0-16,1 10 0 15,-3 6 129-15,2 6-258 16,4 12 129-16,-7-15-258 15,7 15 0-15,0 0 0 16,0 0 0-16,0 0 0 16,0 0-129-16,0 0-516 15,0 10-2193-15,-1 6-1806 16,1-16-387-16,-9 15 0 15</inkml:trace>
  <inkml:trace contextRef="#ctx0" brushRef="#br0" timeOffset="576825.9926">22649 6427 5676 0,'-10'-9'5160'16,"10"9"-258"-16,0 0-645 16,13-5-4386-16,7 3-258 0,7 2 129 15,4 0 129-15,9 0 129 16,4 0 0-16,5 0 0 15,1 0 129-15,-1-4 0 16,-4 4 0-16,-4-1 0 16,-6 1 0-16,-7 0-129 15,-7 0 0-15,-6 4 0 16,-5 3 0-16,-10-7 129 15,13 19-129-15,-13-8 0 16,0 6 129-16,0 0-129 16,-4 1 0-16,-4 4 0 15,0-2-129-15,-1 4-129 16,-5-4-258-16,3 7-645 0,-9-14-1032 15,5 1-2709-15,1 6-258 16,-5-13 0-16</inkml:trace>
  <inkml:trace contextRef="#ctx0" brushRef="#br0" timeOffset="577142.0106">22736 6496 516 0,'-6'31'4515'0,"3"-19"387"0,3 17-387 16,-3-3-2967-16,0 5-1032 15,0 12 129 1,-5 0-129-16,3 14 258 15,-10-3-129-15,9 9 0 0,-6-6-129 16,4 3 0-16,0-6 0 16,4-1-258-16,1-5 129 15,3-5-387-15,0-8-387 16,0-9 0-16,6 2-645 15,-6-28-1290-15,12 10-2322 16,-2-9-516-16,-1-8-387 16</inkml:trace>
  <inkml:trace contextRef="#ctx0" brushRef="#br0" timeOffset="577586.036">22929 7063 2709 0,'17'4'5031'0,"-17"-4"-516"15,5 24 129-15,-3 1-4128 16,-5-3-129-16,-4 9 258 16,-6 0-129-16,4 5 0 15,-5-4 0-15,3 1 129 16,-5-7-258-16,7 1 129 15,-3-9-129-15,7-4-129 16,-1-3-129-16,6-11-129 16,-1 13 0-16,1-13 0 15,0 0 129-15,12 10-129 16,2-10 0-16,9 1 0 0,6-1 129 15,7 0-129-15,4 0 0 16,9-3 0-16,4 0 0 16,1-1 129-16,2 2 0 15,-2 2 0-15,-6 0 0 16,-3 0-129-16,-7 0 258 15,-5 1-258-15,-8 3 0 16,-6-2 0-16,-6 0 0 16,-13-2-129-16,15 2-387 15,-15-9-1419-15,0 7-2580 16,-2-13-516-16,-6 0-516 15,8 13 0-15</inkml:trace>
  <inkml:trace contextRef="#ctx0" brushRef="#br0" timeOffset="578882.1102">24575 11073 7224 0,'8'31'4515'0,"-8"-31"-645"0,18 22-129 16,-7-18-4902-16,7 10 387 16,-6-11 129-16,8 5 516 15,-4-5 387 1,-1-4 516-16,8-1 258 0,-11-16 0 15,11 4 129-15,-8-24 0 16,14-1-258-16,-8-22-516 16,8-6-129-16,0-20-129 15,5-10-129-15,-1-9 0 16,-1-4 0-16,2-1-129 15,-5 1 0-15,-3 3 129 16,-2 3 0-16,-2 3-129 16,-4 4 129-16,-4-1 0 0,-3-6 129 15,-3 1-258 1,-4-5 129-16,0-3-129 15,-4-4 129-15,-7-2 0 16,-1 4 0-16,-4 5 0 0,-1 1 129 16,-4 8 0-16,-1 4 0 15,-5 3-129-15,-1 4 129 16,-1-2-129-16,-5 0 129 15,-4-2-129-15,0-3-129 16,-2-1 129-16,-5 0-258 16,5-1 258-16,0 3-129 15,-1 6 0-15,4 3 129 16,0 6-129-16,1 9 0 15,0 3 129-15,2 5 0 16,-7 3-129-16,0 6 129 16,-4-1-129-16,-2 6 258 15,-2 3-387-15,0 3 387 0,-1 0-258 16,1 3 129-16,4 6 129 15,3-1-129-15,1 6 0 16,4 1 0-16,-1 5 0 16,2 0-129-16,-1 4 129 15,2 2 0-15,0 3 0 16,5 2 0-16,-1 1-129 15,5 6 258-15,3 0-129 16,2-2 0-16,6 3 0 16,11 3 0-16,-14 0 0 15,14 0-129-15,0 0 129 16,0 0 0-16,0 0-129 15,0 0 0-15,0 0-387 0,0 0-129 16,0 13-645-16,0-13-1161 16,0 0-2064-16,0 0-903 15,-1-14 0 1</inkml:trace>
  <inkml:trace contextRef="#ctx0" brushRef="#br0" timeOffset="579506.1459">24103 6368 7224 0,'-18'9'4773'0,"18"-9"-129"16,-25 8-645-16,12-2-4773 15,-9 0 129-15,3 5 129 16,-7 1 0-16,-3-1 516 16,-3 3 387-16,-3-5 0 15,3 1 258-15,-9-4-129 16,8 5 0-16,-8-6 0 15,7 6-129-15,1-8 0 16,4 7-129-16,4-5-129 16,5-2 0-16,7 0 0 0,13-3-129 15,-13 6 129-15,13-6-129 16,0 0 0-16,0 0 0 15,13 18 0-15,-4-3 0 16,6 4 0-16,0 7 0 16,5 1 0-16,3 7 129 15,0 3-129-15,4-1 0 16,1 4 0-16,2-1 129 15,-1-1-129-15,4 0 0 16,0-3 258-16,-2-1 0 16,0-7 0-16,-2 2-129 15,-3-5 129-15,-2-5-129 16,-3-2 258-16,-4-7-129 0,-5 0-258 15,-12-10 0-15,14 14-258 16,-14-14-903-16,0 0-2967 16,3 11-903-16,-3-11-645 15,-16 0 0-15</inkml:trace>
  <inkml:trace contextRef="#ctx0" brushRef="#br0" timeOffset="586134.525">16396 11802 516 0,'-15'0'516'0,"2"-1"258"16,13 1-129-16,-9 0 258 0,9 0 129 16,0 0 387-1,0 0 387-15,0 0-129 16,-12 0 0-16,12 0 129 15,0 0-258-15,0 0-258 0,0 0-258 16,0 0-387-16,0 0-129 16,0 0 129-16,0 0-129 15,8 0-258-15,-8 0 129 16,14 0-129-16,-2 0 0 15,4 0-129-15,4 0 129 16,5 1-129-16,5 1-129 16,3-1 0-16,2 2 129 15,0 1-129-15,4-1 129 16,1 2-129-16,0-3 129 15,3 3-129-15,2-2 0 16,2 2 0-16,-3-3 0 16,2 0 129-16,-1 0-129 0,0 1 0 15,-1 2 0-15,-1 0 0 16,-1-2 0-16,1 0 0 15,0 0 0-15,2-2 0 16,-2 0 0-16,1-1 0 16,-5 0 0-16,1 0 0 15,-7-2 0-15,-4 0 0 16,-6-1 0-16,-5 3 0 15,-4-1-258-15,-14 1 0 16,20 0-1032-16,-20 0-2322 16,0 0-1290-16,0-8-258 15,-9-5-258-15</inkml:trace>
  <inkml:trace contextRef="#ctx0" brushRef="#br0" timeOffset="586713.5581">17133 11538 129 0,'0'0'4257'15,"0"0"258"-15,11 1-387 16,-11-1-3741-16,2 18-258 15,6-3 129-15,1 2-129 0,3 5 129 16,3 0 129-16,4 8 129 16,0-4-129-16,7 6 258 15,-2-7 129-15,9 5-129 16,-5-8 258-16,9 6-258 15,-3-9-129-15,3 4 0 16,-7-9-258-16,2 2 0 16,-7-3-129-16,-3-1-129 15,-6-3 0-15,-4-2 0 16,-12-7 0-16,8 15 129 15,-8-15-129-15,-8 19 0 16,-4-9 129-16,-1 5 0 16,-7 0-129-16,-1 4 129 0,-8 2 0 15,-4 4 0-15,-1-2-129 16,-2 2 129-16,-2-3 129 15,4-1-258-15,2-4 129 16,4-3-129-16,9-4 0 16,3-4-129-16,16-6-387 15,-17 0-387-15,17 0-1161 16,0 0-2451-16,1-25-516 15,5 7-516-15</inkml:trace>
  <inkml:trace contextRef="#ctx0" brushRef="#br0" timeOffset="587251.5889">17229 11578 516 0,'0'0'4128'0,"0"5"129"16,0-5-387-16,0 0-4128 16,11 11 129-1,2 2 129-15,7 2 129 16,-2-1 258-16,6 7 0 0,-3-5 258 15,7 7 0-15,-6-5 258 16,4 7-258-16,-7-5 129 16,9 3-258-16,-10-4 0 15,6 1 0-15,-10-4-387 16,3 1 0-16,-7-9 0 15,-1 3 0-15,-9-11 0 16,8 10 0-16,-8-10 0 16,-1 11 0-16,-11-2 0 15,0 7 0-15,-4 1 0 16,-5 5 0-16,-4 6 129 15,0 3-129-15,-3 0 0 16,3 1 0-16,3-4-129 0,5-4 129 16,1-1-387-16,3-9-387 15,9 3-1806-15,4-17-2451 16,-12 6 0-16,12-6-258 15</inkml:trace>
  <inkml:trace contextRef="#ctx0" brushRef="#br0" timeOffset="590461.7723">15859 6557 903 0,'34'-4'4644'0,"-7"4"129"15,-1-11-258-15,8 2-4515 16,10 3 258-16,6 1-129 16,5 1-129-16,2 2 129 15,6-1 0-15,0-1 129 0,2-1-129 16,3-1 129-16,4 3 129 15,-2-6 0-15,0 4-129 16,4-1 129-16,-2 4-129 16,-2-4-129-16,-3 3 129 15,-6 1 0-15,-3 0-129 16,-5-2-129-16,-3 2 129 15,-4-1-129-15,-6 2 0 16,-3-3 0-16,-3 4 0 16,-6 0 0-16,-2 0 0 15,-5 0 0-15,-4 0-129 16,-5 0 129-16,-12 0 0 15,16 1 0-15,-16-1 0 0,0 0 0 16,0 0 0-16,0 0 0 16,9 0 0-16,-9 0 0 15,0 0 0-15,1-5-129 16,-1 5 129-16,0-15-258 15,0 15 0-15,-2-17-129 16,-7 6 0-16,9 11 0 16,-25-22-129-16,11 15 129 15,-8-2-129-15,2 2 0 16,-6-2 258-16,1 2 0 15,1 1 0-15,3 1 258 16,3-2-129-16,3 3 129 16,2-1 0-16,2 0 129 0,11 5 129 15,-13-9-129-15,13 9 258 16,0 0-129-1,-10-9 129-15,10 9-258 16,0 0 0-16,0 0 0 0,0 0-129 16,0 0 129-16,0 0-258 15,0 0 129-15,0 0 0 16,5 3 129-16,-5-3 0 15,18 10 0-15,-6-4 129 16,3 1-129-16,3 0 0 16,-1 1 0-16,7 1 0 15,-3 0 0-15,4 1 0 16,-2 0-129-16,0 0 0 15,-2-2 0-15,-1-2 129 16,-8 2-129-16,1-4 0 16,-13-4 129-16,13 3 0 15,-13-3 0-15,0 0 0 0,0 0-129 16,0 0 129-16,0 12 0 15,0-12 129-15,-22 24-258 16,6-10 0-16,-7 4 0 16,-4 5 0-16,-2 1 0 15,-5-3-387-15,2 7-387 16,-9-15-516-16,7 11-1290 15,-2-6-2322-15,-2-14-129 16</inkml:trace>
  <inkml:trace contextRef="#ctx0" brushRef="#br0" timeOffset="591934.8567">16043 6529 1935 0,'-31'-11'4902'15,"31"11"-258"-15,-17-8-129 16,17 8-3741-16,0 7-903 16,0 14-258-16,3 0 258 0,-1 10 0 15,2 4 0-15,1 3 129 16,-2 3 129-1,0 0-129-15,-2 5 129 16,-1 1 0-16,0 5 258 0,0 7-258 16,-1 9 0-16,-5 10 0 15,0 2 0-15,1 5 0 16,-2 0 0-16,3-5-258 15,0-2 258-15,3-9-258 16,-1-12 129-16,2-9 129 16,0-10 0-16,3-11 0 15,0-2-129-15,-2-7 129 16,-1-7 0-16,0-11 129 15,4 12-258-15,-4-12 258 16,0 0-129-16,1-21-258 16,2-7 129-16,1-10 0 0,-3-13-258 15,3-15 258-15,3-10-129 16,-5-10 129-16,2-5-129 15,-2 1 258-15,-2 3-129 16,0 1 0-16,0 9 0 16,0 7 0-16,0 4-129 15,0 5 129-15,0 4 0 16,6 4 0-16,1 2 0 15,1 4 129-15,1 6-129 16,-4 7 129-16,3 6-129 16,-4 7 258-16,0 8-258 15,-4 13 0-15,3-13 0 16,-3 13-258-16,0 0 258 0,0 7-129 15,0 7 0-15,-1 8 129 16,-3 6 0-16,2 13-129 16,-6 6 129-16,0 15-129 15,-4 6 258-15,-1 9 0 16,-5 10-129-16,-2 0 0 15,3 1 129-15,-1 2-129 16,3-3 0-16,3-5 129 16,5-3-129-16,2-11-129 15,4-9 129-15,1-9 0 16,0-6 0-16,0-13 0 15,1-7 0-15,1-6 387 16,-2-6-258-16,0-12 0 0,0 0 0 16,0 0 129-16,0-19-258 15,0-10 258-15,0-15-258 16,-2-17-129-1,2-14 0-15,0-12 258 0,4-12-129 16,-1-5 0-16,2-3 0 16,-2-1 0-16,1 6 0 15,-3 8 0-15,-1 6 0 16,0 14 0-16,-3 9 0 15,-2 8 129-15,0 6-129 16,2 9 129-16,-1 8-258 16,-2 3 258-16,4 9-129 15,-2 5-129-15,3 3 129 0,1 14-129 16,-4-12 0-1,4 12 0-15,0 4 0 16,0 13-129-16,0 5 258 16,1 11-387-16,2 13 387 0,1 9 0 15,-2 10 0-15,-1 7-129 16,-1 4 129-16,0 5 0 15,-6 3 0-15,-3-2 0 16,-3-9 0-16,-4-5 129 16,-2-6-129-16,1-11 0 15,1-4 0-15,1-13 0 16,3-9 0-16,3-8 0 15,3-5 0-15,6-12 0 16,0 0 0-16,-11 7 0 16,11-7 0-16,0 0-129 15,0 0-258-15,0 0 0 16,0 0-129-16,0 0-129 0,0 0 258 15,0 26 0-15,0-12-129 16,6 8 129-16,-3 1 258 16,3 3 0-16,-1-1 129 15,0 1 0-15,-3 0 129 16,-1-2-129-16,-1 2 0 15,0-8 129-15,-3 2-129 16,-5-6 129-16,3 2-129 16,5-16 0-16,-12 18 0 15,12-18 0-15,0 0-645 16,0 0-2064-16,-5 15-1806 15,-4-19 129-15</inkml:trace>
  <inkml:trace contextRef="#ctx0" brushRef="#br0" timeOffset="604620.5821">1469 8906 645 0,'11'3'3741'0,"-13"-11"387"16,2 8-516-16,0 0-3483 15,0 0-129-15,8 0 0 16,-8 0 0-16,12 0 258 16,-12 0 387-16,15-2 129 0,-15 2 129 15,22-6-129-15,-11-2 258 16,7 6-258-16,-5-8 0 15,11 5-129 1,-4-2-129-16,9 2-387 0,-2-1 129 16,8 0 0-16,4 0-129 15,2 3 0-15,3-3 129 16,3 5-129-16,-2-5 0 15,6 3 0-15,-1-5 0 16,2 4-129-16,-3-2 0 16,-1-2 129-16,-3 3-129 15,0 1 0-15,-3-1 129 16,-1 4-129-16,-4-3 129 0,-1 4-129 15,-6-2 129 1,0 2 0-16,-3-3 129 16,-1 2-258-16,-3-2 129 15,0 1 0-15,-1-1 0 0,-1 2 0 16,-3-2-129-16,1 3 129 15,-4-1-129-15,1 0 0 16,-5 1 0-16,-11 0 129 16,17 0-129-16,-17 0 0 15,10 0 0-15,-10 0 0 16,11 0 0-16,-11 0 0 15,17 0 0-15,-8 0 0 16,1 0 0-16,0 0 0 16,1 0 0-16,-11 0 0 15,14 0 0-15,-14 0 129 16,0 0-129-16,12 0 0 15,-12 0 129-15,0 0-129 0,0 0 129 16,0 0 0-16,0 0-129 16,0 0 129-1,0 0-129-15,0 0 0 16,0 0 129-16,0 0-129 0,0 0 129 15,0 0-129-15,0 0 129 16,0 0-129-16,0 0 0 16,0 0 129-16,0 0-129 15,0 0 0-15,0 0 0 16,0 0 0-16,0 0 0 15,0 0 0-15,0 0 0 16,0 0 0-16,0 0 0 16,0 0 129-16,0 0-129 0,0 0 0 15,0 0 0-15,0 0 0 16,0 0 0-16,0 0 0 15,0 0 0 1,0 0 0-16,0 0 129 0,0 0-129 16,0 0 0-16,0 0 0 15,0 0 0-15,0 0 129 16,0 0-129-16,0 0 0 15,0 0 0-15,0 0 129 16,0 0-129-16,0 0 258 16,0 0-258-16,0 0 0 15,0 0 0-15,0 0 0 16,0 0 0-16,0 0 0 0,0 0 129 15,0 0-129 1,0 0 0-16,0 0 129 16,0 0-129-16,0 0 0 15,0 0 129-15,0 0-129 0,0 0 0 16,0 0 0-16,0 0-129 15,0 0 129-15,0 0 129 16,0 0-129-16,0 0 0 16,0 0 0-16,0 0 129 15,0 0-129-15,0 0 0 16,0 0 0-16,0 0 0 15,0 0 0-15,0 0 129 16,0 0-129-16,0 0-129 16,0 0 129-16,0 0 0 15,0 0 0-15,0 0-129 16,0 0 0-16,0 0-387 15,0 0-387-15,0 0-1548 0,0 12-2064 16,0-12-903-16,-11 9-129 16,1-17 1-16</inkml:trace>
  <inkml:trace contextRef="#ctx0" brushRef="#br0" timeOffset="638636.5279">23135 7127 516 0,'2'9'2064'16,"-2"-9"-4128"-16</inkml:trace>
  <inkml:trace contextRef="#ctx0" brushRef="#br0" timeOffset="662613.8994">18022 4899 1419 0,'9'-11'387'0,"4"7"-258"16,6-2 129-16,3 1 0 16,2-1 258-16,6 2 129 15,2-4 129-15,3 5 129 16,0-4 258-16,7 4 0 15,-5-7-129-15,10 10 129 0,-2-5-516 16,9 5 129-16,0-6-258 16,11 6-258-16,-2-3 0 15,4 3-129-15,4-1 0 16,-3 1-129-16,-2 0 0 15,-3 0 0-15,-9 0 0 16,-10 0 0-16,-9 0 0 16,-7 0 258-16,-12 0-258 15,-4 0-258-15,-12 0-129 16,0 0-516-16,0-12-258 15,-14 3-516-15,1 0 0 16,-9-8-129-16,1 2 258 16,-8-8 129-16,1 5 645 0,-1-7 516 15,2 3 516-15,3-1 516 16,4 4 0-1,2 2 129-15,8 4-129 16,10 13 0-16,-13-14 0 0,13 14 129 16,0 0-129-16,12 15 0 15,-3-3 0-15,11 10 0 16,0-3 129-16,7 6-258 15,1-4 129-15,5 2-129 16,-1-6-258-16,-2 3 129 16,-4-10 0-16,-2 1 0 15,-8-7 129-15,1 1-129 16,-17-5 129-16,9 7-258 15,-9-7 0-15,-21 22 0 16,-8-2-258-16,-6 6 0 16,-9 10-387-16,-9 1-129 15,-2 16-903-15,-12-7-1290 0,2 0-1935 16,7 4-516-16</inkml:trace>
  <inkml:trace contextRef="#ctx0" brushRef="#br0" timeOffset="662893.9154">18291 4961 2709 0,'-8'32'4902'15,"8"15"-258"-15,-5 14 0 16,1 28-4515-16,-1 32 0 15,-1 25-129-15,-4 24-129 16,3 34-1677-16,-5 20-3096 16,-7-4 129-16,4 1-258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26:28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4T01:26:29.264"/>
    </inkml:context>
  </inkml:definitions>
  <inkml:trace contextRef="#ctx0" brushRef="#br0">848 6365 1548 0,'-1'-13'4257'16,"1"13"129"-16,0 0-258 0,8 3-3999 15,-2 23 0-15,2 18-129 16,1 15 129 0,-1 14 0-16,4 7 258 15,-4 8-129-15,5 4 0 0,-5-10 129 16,5-7 129-16,0-22 129 15,2-11-129-15,0-23 258 16,4-5-129-16,-4-20 0 16,5-15-129-16,-3-18-129 15,2-11-129-15,-4-12-258 16,3-10 0-16,-2-7-258 15,0-3-129-15,1 13-516 16,-9-3-774-16,12 21-1419 16,-3 12-1677-16,-5 8-387 15,10 21 388-15</inkml:trace>
  <inkml:trace contextRef="#ctx0" brushRef="#br0" timeOffset="292.0166">1529 6391 1161 0,'-20'4'4386'15,"9"22"258"-15,-13-3-258 16,10 10-3741-16,-1 19-129 16,-2 6-258-16,4 8 258 15,0 0 0-15,6-3-258 0,6-4 0 16,1-7 0-16,6-11 0 15,6-10-129-15,7-13-258 16,-1-10 0-16,10-4-903 16,-4-7-1806-16,-1-17-1806 15,13 4-387-15,-13-16 646 16</inkml:trace>
  <inkml:trace contextRef="#ctx0" brushRef="#br0" timeOffset="612.035">1618 6486 3225 0,'16'0'4773'0,"-4"0"-516"16,16 0-1290-16,-6 7-2838 15,4 2 0 1,2 7 129-16,-2 2-129 0,-6 0 0 15,-4 6 0-15,-8 4 0 16,-7 1-129-16,-1 1 387 16,-10 1-387-16,-5 1 129 15,-3 0 0-15,-1 1-129 16,1-5 0-16,3 0 0 15,6-5 0-15,4-2 0 16,5-2-129-16,5-8 0 16,12-2-258-16,0-7-516 0,10 2-1548 15,2 3-2064 1,-12-15 0-16</inkml:trace>
  <inkml:trace contextRef="#ctx0" brushRef="#br0">1597 6720 129 0,'0'0'3999'0,"8"11"129"15,4-11-258-15,22 4-3999 16,-5 3-774-16,11 0-1032 15,2 6-1290-15,-7-13-258 16</inkml:trace>
  <inkml:trace contextRef="#ctx1" brushRef="#br0">6826 9967 0 0,'0'0'0'0,"0"0"0"0,0 0 0 0,0 0 0 0,0 0 0 0,0 0 0 0,0 0 0 0,0 0 0 0,0 0 0 0,0 0 0 0</inkml:trace>
  <inkml:trace contextRef="#ctx0" brushRef="#br0" timeOffset="1044.0597">2004 6428 129 0,'-6'-15'2580'0,"12"29"258"16,6 4-387-16,8 10-645 15,-4 4-258-15,10 14 258 16,-7-1-645-16,3 14 0 16,-9-6-645-16,-1 6 0 15,-10-4-258-15,-2 0-258 16,-7-4 0-16,-13-8-645 15,1-4-1161-15,-8 0-2451 0,-12-18-258 16,6 8 0-16</inkml:trace>
  <inkml:trace contextRef="#ctx0" brushRef="#br0" timeOffset="1336.0764">926 7485 5676 0,'-6'25'5289'16,"26"-12"-516"-16,15-24-258 15,20-7-4515 1,12-1 0-16,11-3 129 15,9-2-129-15,8 1 0 16,0 2 0-16,5 4 0 0,-6 6 0 16,-10 1-129-16,-6 6 0 15,-12 3-258-15,-16-6-516 16,-2 9-2322-16,-17 4-1548 15,-31-6-258-15,4 17 0 16</inkml:trace>
  <inkml:trace contextRef="#ctx0" brushRef="#br0" timeOffset="1840.1052">977 7833 2193 0,'12'9'4644'0,"-12"-9"-387"15,29 6 0-15,-16-6-3483 16,11 0-774-16,0 0 0 16,2-2 129-16,-5-1-129 15,-1 3 0-15,-4-2 258 16,-7 1-516-16,-9 1 516 15,0 0-258-15,0 0 0 16,0 0 129-16,-4 9-129 16,-4 9 0-16,2 5 0 15,0 7 129-15,2 6-129 16,3 6 0-16,1-1 0 15,1 5-258-15,6-5-129 16,1 1-516-16,-3-8-1419 0,-5-12-1935 16,11 8-258-16,-14-19 388 15</inkml:trace>
  <inkml:trace contextRef="#ctx0" brushRef="#br0" timeOffset="2075.1187">1037 8303 1677 0,'-18'6'4386'0,"18"-6"387"15,0 0-129-15,0 0-3870 16,18 15 129-16,1-14-387 16,10 5 0-16,-1-6 0 15,9 0-258-15,-3 0-387 16,2-9-129-16,2-4-258 15,-5-13-258-15,1 3-258 16,-6-15-387-16,1 1-387 16,-5-13-774-16,-2-6-1032 0,1 8-645 15</inkml:trace>
  <inkml:trace contextRef="#ctx0" brushRef="#br0" timeOffset="2276.1302">1480 7751 774 0,'-11'-6'4386'0,"2"20"516"15,5 15-1548-15,0 16-774 16,-8 0-516-16,9 20-516 15,-7-5-516-15,10 9-387 16,-4-9-258-16,4-3 0 16,1-7-258-16,7-10-129 15,5-8-516-15,-1-18-129 16,12-1-774-16,-7-17-1935 0,4-15-1419 15,8-4-258-15,-5-18 0 16</inkml:trace>
  <inkml:trace contextRef="#ctx0" brushRef="#br0" timeOffset="2673.1529">1692 7864 2709 0,'1'14'4773'0,"16"-10"0"15,-17-4-387-15,28-5-3612 0,-11 3-129 16,-1-5 0-16,5 7-258 16,-6-2 0-16,-2 1-258 15,-1 1 129 1,-12 0-129-16,10 5-129 15,-7 9 129-15,-3 3 0 0,-4 7 0 16,-4 4-129-16,-1 9 129 16,1 0-129-16,-1 0 0 15,3 0-129-15,2-2 129 16,4-4 0-16,2-5 0 15,8-4-129-15,5-8 129 16,5-5 0-16,1-4 0 16,1-4-129-16,-1-1-258 0,0-5-129 15,-7-7-258 1,0 6-774-16,-14-12-903 15,3 7-1161-15,-3 11-1419 16,-17-25 387-16</inkml:trace>
  <inkml:trace contextRef="#ctx0" brushRef="#br0" timeOffset="2850.163">1620 8075 645 0,'0'12'4128'0,"9"-2"258"16,-9-10-258-16,29-3-3612 15,-6 2-258-15,8-2-516 16,-2-9-1290-16,2-6-1677 16,10 9-903-16,-14-19-129 15</inkml:trace>
  <inkml:trace contextRef="#ctx0" brushRef="#br0" timeOffset="3188.1823">2044 7621 1 0,'45'10'4256'15,"-12"4"388"-15,-16-9-129 16,7 6-3483-16,5 10 129 15,-11-1 129-15,7 11-516 0,-8-3 129 16,3 14-387-16,-12-2 129 16,3 12-258-16,-6-5 129 15,-3 8-129 1,-2-3-258-16,-1 5 129 0,-8 0-129 15,-5 1 0-15,-1-6-129 16,-3-5 0-16,0 0 0 16,0-11-516-16,10 2-1548 15,-4-14-2580-15,2-17-258 16,10-7-387-16</inkml:trace>
  <inkml:trace contextRef="#ctx0" brushRef="#br0" timeOffset="3836.2194">2582 7223 516 0,'-5'22'3870'0,"5"-22"387"15,28 20 0-15,2-12-4128 16,0-3 0-16,8 0 129 16,1-4 129-16,4-1-258 15,-5-1-129-15,-2-5-129 16,-3 1-516-16,-10-6-774 15,-4-1-1935-15,-1 12-1032 16,-18-14 388-16</inkml:trace>
  <inkml:trace contextRef="#ctx0" brushRef="#br0" timeOffset="4037.2309">2717 7378 3870 0,'48'27'4386'0,"-8"-15"-387"16,4-8-2967-16,0-4-129 15,9 0-516-15,-4 0-387 16,1-4-516-16,-1 4-1161 16,-3 1-2193-16,-13-4-516 15,5 5 259-15</inkml:trace>
  <inkml:trace contextRef="#ctx0" brushRef="#br0" timeOffset="5724.3274">3596 6245 4128 0,'0'0'4386'0,"5"4"0"16,-2 15-3870-16,0 9 0 15,2 18-258-15,1 12 0 16,4 11 0-16,-1 7 129 16,3 4-387-16,4-3 0 15,2-9 258-15,-2-15-129 16,8-8 258-16,-4-27 0 15,3-15 129-15,1-18-129 16,1-20 0-16,-2-19 129 16,2-10-387-16,-3-15 258 15,0-9-129-15,-3-4-387 16,-2 3 0-16,-4 10-258 15,-5 12-129-15,3 18-1032 0,-11 8-774 16,0 21-2322-16,0 20-387 16</inkml:trace>
  <inkml:trace contextRef="#ctx0" brushRef="#br0" timeOffset="6136.3509">4092 6743 3483 0,'-18'50'4515'0,"0"-30"-516"16,16 7-2838-16,-8-3-1161 0,4 0 0 16,5-2 0-16,1-9 129 15,0-13 129-15,17 1 129 16,1-7 0-16,2-16 0 15,5-2 0-15,-2-7 0 16,2-3-129-16,-7 0 0 16,2 1-129-16,-11 1 258 15,-1 7-129-15,-8 5 0 16,-2 6-129-16,-10 4 129 15,-3 8-129-15,-6 2-129 16,-3 2-129-16,3 9-387 16,-9-9-903-16,10 2-2322 0,3 3-1161 15,-4-11 0-15</inkml:trace>
  <inkml:trace contextRef="#ctx0" brushRef="#br0" timeOffset="6481.3706">4098 6001 3354 0,'12'-17'4386'0,"16"12"-387"15,-3-5-3612-15,7-6-129 16,5 3-129-16,1 0-129 16,2-1-129-16,-5 4-129 15,-3-4-387-15,-6 6 0 16,-7 0-387-16,-3-1-645 15,-16 9-1419-15,2-25-774 16</inkml:trace>
  <inkml:trace contextRef="#ctx0" brushRef="#br0" timeOffset="6597.3772">4303 5714 516 0,'-8'75'2064'16,"-1"-33"-3999"-16</inkml:trace>
  <inkml:trace contextRef="#ctx0" brushRef="#br0" timeOffset="7046.403">4485 6523 2580 0,'0'55'4128'0,"19"-29"-129"16,-5-18-3483-16,15-10 129 16,4-12 0-16,5-13 129 15,6-1 0-15,-6-15-129 16,3 4 129-16,-10-12-129 15,-3 9 129-15,-12-4-387 16,-4 8 0-16,-11 5-258 16,-2 6 129-16,-11 8-129 15,-6 11 258-15,-5 8-387 16,-2 15 0-16,-1 15 0 0,-1 11 0 15,1 15 129-15,1 10-129 16,6 6 0-16,6 5 0 16,5-5 0-1,8-6 0-15,8-5 0 0,7-10-129 16,8-13-258-16,5-18-258 15,10-6-1290-15,-2-13-2451 16,1-15-387-16,5-6-129 16</inkml:trace>
  <inkml:trace contextRef="#ctx0" brushRef="#br0" timeOffset="7378.422">4990 5988 2967 0,'-21'-12'4386'15,"21"12"-258"-15,9-13-2838 16,12 13-258-16,2-6-387 15,8 2-258-15,1-2-387 16,5-5-903-16,0-1-2580 0,1 5-903 16,-13-11 0-16</inkml:trace>
  <inkml:trace contextRef="#ctx0" brushRef="#br0" timeOffset="7917.4528">5333 5679 2322 0,'0'0'4128'0,"0"0"-129"0,0 0-2580 16,0 0-258-16,0 0-645 15,0 0 0-15,0 14-129 16,0-14-129-16,5 20 258 15,6 2-129-15,-3 4-129 16,4 9 129-16,-4 2 129 16,6 5-258-16,-4 1-129 15,2 2 0-15,-1-4-129 16,-3-4 0-16,0-8 0 15,-3-9 129-15,0-4-129 0,-1-4 129 16,-4-12 0-16,2 10 0 16,-2-10-129-1,0 0 129-15,0 0 0 16,-8 3 0-16,8-3-129 0,0 0 0 15,-13 0 258-15,13 0-258 16,0 0 129-16,0 0-129 16,-11 0 0-16,11 0-129 15,0 0 129-15,0 0 0 16,0 0 0-16,0 0-387 15,0 0 258-15,0-6-645 16,0 6-2064-16,8 0-1677 16,-8-11-258-16,0 11-129 15</inkml:trace>
  <inkml:trace contextRef="#ctx0" brushRef="#br0" timeOffset="8593.4915">5256 5660 2322 0,'0'-11'3354'15,"0"11"-387"-15,0 0-645 0,-1-11-516 16,1 11-387-16,0 0-516 15,1 18-258-15,2-4-258 16,5 5 0-16,-4 4 0 16,9 7 0-16,-5 6-129 15,5 4 129-15,-1 3-258 16,4 3 258-16,-4 0-258 15,1 3 129-15,-2 2-129 16,-4-2-129-16,-1-5 129 0,-5 1-258 16,-1-7 258-1,-2-3-258-15,-8-3 129 16,-2-5-516-16,4-3-1032 15,-9-8-2322-15,0-16-903 0,5 0-258 16</inkml:trace>
  <inkml:trace contextRef="#ctx0" brushRef="#br0" timeOffset="8799.5033">5288 5360 1419 0,'8'-20'4257'16,"-8"20"-129"-16,0 0-129 16,0 0-3999-16,3 12-774 0,-1 1-1935 15,5 6-1548-15,-7-5 129 16</inkml:trace>
  <inkml:trace contextRef="#ctx0" brushRef="#br0" timeOffset="9556.5466">5626 6222 516 0,'-2'43'3483'0,"2"-29"-516"16,0-14-129-16,0 0-516 15,-6-16-516-15,6-4-258 0,-7-18-387 16,6-5-516-16,-6-19-258 16,3-11-129-16,-3-13 0 15,5 4-258-15,-1-5 258 16,3 4-129-16,0 4-129 15,3 12 129-15,1 12-129 16,5 17 0-16,1 15-129 16,-1 8 258-16,0 14-129 15,3 3-129-15,-3 15 129 16,-1 2-129-16,1 3 258 15,-1 0-258-15,-1 1 258 16,-4 3-258-16,-2-5-129 16,-1-2 258-16,0-1-129 0,-6-3 129 15,1 2-129-15,-1-4-129 16,3 1 129-16,-1 0-129 15,4 1 129-15,0-2-129 16,3 4 129-16,2 0-129 16,7 4-129-16,-3 0 258 15,2 4-129-15,-4-2 129 16,0 3 0-16,-7-3-129 15,0 5-387-15,-4-8-387 16,-4-1-1677-16,3 5-1677 16,-9-17 258-16</inkml:trace>
  <inkml:trace contextRef="#ctx0" brushRef="#br0" timeOffset="9872.5646">5864 5588 129 0,'20'0'2193'0,"1"0"-129"16,-10 0-129-16,-2 0-258 15,2 0-516-15,-11 0 0 0,13-1-129 16,-13 1-129-16,0 0-129 16,0 0-258-1,4-10 0-15,-4 10-387 16,0 0 0-16,0 0-258 0,0 0-129 15,-6-7-258-15,6 7-645 16,0 0-1290-16,0 0-1806 16,-15 0 129-16</inkml:trace>
  <inkml:trace contextRef="#ctx0" brushRef="#br0" timeOffset="10661.6098">5880 5638 1548 0,'18'-5'1806'16,"0"-5"-129"-16,-18 10-258 15,17-10-258-15,-17 10-258 16,14-9-129-16,-14 9 0 16,11-6 0-16,-11 6-258 15,0 0 0-15,12-6-129 16,-12 6-258-16,0 0 0 15,9-1-129-15,-9 1 258 0,12 0-516 16,-12 0 516-16,13 11-258 16,-13-11 0-16,14 14 0 15,-14-14 129 1,14 18-129-16,-14-18 129 0,8 22 0 15,-8-10 0-15,0 1-129 16,-8 4 129-16,-3 1 0 16,1 4 129-16,-6 3-129 15,4-2 129-15,-5 0-129 16,5 1 129-16,-1-1-129 15,6 1 387-15,0-5-258 16,7 0 0-16,0-4 0 0,2-1 0 16,6-2 129-16,2 3-258 15,2-7 129 1,2 1-129-16,-3-4-129 15,3-1 129-15,-2-3-129 0,-2 0-129 16,0 1-516-16,-10-2-1290 16,10-16-2322-16,-10 16-387 15,0-27 0-15</inkml:trace>
  <inkml:trace contextRef="#ctx0" brushRef="#br0" timeOffset="10837.6198">5917 5683 3870 0,'-13'0'4644'0,"13"0"-387"16,0 15-2967-16,8 1-258 16,4 4-903-16,1-2-1935 0,0-3-2193 15,12 10-387-15,-9-11 0 16</inkml:trace>
  <inkml:trace contextRef="#ctx0" brushRef="#br0" timeOffset="11202.6407">6201 6386 3612 0,'-4'-15'4128'15,"10"9"-2451"-15,19 6-129 16,7 0-516-16,14 3-129 15,-1 0-387-15,8 3-516 16,-1 3-903-16,-4-5-774 0,-2-3-1548 16,-5 7-903-1</inkml:trace>
  <inkml:trace contextRef="#ctx0" brushRef="#br0" timeOffset="11366.65">6470 6100 2451 0,'-23'60'4257'16,"10"-20"-258"-16,13 10-1806 16,-2 6-2709-16,2 11-1161 15,0 5-2064-15,0-17-258 16</inkml:trace>
  <inkml:trace contextRef="#ctx0" brushRef="#br0" timeOffset="11716.6701">6900 5925 1677 0,'13'64'4386'16,"-8"-6"258"-16,-5 14-1032 15,0-4-2580-15,9 14-387 16,-2-6 258-16,5 0-387 16,-4-10 129-16,9-4-129 15,-5-19 0-15,7-11 129 16,-4-24-129-16,7-8 129 0,-3-25-129 15,10-11 129-15,-5-17-387 16,5-9 0-16,-2-11-258 16,1-9-258-1,0 6-129-15,-6 3-258 0,3 20-129 16,-14 1-516-16,6 32-1677 15,-17 20-2064-15,0 0-129 16,3 39 129-16</inkml:trace>
  <inkml:trace contextRef="#ctx0" brushRef="#br0" timeOffset="12057.6896">7315 6546 2322 0,'0'33'3612'0,"0"-6"-2322"16,0 1-258-16,1 3 129 16,2-5-129-16,6 5 387 15,-2-16-258-15,9 2 129 16,-3-17-129-16,13-4-129 15,-11-21-129-15,10-3-129 16,-11-9-129-16,2 0-258 16,-5-9-129-16,-3 3-129 15,-8-2 0-15,-3 10-129 16,-9 7 129-16,-4 8-258 15,-2 7-129-15,-3 8-129 16,4 9-903-16,-6 3-1032 0,9 0-2322 16,7 11-387-16,-4-13 0 15</inkml:trace>
  <inkml:trace contextRef="#ctx0" brushRef="#br0" timeOffset="12615.7215">7405 5797 645 0,'14'-4'1677'15,"0"3"-129"-15,-14 1-129 16,0 0 516-16,11 0-516 15,-11 0 129-15,0 0-387 0,0 0 0 16,0 0-129-16,0 0 0 16,0 0 0-16,0 0-129 15,0 0-258-15,-8-10 0 16,8 10 0-16,0 0-258 15,0 0 129-15,0 0-258 16,7-3 129-16,-7 3-129 16,21-4 0-16,-6 1-129 15,6 2 129-15,2-2-129 16,4 0 0-16,-2 1 0 15,-1-4-129-15,-2 6-129 16,-2-2-516-16,0 8-1935 16,-11 0-2193-16,-9-6-258 15,0 0-387-15</inkml:trace>
  <inkml:trace contextRef="#ctx0" brushRef="#br0" timeOffset="13372.7648">4130 5611 2193 0,'21'-18'4515'0,"-7"13"-129"16,-14 5-129-16,10-7-3999 16,-2 18 129-16,-5 13-129 15,1 14 258-15,-4 9-258 16,1 8 0-16,-1 9-129 15,0 0-129-15,5 3-774 16,0-4-3483-16,6-17-129 16,10-2-516-16</inkml:trace>
  <inkml:trace contextRef="#ctx0" brushRef="#br0" timeOffset="14212.8129">7823 6413 1 0,'10'0'2579'16,"-10"0"-128"-16,0 0 0 16,0 0-129-16,14 0-645 15,-14 0-258-15,19-2-258 16,-7-3-387-16,13 0-129 15,-1-7-129-15,10 2 0 16,-1-4-258-16,11-4 129 16,-3-1-258-16,-1-3 129 0,-3-2-129 15,-3 2 0-15,-8 0-129 16,-9 0 258-1,-6 1-258-15,-11 5 0 16,-11 0 129-16,-8 8 129 0,-8 2-258 16,-7 6 129-16,-5 10 0 15,1 11-129-15,0 8 129 16,2 11-258-16,4 5 258 15,9 8-129-15,4 6 129 16,14-3-129-16,5-1 0 16,9-5 129-16,11-7-129 15,12-11 129-15,9-11-258 16,2-18-387-16,12-3-1548 15,-3-10-2580-15,-3-23-258 16,2-4-129-16</inkml:trace>
  <inkml:trace contextRef="#ctx0" brushRef="#br0" timeOffset="14580.8339">8497 5741 3225 0,'-4'-31'4515'16,"6"20"0"-16,-2-12-258 15,11 7-4257-15,1 7 0 0,1-1 258 16,4 7-129-16,-3 3 129 16,4 13 129-16,-8 11 0 15,2 15 129-15,-10 12-258 16,-1 10 129-16,-3 5-129 15,-8 3 0-15,-4 1-258 16,-1-5 129-16,-2-10-129 16,-2-11-258-16,4-12-387 15,-3-23-2451-15,1-9-1419 16,8-11-645-16,-3-19 516 15</inkml:trace>
  <inkml:trace contextRef="#ctx0" brushRef="#br0" timeOffset="14702.8409">8523 5349 129 0,'33'-44'3741'0,"-12"54"-1806"0,-9 9-1935 16,-3-3-3483-16</inkml:trace>
  <inkml:trace contextRef="#ctx0" brushRef="#br0" timeOffset="15232.8712">8773 5940 1806 0,'23'95'2193'15,"-19"-55"-258"-15,-1-1 129 16,-3-10-258-16,0-2-516 16,-2-11-129-16,-2-2-387 15,-6-14 129-15,10 0 0 0,-20-30-129 16,13-4-129-16,-5-25 129 15,6-12-387-15,0-18-129 16,5-7 0-16,1-5-258 16,6 1 129-16,3 5-129 15,7 9 129-15,2 18-129 16,2 17 0-16,5 15-129 15,-4 15 129-15,4 15 0 16,-1 6-129-16,1 13 129 16,-4 9-129-16,-3 6 258 15,-3 2-258-15,-6 2 129 16,-6 3-129-16,-3-2 129 15,-8-1 0-15,-7-4 0 0,-3-2-129 16,-3-2 129-16,1-4 0 16,3-4-129-16,5-3 129 15,3 0 0-15,9-2 0 16,0 1 0-16,5 2 0 15,3 8-129-15,-1 0 129 16,-2 9-129-16,-5 0 129 16,-3 3-129-16,-6-2 0 15,-1 0-258-15,-2-9-387 16,7-2-516-16,-5-19-903 15,10-2-516-15,3-16-516 16,9-11-129-16,5-11 388 0</inkml:trace>
  <inkml:trace contextRef="#ctx0" brushRef="#br0" timeOffset="15527.888">9016 5542 2193 0,'40'-58'3096'0,"-19"42"516"16,-1 8-645-16,-2 1-774 16,11 9-774-16,-6 3-258 15,8 9-516-15,-6-4-129 16,4 7-129-16,-6-2 0 15,-2 6-129-15,-8 2-258 16,-1 1 129-16,-12 1-129 16,-7 1 129-16,-6 0-129 15,-5 2 129-15,-2-3 0 0,-1 0-129 16,1-1 0-1,2-4 0-15,3-3 0 16,7-4-129-16,6 1 0 16,2-14-129-16,5 25-516 0,-5-25-258 15,23 14-903-15,-12-14-1161 16,6 0-645-16,-1 0-645 15,-4-13 517-15</inkml:trace>
  <inkml:trace contextRef="#ctx0" brushRef="#br0" timeOffset="15702.8981">9260 5693 3999 0,'-25'-35'3999'15,"13"20"-645"-15,12 15-774 16,-17-9-903-16,17 9-516 16,0 0-645-16,9 15-258 15,6-5-129-15,5 4-129 16,2 1 0-16,2-1-258 0,6 8-903 15,-9-4-1935-15,-4-1-1548 16,6 8 0-16</inkml:trace>
  <inkml:trace contextRef="#ctx0" brushRef="#br0" timeOffset="16317.9333">3661 7315 129 0,'-53'12'4515'15,"53"-12"0"-15,0 0-258 16,20-17-2838-16,23 10-516 16,18-5-516-16,21 3 129 0,17-7-129 15,18 5-129-15,18-3 0 16,20 3 0-16,14-7 129 15,22 7 129-15,8-7 0 16,19 5-129-16,11-5 129 16,21 5-129-16,1-3 0 15,16 4-129-15,3 0-129 16,8 0 0-16,2 0 0 15,1-1 0-15,-3 0-258 16,-9-3 129-16,-9-4-129 16,-8-1 129-16,-16-1-258 15,-22 0 0-15,-19 4-387 0,-36-7-774 16,-18 8-2322-16,-31 6-1290 15,-45-1-129-15,-34 10 259 16</inkml:trace>
  <inkml:trace contextRef="#ctx0" brushRef="#br0" timeOffset="16905.9669">3769 7627 645 0,'-34'8'4644'0,"19"-8"258"16,15 0-387-1,0 0-2322-15,0 0-1806 16,0-16-129-16,16 8-129 0,3 0-129 16,6 0 0-16,1 1 0 15,7 0 0-15,-4 0 0 16,1 4 0-16,-2-1 0 15,-3 2 0-15,-7 2 0 16,-3 0 0-16,-4 7 129 16,-6 5 0-16,-3 7 0 15,-2 7 258-15,-1 8-258 16,-5 7 129-16,0 7-129 15,-2 0 0-15,3 2-129 16,-2 4 0-16,2-5-516 16,4 5-1161-16,-8-7-2451 15,1-12-645-15,4 0-129 0</inkml:trace>
  <inkml:trace contextRef="#ctx0" brushRef="#br0" timeOffset="17130.9798">3715 8158 2193 0,'-16'19'4644'0,"16"0"-129"16,0-19 0-16,17 15-3354 16,3-5-903-16,5-3-129 15,4 3 129-15,4-3-129 16,0-1-129-16,4-2 0 15,-1-4-129-15,1 0-129 0,-5-9-387 16,3 2-1032-16,-9-8-1677 16,-6-12-1161-16,5 11-129 15</inkml:trace>
  <inkml:trace contextRef="#ctx0" brushRef="#br0" timeOffset="17439.9975">4164 8129 3483 0,'6'50'4644'16,"-5"-27"-1548"-16,0 7-387 16,1-7-1161-16,5 9-387 0,-4-8-516 15,8 3 0-15,-2-15 0 16,7-5-129-1,1-10 0-15,6-10 0 16,-4-14 0-16,6-7-258 0,-5-9 129 16,-1-2-258-16,-6-4 0 15,-4 3-129-15,-9 3 0 16,-7 6-129-16,-7 10 0 15,-7 6-129-15,-3 17-258 16,-6 0-774-16,6 7-2580 16,-2 13-1161-16,-2-4-258 15,11 2 259-15</inkml:trace>
  <inkml:trace contextRef="#ctx0" brushRef="#br0" timeOffset="17688.0117">4262 7581 2967 0,'12'5'4515'0,"-12"-5"129"15,17 5-516-15,-5-1-3870 16,3-4 0-16,4 0-129 15,1-2-129-15,1-2-258 16,2 1-258-16,-5-9-1032 16,3 1-2322-16,3 7-1032 15,-7-7 258-15</inkml:trace>
  <inkml:trace contextRef="#ctx0" brushRef="#br0" timeOffset="18877.0795">4468 7372 1548 0,'-12'0'4257'0,"12"0"0"15,-4 11-2322-15,3 6-1032 16,-6 5-516-16,-1 7-258 16,-1 3 0-16,1 7 258 15,-1 3-516-15,0 0-387 16,5-2-1677-16,4 6-1935 15,-7-18-129-15</inkml:trace>
  <inkml:trace contextRef="#ctx0" brushRef="#br0" timeOffset="20508.173">4730 7998 2451 0,'8'36'4257'0,"18"-16"-1677"16,1-3-1419-16,-3-12 129 15,11 5-258-15,-2-10 0 16,8 0-387-16,-8-10 0 15,4 4-129-15,-8-12 0 16,0 2 0-16,-11-4-129 16,-3 2-129-16,-11-5 0 15,-4 1 0-15,-5 0-129 16,-12 1 0-16,-6 3 0 0,-3 5-129 15,-3 4 0-15,-4 9 258 16,-2 2-258-16,4 17 0 16,-1 9 129-16,7 13 0 15,4 8 0-15,9 7 129 16,4 5-129-16,8 2 0 15,4-2 0-15,12-3 0 16,3-12-129-16,4-6 0 16,7-10-516-16,-3-19-774 15,11-8-1419-15,-1-8-2064 16,-7-23-258-16,7-9 0 15</inkml:trace>
  <inkml:trace contextRef="#ctx0" brushRef="#br0" timeOffset="20674.1825">5131 7609 774 0,'-5'19'4128'15,"5"-19"129"-15,12 18-1161 16,-12-18-5934-16,13 10-1290 15,12-2 258-15</inkml:trace>
  <inkml:trace contextRef="#ctx0" brushRef="#br0" timeOffset="21017.2021">5395 7441 903 0,'0'0'4257'16,"1"17"387"-16,-1-3-3225 15,0-14 129-15,12 17-129 16,-12-17-129-16,16 23-129 15,-16-23-516-15,18 28 129 16,-12-15-129-16,3 7-129 16,-4-3-129-16,2 6-129 15,-6-1-129-15,-1 4 0 0,0 3-129 16,-9-2-129-16,0 3-258 15,-7-6-774-15,9 4-2064 16,-6-7-1548-16,-4-11-129 16,5 0-129-16</inkml:trace>
  <inkml:trace contextRef="#ctx0" brushRef="#br0" timeOffset="21178.2113">5427 7153 1548 0,'30'-26'4128'0,"-13"34"-516"0,-17-8-1806 16,0 12-5934-16,9 12-129 16</inkml:trace>
  <inkml:trace contextRef="#ctx0" brushRef="#br0" timeOffset="21693.2408">5719 7878 645 0,'0'90'2580'0,"0"-49"258"0,-1-16 258 15,1-7-387 1,0-18-387-16,0 0-516 15,-17-35-387-15,14 4-387 16,-6-24-516-16,2-8-387 0,-3-15-129 16,2-9-129-16,1-5 0 15,2 3 129-15,3 3-129 16,2 8 0-16,0 11 129 15,6 12-129-15,7 16 129 16,2 17-258-16,2 12 258 16,1 9-129-16,1 2 0 15,-2 11 0-15,-1 5 129 16,-6 3 0-16,-4 3-129 15,-4 5 129-15,-2-1 0 16,-11 3 129-16,-1 1-258 16,-3-2 258-16,1-1-258 15,2-2 258-15,2 2-258 0,5-6 129 16,5-2 0-16,0-2 0 15,8-1 0-15,4-3-129 16,0 5 129-16,0-1-129 16,-2 3 0-16,-4-1-129 15,-1 8-516-15,-5-10-1290 16,-2-5-2193-16,1 9-774 15,1-22 387-15</inkml:trace>
  <inkml:trace contextRef="#ctx0" brushRef="#br0" timeOffset="21996.2581">5871 7315 3354 0,'41'-15'4386'0,"-16"12"-1161"15,-1 6-1677 1,-7-1-129-16,8 11-258 0,-11-4-387 15,4 7 0-15,-9 1-387 16,-1 5 0-16,-8 2-129 16,-3 7 0-16,-13 0-258 15,-1 5 258-15,-8 0-258 16,3 4 0-16,-1-6 0 15,4-1 0-15,3-4 0 16,9-5 0-16,7-8 0 0,6-5 0 16,9-1-258-16,6-10-387 15,11 4-1032 1,-6-4-2838-16,-1-6-129 15,3 1-387-15</inkml:trace>
  <inkml:trace contextRef="#ctx0" brushRef="#br0" timeOffset="22176.2684">5899 7490 3354 0,'-11'-7'4902'0,"19"7"0"15,13 3-387-15,3 3-4128 16,6 1-387-16,3-1-1419 15,0-1-2838-15,12 10-387 16,-9-8-129-16</inkml:trace>
  <inkml:trace contextRef="#ctx0" brushRef="#br0" timeOffset="22559.2903">6441 7746 645 0,'-28'-15'4257'15,"28"15"0"-15,5 2 129 16,14-1-3483-16,12 7-516 16,8-1 387-16,4 1-387 15,6-1 387-15,1 0-645 16,-1-3-516-16,-7-4-1290 15,-1 0-1161-15,-4 0-1677 16,-17-10-258-16</inkml:trace>
  <inkml:trace contextRef="#ctx0" brushRef="#br0" timeOffset="22709.2989">6681 7454 258 0,'-7'73'3999'0,"7"-15"-129"16,-1-6-1290-16,1 7-4773 15,1 10-1161-15,-1-20-258 16</inkml:trace>
  <inkml:trace contextRef="#ctx0" brushRef="#br0" timeOffset="23041.3178">7116 7377 2451 0,'48'1'4773'16,"-21"6"-258"-16,2 1-2838 16,-9-4 0-16,6 9-258 15,-11-7-387-15,2 11 0 16,-17-17-387-16,18 24 0 15,-16-12-129-15,3 9 129 16,-5-5-129-16,0 6 0 16,0-1-387-16,0 3 129 15,0 2-258-15,3 0-129 16,3 5 0-16,-2-4-387 0,4 10-387 15,-8-8-2451-15,0 1-1548 16,0 5-129-16,-8-4-516 16</inkml:trace>
  <inkml:trace contextRef="#ctx0" brushRef="#br0" timeOffset="23456.3416">7116 8021 3354 0,'0'11'4902'0,"14"-3"-129"16,2-8-258-16,8 2-4128 15,8 7 258-15,-3-6-258 0,4 6-129 16,-2-7 0-16,1 7-129 16,-7-4-129-16,-3-2-129 15,-4 0 129 1,-5-3 0-16,-13 0 0 15,14-9 0-15,-14 9 129 0,4-12-129 16,-4 12 0-16,0 0 0 16,0 0 0-16,13 6 0 15,-2 6 0-15,2-1 0 16,6 4 0-16,2 1 0 15,2-7 0-15,0 0 129 16,-2-9-129-16,1-5 258 16,-7-8-129-16,-1-5 0 0,-6-6 129 15,-4-4-129 1,-4-5 129-16,-12-2-129 15,-2-1 0-15,-6 0-258 16,-2 4-129-16,-4-2-258 0,3 14-903 16,-3-3-2580-16,2 5-903 15,8 9-387-15</inkml:trace>
  <inkml:trace contextRef="#ctx0" brushRef="#br0" timeOffset="23662.3534">7547 7347 3096 0,'0'-20'5031'15,"12"15"-387"-15,5 5-258 0,2 0-4128 16,2-2-129-16,4-5-645 15,7 4-2451-15,5 2-1677 16,-6-11-129-16,10 10 130 16</inkml:trace>
  <inkml:trace contextRef="#ctx0" brushRef="#br0" timeOffset="24309.3904">8039 7866 1419 0,'28'24'4386'0,"-2"-12"129"16,-7-13-387-16,10-5-3483 0,5 1-258 16,-5-6 0-16,4-3-129 15,-7-3-129-15,-1-1 258 16,-5-2-258-16,-4-1 258 15,-6-4-258-15,-6 0 0 16,-4-1-129-16,-6 3 129 16,-5-2-129-16,-10 6 0 15,0 5 129-15,-4 10 0 16,-4 5 0-16,-1 20 129 15,-2 8 129-15,7 13 0 16,-3 7 129-16,8 10 0 16,1 3 0-16,8 5 0 15,6-5 0-15,5-4 0 0,8-7-258 16,9-5 0-16,3-10-129 15,6-8-258-15,4-10-129 16,1-13-387-16,7 2-1032 16,-6-7-2967-16,2-13-516 15,3-4-258-15</inkml:trace>
  <inkml:trace contextRef="#ctx0" brushRef="#br0" timeOffset="25318.4481">8507 7423 1 0,'-9'-10'4772'15,"9"10"1"-15,-4-14-129 16,4 14-3225-16,0-21-516 15,0 21-387-15,4-27-129 16,3 15 0-16,-2-3-129 16,-5 15-129-16,13-18 129 15,-13 18-129-15,0 0 0 16,9 14 0-16,-9 11 0 15,4 10 0-15,-4 9-129 16,0 9 129-16,2 7 0 0,-2 6 0 16,0 0-129-16,0-2 0 15,-2-7 129 1,-6-5-129-16,-1-8 0 15,0-9-258-15,-2-6-387 0,-5-19-1032 16,6-6-2064-16,-2-4-903 16,-4-14-516-16</inkml:trace>
  <inkml:trace contextRef="#ctx0" brushRef="#br0" timeOffset="25466.4566">8511 7046 3096 0,'41'-37'4386'15,"-19"41"-387"-15,-22-4-1161 16,20 20-4386-16,-12-3-1032 16,1 1-1161-16,2 12-516 0</inkml:trace>
  <inkml:trace contextRef="#ctx0" brushRef="#br0" timeOffset="25991.4866">8784 7500 3483 0,'16'66'3225'15,"-12"-30"-645"-15,-4-7-645 16,1 2-387-16,-3-12-387 16,1-2-387-16,-10-16 129 15,11-1 0-15,-18-13-258 0,9-10-129 16,-5-19 0-16,6-12-258 15,1-14 0-15,1-9-258 16,3-2 0-16,3-3 0 16,11 2 0-16,5 5 0 15,6 12 0-15,2 12 0 16,6 18-129-16,-1 11 129 15,3 13-387-15,-3 8 387 16,-3 8 0-16,-5 14-129 16,-5 5 129-16,-7 2 0 15,-6 5 0-15,-3-1 0 16,-7-2 129-16,-5 0-129 15,-1-8 0-15,-1-6 0 0,-1-2 0 16,3-4 0-16,12-10 0 16,-13 13 0-16,13-13-129 15,0 0 129 1,9 10 0-16,1-1 0 0,0-1 0 15,2 5 0-15,-3 2 0 16,-1 4 0-16,-7 0 0 16,-1 3 129-16,-4 0-258 15,-7-3 0-15,0 2-258 16,-5-10-387-16,10 6-1290 15,-8-15-1419-15,4-7-1419 16,10 5 129-16</inkml:trace>
  <inkml:trace contextRef="#ctx0" brushRef="#br0" timeOffset="26369.5082">9053 7055 645 0,'40'-40'4386'0,"-25"26"387"16,8 8-1419-16,-2 6-1806 15,-1 0-387-15,6 6-129 16,-9-1-387-16,6 6-129 15,-5-3 0-15,-2 5-258 16,-4-2 0-16,0 4-129 16,-11 0 129-16,-1 4-129 15,0-1 0-15,-8 1 0 16,-5 2 0-16,-1 1 0 15,-2 0 0-15,0 0-129 16,2 2 0-16,3-3 129 16,2 0-129-16,6-1 129 15,3 0-129-15,8-2 129 0,4 1-258 16,4-1 258-16,2-2-129 15,2-2 0-15,-2-5 0 16,2 0-129-16,-3-4 0 16,-1-3-129-16,-3 0-387 15,-13-2-387-15,16-2-1290 16,-16-11-1290-16,-5-2-1290 15,5 15-258-15</inkml:trace>
  <inkml:trace contextRef="#ctx0" brushRef="#br0" timeOffset="26565.5192">9169 7174 2967 0,'0'0'4773'0,"1"5"-129"16,17 1-2322-16,4 8-1161 15,-5-8-129-15,11 6-129 16,-7-5-258-16,7 0-129 15,-5 1-645-15,0-6-645 16,6 7-774-16,-7-6-2193 16,-1-3-1290-16,7 11 258 15</inkml:trace>
  <inkml:trace contextRef="#ctx0" brushRef="#br0" timeOffset="26690.5266">9768 7492 1548 0,'13'61'3999'0,"-5"-25"-2322"15,-8-8-1677 1,-16-14-3741-16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28:00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3484 13276 6837 0,'45'22'5160'0,"-13"-13"-387"15,7 0-387-15,2 2-4515 16,13 3 0-16,3 1 129 15,5 4-129-15,-4-4-129 16,-4 4 0-16,-8-7 129 16,-9 3-129-16,-15-1 0 15,-11 7 0-15,-16 3 129 16,-22 11 0-16,-12 11 129 15,-13 4 0-15,-7 13 129 16,-8 9 0-16,2 4 0 16,2 2 0-16,10-1 0 15,10-3 0-15,12-6 0 16,18-7 129-16,13-7 0 0,12-12 0 15,17-8 129-15,13-14 0 16,14-4 129-16,6-13-387 16,4-3-258-16,5 0-903 15,-11-7-2580-15,-6-9-1032 16,-5 1-516-16,-19-8-129 15</inkml:trace>
  <inkml:trace contextRef="#ctx0" brushRef="#br0" timeOffset="210.012">3532 13913 6837 0,'6'24'5031'16,"10"-16"-258"-16,12 5-387 15,2 5-3870-15,12-8-129 0,6 3-645 16,11 4-258-16,-5-6-2580 16,4-3-1419-16,4 5-387 15,-8-9-387-15</inkml:trace>
  <inkml:trace contextRef="#ctx0" brushRef="#br0" timeOffset="582.0333">4419 14130 4386 0,'0'47'5031'16,"-7"-28"-387"-16,-1 6-129 15,-10-2-2709-15,2 0-1677 16,2 3 0-16,1-2 0 16,1-2 0-16,2-3-129 15,1-4 0-15,7-2 0 16,-1-1 0-16,3-12 129 15,4 13 0-15,-4-13 0 16,25 9 0-16,-11-5 129 16,10 3 0-16,4-3 0 15,5 3 0-15,4-5-129 0,4 3-129 16,6-2-129-16,-6-3-1290 15,9-2-2838-15,-4 1-516 16,-10-6-387-16,-2-3-129 16</inkml:trace>
  <inkml:trace contextRef="#ctx0" brushRef="#br0" timeOffset="933.0534">5232 13684 3225 0,'-62'-13'4128'15,"31"-1"-129"-15,13 7-3096 16,18 7 0-16,-11-7 0 15,15 7-258-15,13 0 0 16,10 5-258-16,7-2 0 16,8 3 0-16,4 3-645 0,2-1-2064 15,-5-5-1548 1,10 11-387-16,-20-14 0 15</inkml:trace>
  <inkml:trace contextRef="#ctx0" brushRef="#br0" timeOffset="1190.0681">5096 13890 7224 0,'37'41'4773'0,"-7"-29"129"15,8 1-645-15,16-7-3870 16,-5 0 0-16,5-5-903 16,5 2-258-16,-6-8-774 15,5-4-387-15,-13-10-645 0,6 5 0 16,-11-11-129-16,2 2 129 15,-7-7-516-15,-6-8-515 16</inkml:trace>
  <inkml:trace contextRef="#ctx0" brushRef="#br0" timeOffset="7540.4313">5996 13080 5934 0,'-27'23'5289'16,"27"-11"-516"-16,0-12-258 15,27 4-4257-15,6 2-258 16,12-1 0-16,7 4 129 16,7 2 0-16,0 1-387 15,-1 7 129-15,-5 1-129 16,-8 9 0-16,-15 5-129 15,-9 5 129-15,-17 8-129 16,-13 7 129-16,-17 7 258 0,-14 3 129 16,-10 4 129-16,-11-1 129 15,2 2-129-15,0-7 129 16,10 1-129-16,7-13 129 15,14-3-129-15,13-10 129 16,15-2 0-16,16-11-129 16,17-4-129-16,7-5-129 15,5-8-387-15,14 2-2322 16,-5-6-1677-16,-5-6-516 15,-3-5-258-15</inkml:trace>
  <inkml:trace contextRef="#ctx0" brushRef="#br0" timeOffset="7780.445">6052 13618 6708 0,'14'40'4773'15,"13"-18"-129"-15,2-9-387 16,9 5-4128-16,6 5-129 16,8 0-516-16,-4-7-774 15,4 6-645-15,-8-13-1032 16,0 1-774-16,-4-6-645 15,-5-4 387-15</inkml:trace>
  <inkml:trace contextRef="#ctx0" brushRef="#br0" timeOffset="8087.4626">6641 13766 129 0,'20'16'2064'0,"-9"13"-645"15,-5-1 129-15,6 10-258 16,0 3-129-16,1-2 129 16,4 3-258-16,-1-8 258 15,5-1 258-15,-6-18 0 16,8 1 129-16,-9-19-129 15,9-7 0-15,-11-19-516 16,4 2 0-16,-13-17-129 0,3-1-258 16,-7-8-387-1,-9 3 0-15,-4 0 0 16,-6 10-258-16,-5 5 258 15,0 8-258-15,-1 12 0 16,1 10 0-16,1 7 0 0,7 13-129 16,5 9-129-16,3 5 0 15,9 7-645-15,0-6-1806 16,9 6-2064-16,7 0-129 15,5-6-516-15</inkml:trace>
  <inkml:trace contextRef="#ctx0" brushRef="#br0" timeOffset="9111.5211">7430 12490 5805 0,'-21'55'5160'16,"14"-17"-387"-16,-5 1-387 0,8 8-4515 15,-1 11 129-15,5 6-129 16,3 3 258-16,3 1-258 16,-3 0 129-1,3-7 0-15,-1-7-258 0,5-5-387 16,-10-13-2193-16,0-6-1548 15,2 0-129-15,-2-18-387 16</inkml:trace>
  <inkml:trace contextRef="#ctx0" brushRef="#br0" timeOffset="9328.5336">7737 13059 8127 0,'79'7'5160'16,"-35"-7"-516"-16,-7-2-258 16,2-3-5160-16,-1-10-645 15,13 4-2580-15,-4-4-903 16,-7-8-387-16,-2 0 0 15</inkml:trace>
  <inkml:trace contextRef="#ctx0" brushRef="#br0" timeOffset="9525.5448">7960 12799 4773 0,'-19'52'5160'0,"19"-19"-516"16,-2-5 0-16,3-4-4257 15,3 9-1419-15,5 3-3225 16,7 13-516-16,-9-16 0 16,7 1 1-16</inkml:trace>
  <inkml:trace contextRef="#ctx0" brushRef="#br0" timeOffset="9899.5662">8746 12305 7998 0,'83'-5'5031'0,"-41"-2"-129"16,6 2-258-16,-6 3-4644 16,1-1 0-16,5 3 0 15,-7 0 0-15,-6 0 0 16,-4 5-129-16,-9 2 129 15,-9 5 0-15,-5 7 0 0,-8 4 129 16,-10 8-129 0,-6 4 129-16,-8 6-258 15,-2 6 0-15,-9-5-645 16,8 9-645-16,-18-14-1419 0,13 5-1032 15,-6-14-129-15,4 1-258 16,-6-17 645-16</inkml:trace>
  <inkml:trace contextRef="#ctx0" brushRef="#br0" timeOffset="10075.5762">8658 12622 1161 0,'-30'-54'1806'0,"19"31"-387"16,4 8 258-16,7 15 645 15,0 0-387-15,0 0 0 16,0 33-645-16,4 10-258 15,3 11-903-15,-1 9-2709 16,6 22-1161-16,-12-7-645 0,0 15 388 16</inkml:trace>
  <inkml:trace contextRef="#ctx0" brushRef="#br0" timeOffset="10447.5975">7604 13527 9546 0,'63'-3'5289'0,"-10"-9"-129"15,10-5-258-15,16-2-4902 16,16-4-129-16,20 6-258 15,8 0 129-15,11 6 0 16,-2 1 0-16,3 2 129 16,-9-2-129-16,-9 6 0 15,-12-4 0-15,-13 3 0 16,-15-3-258-16,-14 8-645 0,-25-8-1806 15,-17 8-1806-15,-21 0-129 16,-1 8-258 0</inkml:trace>
  <inkml:trace contextRef="#ctx0" brushRef="#br0" timeOffset="10711.6127">7403 14058 9030 0,'15'85'5031'15,"-3"-25"-387"-15,-6-2-387 0,5 17-5289 16,-6-6-774-16,12 9-2967 16,-5 0-258-16,-6-11-387 15,0-7 517-15</inkml:trace>
  <inkml:trace contextRef="#ctx0" brushRef="#br0" timeOffset="10923.6248">7732 14234 9030 0,'79'29'5289'0,"-36"-20"-645"16,10-2-645-16,3-11-7095 15,4-3-1548-15,7-4-516 16,-2-7-258-16</inkml:trace>
  <inkml:trace contextRef="#ctx0" brushRef="#br0" timeOffset="11322.6476">8750 13908 9030 0,'47'4'5418'0,"-18"-7"-516"15,2-5-258-15,2-8-4257 16,4 3-129-16,0-1-258 16,2-4-258-16,-2 3 258 15,-5 2-258-15,-3 2 129 16,-6 1 129-16,-3 5 0 15,-5 0-129-15,-5 4 258 16,-10 1-129-16,12 4 0 16,-11 9 0-16,-1 7 0 15,-6 7 0-15,-6 7 129 16,-4 2-387-16,-5 5 129 15,-4-4-516-15,1 8-774 0,-13-14-1290 16,6-2-2193-16,-1-8-129 16,-1-8-516-16</inkml:trace>
  <inkml:trace contextRef="#ctx0" brushRef="#br0" timeOffset="11536.6598">8610 14022 6450 0,'16'89'5031'0,"-12"-31"129"0,5 17-645 15,-9 7-3483-15,0 14-1290 16,-4 3-774-16,2 12-3354 15,-4 7-387-15,-11 0-645 16,5 0 0-16</inkml:trace>
  <inkml:trace contextRef="#ctx0" brushRef="#br0" timeOffset="32763.874">4253 14126 1677 0,'0'0'4386'15,"-16"6"0"-15,16-6-258 16,-13 4-2709-16,13-4-1548 0,0 0-129 15,0 0 129-15,-12 0 129 16,12 0 0 0,0 0 258-16,-16 0 0 15,16 0 387-15,-15 8-129 0,5 5 0 16,-3 1-129-16,2 12 258 15,-2 3-387-15,3 8 129 16,-3 5-258-16,3 5 0 16,2 1-129-16,2 1 129 15,0-4-129-15,5-6 0 16,1-4-258-16,0-11-129 15,3 3-645-15,-3-16-1419 16,0-11-2064-16,16 0-258 16,-11-14 0-16</inkml:trace>
  <inkml:trace contextRef="#ctx0" brushRef="#br0" timeOffset="33019.8886">4311 13882 5934 0,'8'16'5031'0,"-8"-16"-516"15,0 0-387-15,-1 16-4644 16,1-16-645-16,7 12-1677 16,5-1-1806-16,-12-11-129 0,15 17-129 15</inkml:trace>
  <inkml:trace contextRef="#ctx0" brushRef="#br0" timeOffset="33839.9355">4406 14257 4644 0,'0'0'4902'0,"0"0"-129"0,0 0-387 16,0 0-3741-16,0 0-129 15,0 0-258 1,0 16 0-16,0-3-129 15,0 4 0-15,0 7 0 0,0 2 0 16,0 8 0-16,0 1-129 16,3 3 258-16,-3-3-258 15,0-3 0-15,0-4 0 16,0-4 129-16,0-6-258 15,0-4 258-15,0-14-129 16,0 18 0-16,0-18 0 16,0 0 0-16,0 0 129 0,0 0-129 15,0 0-129 1,0 0 129-16,0 0-129 15,0 0 129-15,0 0 0 16,0 0 0-16,0 0 0 16,1-13 0-16,0 1 0 0,3-7 0 15,0-1 129-15,0-4-258 16,3 1 258-16,-1-1-129 15,3 1 0-15,-1 0 0 16,3 5 0-16,0 3 0 16,0-1 0-16,1 4 0 15,0 5 0-15,1 3 0 16,0 1 0-16,-1 2 0 15,3 0 0-15,-2 1 0 16,0 0 0-16,0 0 129 16,-1 1-129-16,1 4 129 15,-2-3-129-15,1 5 258 0,-12-7-258 16,20 18 129-16,-12-6 0 15,2 3 0-15,-2 2 0 16,-1 2 0-16,-1 3 0 16,2 3 129-16,-4-2-129 15,0 5 0-15,0-3 0 16,0-3 0-16,-3 3 0 15,2 0 129-15,-2-6-258 16,-1 1 129-16,0-4 0 16,0-3 0-16,0-13 0 15,0 17-129-15,0-17 258 16,0 0-258-16,0 0 0 15,0 0-258-15,0 0-258 0,0 0-516 16,0 0-1677-16,3-17-2064 16,-3-5-516-16,0 0-387 15</inkml:trace>
  <inkml:trace contextRef="#ctx0" brushRef="#br0" timeOffset="34407.968">4459 14420 2193 0,'-11'-5'3096'15,"11"5"-1677"1,0 0 129-16,0 0 0 15,-3-15-129-15,3 15-129 16,0 0 0-16,0 11-258 0,0-11 258 16,-1 32 0-16,-7-13-129 15,7 15-129-15,-11-4-129 16,8 10-129-16,-9-2 129 15,2 6-516-15,-3-9 0 16,2 0-258-16,-1-9 0 16,1-2-129-16,0-6 0 15,1-4 0-15,1-10 0 16,0-1 0-16,10-3 0 15,-15-3 129-15,15 3-258 16,-9-24 129-16,9 4-129 16,0-5 129-16,9-5-258 15,4-5 129-15,4 0 0 0,4-2-129 16,2 5 129-16,-2 3-129 15,4 7 258-15,-3 3-258 16,-2 7 129-16,0 7 129 16,-2 4 0-16,2 1 0 15,-1 5 0-15,3 7 129 16,-2 0-129-16,3 4 387 15,1 1-387-15,-3 1 129 16,2 1-129-16,-1-1 129 16,-2 3-774-16,-8-11-1161 15,2 1-2709-15,-2 3-516 16,-12-14-258-16,11 12 259 15</inkml:trace>
  <inkml:trace contextRef="#ctx0" brushRef="#br0" timeOffset="41391.3673">8846 11907 1677 0,'-29'-56'645'15,"16"35"0"-15,-1 2-129 16,-1 4 0-1,-5 4-258-15,2 8 129 16,-5 3-129-16,2 4-129 0,-7 13 129 16,2 3 129-16,-3 11-258 15,-2 5 129-15,0 6 129 16,2 2 129-16,0 5-129 15,0 4-129-15,3-1 129 16,3 5-129-16,-1 3 0 16,2 6-129-16,4 5 129 15,-2 7 0-15,3 6-129 0,1 0 0 16,4 1 258-1,4-1-129-15,6-10 0 16,2-1 387-16,6-16-129 16,11 1 387-16,-1-15-129 0,10 3 0 15,1-8-129-15,7 0 0 16,-1-2-258-16,5-1-129 15,2-6-258-15,2-4-129 16,4-10 129-16,-1-7 129 16,1-8-129-16,2-6 0 15,2-14 0-15,1-9 129 16,-1-10-258-16,3-1 129 15,-3-6-129-15,0-3 129 16,-2-3-129-16,-2-4 0 16,-5-1 129-16,-3 0-258 15,-5-3 387-15,-4-2-258 16,-4-1 258-16,-5-4 129 0,-8-3-258 15,-7-1 0-15,-5-2 0 16,-7 0 129-16,-8-4-129 16,-7 5 258-16,-8-1-129 15,-4 7-129-15,-10 2 387 16,-6 12-129-16,-4 5-129 15,-4 13-129-15,3 13-774 16,-6 11-1935-16,0 10-1677 16,14 28-516-16</inkml:trace>
  <inkml:trace contextRef="#ctx0" brushRef="#br0" timeOffset="43395.4821">7083 15480 258 0,'0'0'516'0,"0"0"-774"16</inkml:trace>
  <inkml:trace contextRef="#ctx0" brushRef="#br0" timeOffset="44179.5269">7267 16363 258 0,'0'0'4386'15,"7"-1"-129"-15,-9-11-258 0,2 12-3612 16,0 0 129-1,0 0-129-15,0 0 0 16,-14-5-129-16,14 5 387 16,0 0-258-16,-9 13 258 0,9-13-258 15,-10 27-258-15,3-10 129 16,2 7-258-16,-2 3 258 15,0 6-387-15,1 1 129 16,2 0-129-16,-3 5 0 16,2-11 129-16,2 1 129 15,2-6 0-15,-2-6 0 16,3-3 129-16,0-14-129 15,2 9 387-15,-2-9-258 16,13-4 129-16,-13 4-129 16,18-15-129-16,-7 7 0 15,1-1 0-15,-2 5-129 16,4-2 129-16,-1 5 0 0,1 1-129 15,2 0 129-15,3 0 0 16,3 0 0-16,2-1 0 16,1-3 0-16,0 2 0 15,0 0-129-15,-3-4-516 16,6 9-2838-16,-6-2-1290 15,-22-1-387-15,15 11 0 16</inkml:trace>
  <inkml:trace contextRef="#ctx0" brushRef="#br0" timeOffset="44839.5646">7279 17759 2451 0,'-3'18'4773'0,"-6"-4"-516"15,9-14 129-15,-14 10-2322 16,14-10-2064-16,0 0 516 15,-17 55-129-15,17-55 0 16,0 0 0-16,-12 77-258 16,12-77 387-16,-7 58-387 15,7-58 0-15,0 0-258 0,-4 68 0 16,4-68 129-16,0 0-129 15,2 56 387-15,-2-56-129 16,0 0 0-16,0 0 258 16,0 0 129-16,0 0 0 15,55 37-129-15,-55-37 0 16,0 0 0-16,60 5-258 15,-60-5 258-15,50 6-774 16,-50-6-1290-16,46 16-2838 16,-46-16-645-16,0 0-516 15,0 0 129-15</inkml:trace>
  <inkml:trace contextRef="#ctx0" brushRef="#br0" timeOffset="46134.6386">8962 13003 1548 0,'8'9'3999'15,"-8"-9"0"-15,0 0-258 16,0 0-3741-16,-6 19 0 15,4-7-129-15,-2 2 129 16,0 3 0-16,2 2 129 16,-1 0 0-16,3-1 0 15,0-3 258-15,0-2-387 16,0-13-129-16,0 21-645 0,0-21-2064 15,0 0-1290-15,0 0-129 16</inkml:trace>
  <inkml:trace contextRef="#ctx0" brushRef="#br0" timeOffset="46297.6481">8957 12756 2193 0,'17'1'3096'0,"-17"-1"-774"16,13-8-3483-16,3 17-2709 0</inkml:trace>
  <inkml:trace contextRef="#ctx0" brushRef="#br0" timeOffset="46695.6708">9164 12881 2967 0,'-7'45'3870'0,"7"-12"-258"16,-5-6-3096-16,-2 5-129 16,1 4 129-16,3-3-258 15,-2 1 0-15,0-8 516 0,2-1 258 16,-1-11 0-1,4-2-129-15,0-12 0 16,0 0-129-16,-5-21 0 16,6 3-258-16,0-11-387 0,6-3-258 15,2-5-129-15,2-5 0 16,2 2-129-16,0 1 129 15,2 8 129-15,-1 5 129 16,1 9-129-16,0 9 129 16,-1 8 0-16,0 10 0 15,-2 8 0-15,1 10-129 16,0 6-129-16,-3 2-129 15,3 11-774-15,-9-4-1032 16,-3 1-1935-16,6 11-387 16,-9-9 129-16</inkml:trace>
  <inkml:trace contextRef="#ctx0" brushRef="#br0" timeOffset="47125.6952">8930 14802 7224 0,'7'16'4773'0,"-7"-16"-129"15,0 26-258-15,-7-9-4515 16,6 7-387-16,-4-5-258 16,5 11-129-16,-3-17-516 0,3 9-1161 15,0-22-1290-15,0 0-1161 16,0-6 387-1</inkml:trace>
  <inkml:trace contextRef="#ctx0" brushRef="#br0" timeOffset="47273.7037">8921 14404 1161 0,'23'-33'3741'0,"-5"33"-1032"15,-18 0-3354-15,0 0-2322 16,26 9-387-16</inkml:trace>
  <inkml:trace contextRef="#ctx0" brushRef="#br0" timeOffset="47683.7272">9169 14698 774 0,'11'67'3096'0,"-12"-36"-1032"16,-2-1-1161-16,-1 0-129 15,-4-6 258-15,5-2 129 16,-7-14 0-16,10-8 0 16,-16 0 129-16,16 0 129 15,-12-30-258-15,11 7-258 16,-6-14-387-16,7 2-129 15,0-6-258-15,1 3 129 0,6 3-258 16,4 5 0-16,2 6 0 16,2 7 0-16,4 10 258 15,2 7-258-15,-1 5 129 16,1 8-129-16,0 9 129 15,-1 0 129-15,-3 4-129 16,0 1 129-16,-6 0 0 16,-3 0-387-16,-3-2-387 15,-5 1-2709-15,-4-14-1161 16,0 1-258-16,-9-15-258 15</inkml:trace>
  <inkml:trace contextRef="#ctx0" brushRef="#br0" timeOffset="58724.3588">17419 15772 8127 0,'-51'-29'5289'0,"-1"13"-129"15,-12-6-516-15,-16-5-4773 16,-21 9 0-16,-21 3-129 0,-17 5 129 16,-30 2 0-16,-18 5 0 15,-24 2 0-15,-15 1 0 16,-8 4 129-16,-3 9 0 15,0-2 0-15,8 0 0 16,15 5 129-16,19-3-258 16,21 1 258-16,28 2-129 15,19-4 0-15,21 3 0 16,22-4 0-16,19 4 0 15,14-1-129-15,14 3 129 16,12 3 0-16,13 3 0 16,11 10 129-16,2 2-129 15,11 8 0-15,8 9 0 0,1 11 129 16,3 11 0-16,-2 14-258 15,-5 16 129 1,-1 17-129-16,-9 16 129 16,-5 12 0-16,-2 15 0 0,-6 1 0 15,-5 2 258-15,3-9 0 16,0-19 258-16,3-10 258 15,4-27 0-15,1-12-258 16,4-24 129-16,10-14-258 16,-14-52-387-16,50 62 0 15,-50-62-387-15,80 20 516 16,-24-16-129-16,14-10 129 15,14-6-387-15,11-5 0 16,13-6 645-16,13-1 129 16,12-2 0-16,13 8-774 15,12-8 0-15,10 22 129 16,10-17 387-16,8 6 0 0,10-1-645 15,11 0 129-15,7 18 0 16,9-2 516-16,2-7-258 16,5-16-129-16,-2 21-129 15,7-2 129-15,-6 4 129 16,-6 0-258-16,-6-8 129 15,-7 8-258-15,-8 7 258 16,-11 4 516-16,-8-2 0 16,-10 1-129-16,-13-7-387 15,-11 9 258-15,-12-12-129 16,-12 1 129-16,-17 2 129 15,-10-3-387-15,-16 0-258 0,-15-6 516 16,-15 6 129-16,-13-10 258 16,-10 4-387-16,-29 6-129 15,32-22 258-15,-28 7-516 16,-4-27 129-16,-6-11-516 15,-4-22 387-15,-5-15-387 16,-2-23 387-16,-1-26 0 16,0-8-516-16,4-22 516 15,1 8 258-15,2-1-129 16,3-1 129-16,4 2-129 15,0 13 129-15,3 13 129 16,0 16-129-16,-3 15 0 16,1 12 129-16,-3 18 0 0,-1 16-129 15,-1 15 258-15,-2 10-258 16,-5 8 129-16,-1 4-129 15,-9 4 129 1,-6 3 0-16,-10 1-129 0,-15 2 258 16,-15 0-258-16,-20 5 129 15,-25 3 0-15,-25 3 0 16,-24 0-129-16,-26 3 129 15,-31 7 0-15,-20 1 129 16,-26 4-129-16,-22 1 0 16,-16-2-129-16,-9 2 129 15,-11 0-129-15,-1 1 0 16,7-3-129-16,8-1 129 0,23-1-258 15,24 3 0 1,28-4-645-16,40 18-2451 16,22-9-1806-16,30 1-516 15,24-5-258-15</inkml:trace>
  <inkml:trace contextRef="#ctx0" brushRef="#br0" timeOffset="60755.475">20424 14473 8514 0,'0'0'5547'0,"6"0"-516"15,0 17-387-15,-4 23-4902 16,-2 12-129-16,10 21 0 16,-7 14 258-16,1 8-129 15,-3 3 129-15,-84 9-129 31,79-13-774-31,4-8-387 16,86-21-2838 0,-89-23-903-1,1-14-516-15</inkml:trace>
  <inkml:trace contextRef="#ctx0" brushRef="#br0" timeOffset="60918.4843">20364 15597 7353 0,'32'93'2709'0,"-14"-63"-2451"15,3-17-129-15,-1-8-5676 16</inkml:trace>
  <inkml:trace contextRef="#ctx0" brushRef="#br0" timeOffset="61268.5044">21105 14690 6450 0,'0'-50'5418'0,"2"37"-516"16,-2 13-774-1,14 2-3999-15,-6 24-129 0,-3 13-129 16,4 11 0-16,-3 9 0 16,1 12 129-16,-5 3-129 15,3 4 0-15,-5-4-387 16,4 5-903-16,-4-12-3096 15,0-8-258-15,-1-6-387 16</inkml:trace>
  <inkml:trace contextRef="#ctx0" brushRef="#br0" timeOffset="61440.5142">21066 15672 8256 0,'0'53'3870'0,"1"-33"-3612"16,-1-20-129-16,10 0-5805 16,-10-13-258-16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29:22.2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9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4T01:34:05.210"/>
    </inkml:context>
  </inkml:definitions>
  <inkml:trace contextRef="#ctx0" brushRef="#br0">2917 5116 1 0,'-37'-3'2708'0,"24"3"-386"15,1 0-516-15,12 0-258 16,-10 0-129-16,10 0-387 15,7 0-129-15,10 8-129 16,2-8-129-16,10 9 0 16,1-7-129-16,7 5 0 0,2-3-129 15,0 2-129-15,-2-3-129 16,-4 0-129-16,-4 2 129 15,-8 1-129-15,-5 0 129 16,-9 6 0-16,-7 3 0 16,-6 6-129-16,-10 2 0 15,-5 5 129-15,-6 4 129 16,-2 4-129-16,-4-1-129 15,1 1 0-15,7-3 0 16,1-3 0-16,11-1 129 16,1-3-258-16,11-4 129 15,1-2 0-15,13-3 0 0,3-4 129 16,5-2 0-16,4 0-129 15,0-4 129-15,1-2-129 16,1-1 0 0,-6-3 0-16,0 0-258 15,-7-1-516-15,3 0-1032 0,-17 0-2451 16,6-7-516-16,-6 7 387 15</inkml:trace>
  <inkml:trace contextRef="#ctx0" brushRef="#br0" timeOffset="243.0139">2825 5420 2967 0,'0'12'4773'16,"16"-1"-387"-16,-2-11 0 0,14 0-4257 15,1 0-129-15,5 2 0 16,3 0 0-16,1-2 0 16,3 0-129-16,0 0-258 15,-4-4-129-15,5 2-645 16,-9-4-1032-16,-1-4-1935 15,2 10-516-15</inkml:trace>
  <inkml:trace contextRef="#ctx0" brushRef="#br0" timeOffset="610.0349">3472 5577 645 0,'11'11'3612'15,"-11"-11"-1419"-15,0 14-1161 16,0-14-129-16,-3 19 0 16,-1-7 0-16,4 1 0 15,0-13 129-15,8 19 0 16,-8-19 0-16,28 0 0 15,-12-8 0-15,10-2 0 16,-4-13-129-16,9 4-129 16,-9-9-258-16,3 1 0 15,-9-2-387-15,-3 5 129 0,-12 4-387 16,-1 8 387-16,-14 6-129 15,-7 6-129-15,-3 5 129 16,-6 8-516-16,4 11-258 16,-9-6-1419-16,9 7-2451 15,5 4-516-15,1-6-387 16</inkml:trace>
  <inkml:trace contextRef="#ctx0" brushRef="#br0" timeOffset="4140.2368">3041 7286 1548 0,'0'22'1548'0,"0"-22"387"16,11 10 258-16,-11-10 0 15,22 0-258-15,-10-21 0 16,14 5-387-16,-6-22-258 16,13-1-258-16,-6-15-387 15,4-3-258-15,-2-12 0 16,0-6-129-16,-10-4-129 0,-5-2 129 15,-7 2 0-15,-5 10-129 16,-3 4 258-16,-7 14-129 16,-1 10-129-16,-2 18 0 15,-5 14 0-15,3 18-129 16,0 28 0-16,1 18 0 15,0 21-129-15,3 10 0 16,4 13 129-16,5-1 0 16,8 5-129-16,10-9-129 15,12-9-387-15,2-25-1032 16,17-17-2838-16,1-3-387 15,0-19-258-15</inkml:trace>
  <inkml:trace contextRef="#ctx0" brushRef="#br0" timeOffset="12612.7214">983 5584 1 0,'-6'-27'4256'16,"6"27"388"-16,3-13-2451 16,2-2-258-16,8 14-516 15,-1-7-129-15,13 8-258 16,2 0-387-16,10 0-258 15,4 1 0-15,8 5 129 16,3-1-258-16,5-1 129 0,2-3-129 16,3 3-129-16,-7-4 129 15,5-5 0-15,-9-3-129 16,-3-1 258-16,-9-1-387 15,-5-2 0-15,-7 4-258 16,-10-8-645-16,-1 9-1290 16,-11-6-2451-16,-5-4-387 15,0 5-258-15</inkml:trace>
  <inkml:trace contextRef="#ctx0" brushRef="#br0" timeOffset="12932.7397">1552 5309 2451 0,'14'0'3999'0,"-14"0"387"15,23 2-3096-15,-6 9-645 16,-1 1 0-16,6 6 0 15,-3-5-129-15,4 4 258 16,-4-7-129-16,5 3 0 16,-6-7-129-16,2 2 0 15,-4-7-129-15,0 4 258 16,-16-5-129-16,17 6-258 15,-17-6 129-15,-1 21-258 0,-10-6 0 16,-5 3-258-16,-1 6-387 16,-12-5-1419-1,5 8-2064-15,-2 3-1032 16,-7-9-129-16</inkml:trace>
  <inkml:trace contextRef="#ctx0" brushRef="#br0" timeOffset="13213.7557">1017 5657 2967 0,'-16'25'4644'15,"8"-7"-258"-15,8 18-258 16,-4 3-3999-16,3 13-258 0,-1 12 258 16,-1 12 129-16,-1 10-258 15,0 3 129-15,-3 4-129 16,4 0-129-16,-1-4-129 15,4-3-516-15,-4-4-2193 16,0-18-1419-16,7 2-258 16</inkml:trace>
  <inkml:trace contextRef="#ctx0" brushRef="#br0" timeOffset="13784.7884">580 7006 2580 0,'0'0'4644'0,"0"0"0"0,0 0-387 15,4 0-3483-15,18 1-258 16,0 1 0-16,4 3-258 16,-1 0 258-1,4 3-258-15,-6 1-258 16,-2 1 129-16,-8 0 0 0,-4 2-129 15,-9 2 129-15,0 6 0 16,-9 0-129-16,-7 5 129 16,-6 3 0-16,-2 2 0 15,1 6-129-15,0-2 0 16,3 2 0-16,3-2 0 16,9 1 0-16,5-5 0 15,6-2 0-15,10-3 129 0,7-7-129 16,5-2 129-1,3-3-129-15,3-4 129 16,1-4-258-16,-2-2 129 16,-5-3-129-16,-5 0-258 0,-3 0-258 15,-12-12-903-15,-5 12-1677 16,0-16-1548-16,-17-4 0 15,-1 9 130-15</inkml:trace>
  <inkml:trace contextRef="#ctx0" brushRef="#br0" timeOffset="13961.7985">487 7295 2580 0,'0'0'4644'0,"25"6"-387"16,-7 4-516-16,6-7-2967 15,14 5 0-15,-7-4-387 16,4-1-645-16,-2 7-1419 0,-4-3-1806 15,-9-7-774-15,8 5-516 16</inkml:trace>
  <inkml:trace contextRef="#ctx0" brushRef="#br0" timeOffset="14158.8098">1022 7367 3483 0,'29'76'3870'16,"-12"-32"-1161"-16,-5-4-645 15,-4-6-903-15,0 1-645 16,-6-10-516-16,-2-3-516 0,0-10 0 16,0-12-258-16,-9-5-258 15,0-16-645-15,1-7-903 16,4-6-1161-1</inkml:trace>
  <inkml:trace contextRef="#ctx0" brushRef="#br0" timeOffset="14277.8165">1018 7013 2967 0,'2'-36'3741'15,"-2"36"-2064"-15,0 0-3741 16,2 19-903-16,-2-7-386 16</inkml:trace>
  <inkml:trace contextRef="#ctx0" brushRef="#br0" timeOffset="14752.8438">1248 7415 1032 0,'34'70'2064'15,"-17"-35"-516"-15,-8-1-516 16,-1 0-258-16,2-2 387 16,-8-10 129-16,5-2-129 15,-7-20 129-15,0 17 387 16,0-17-258-16,-7-16 129 15,-6-16-129-15,9 2-387 16,-8-14-129-16,11 4-258 16,-3-7-129-16,4 5-129 15,4 1-129-15,9 11 129 16,1 5 0-16,7 11-129 0,-1 5-129 15,7 9 0-15,-1 4 0 16,-1 10 0-16,0 5 0 16,-1 10 0-16,-5 1-129 15,0 8 258-15,-7 4-258 16,-3 3 258-16,-5-2-129 15,-1 2 0-15,-3-3 258 16,-2-5-258-16,-3-6 258 16,1-6-129-16,-1-7-129 15,2-6 0-15,3-12-129 16,0 0-129-16,3-16-129 15,2-8-387-15,4 8-258 0,-5-15-1419 16,8 4-2580-16,0 1-387 16,-3 3-387-16</inkml:trace>
  <inkml:trace contextRef="#ctx0" brushRef="#br0" timeOffset="15485.8857">7593 3667 2193 0,'-56'0'2838'15,"16"-10"-387"-15,12 7-1677 0,2 2-4773 16,-15-16 258-16</inkml:trace>
  <inkml:trace contextRef="#ctx0" brushRef="#br0" timeOffset="16022.9164">7001 3420 2451 0,'-10'0'4386'0,"10"0"0"16,10 8 0-16,9-5-3741 15,-1-3 0-15,12 0 129 0,0-3 129 16,9 3-258-16,2-3 0 16,8 2 0-16,-4-7-258 15,7 7-129-15,-3-4 129 16,-1 3-258-16,-5-4 258 15,-6 2-258-15,-5 0 0 16,-9 4 0-16,-6 0-129 16,-17 0 0-16,-1 29 0 15,-21-1 0-15,-10 10 0 16,-9 13 0-16,-8 8-129 15,-6 9 0-15,-7 4 0 16,4 4 129-16,5-4 0 16,5-4-129-16,7-2 129 0,9-6-258 15,11-4 258-15,12-11 258 16,9-3-258-1,6-7 129-15,14-6-129 16,12-7 258-16,5-7-258 0,7-5 258 16,1-6-129-16,4-2 0 15,-1-4 0-15,-2-6-129 16,-7-4 129-16,-7 0-258 15,-3 2 129-15,-11-2-387 16,0 1-129-16,-17-7-903 16,-1 18-2064-16,3-17-1419 15,-13 5-129-15,-8-2-258 16</inkml:trace>
  <inkml:trace contextRef="#ctx0" brushRef="#br0" timeOffset="16280.9312">7020 3889 5547 0,'-11'0'4902'16,"15"11"0"-16,9-8-516 15,6 6-4128-15,9-7 0 16,4 5 129-16,4-4-129 15,1 2 0-15,4-4-129 16,0 0-129-16,0-1 129 16,-2 0-258-16,1 0-258 15,-5 0-258-15,3 3-516 16,-12-3-1935-16,-3 0-1677 15,1 0 0-15,-4 3-258 0</inkml:trace>
  <inkml:trace contextRef="#ctx0" brushRef="#br0" timeOffset="16514.9446">7710 4086 516 0,'30'48'4515'16,"-14"-17"258"-16,-10-3-258 15,-2-4-2838-15,5 14-129 16,-9-7-387-16,1 4-516 15,-1-7-129-15,-1 0-129 16,-5-9-129-16,2-4 0 16,4-15-258-16,0 0 0 0,0 0-258 15,-7-14-903-15,11-6-2451 16,-1-7-1032-1,1-9-387-15,3-3 0 16</inkml:trace>
  <inkml:trace contextRef="#ctx0" brushRef="#br0" timeOffset="16811.9616">7746 3825 774 0,'0'0'4128'16,"0"0"516"-16,0 0-387 0,0 0-2193 15,0 0-1290-15,0 0 0 16,0 0-258-16,0 0 129 15,0 0-387-15,0 0-258 16,6 10-129-16,-6-10-645 16,6 13-129-16,-6-13-1419 15,8 12-1419-15,1 5-903 16,-6-6 0-16</inkml:trace>
  <inkml:trace contextRef="#ctx0" brushRef="#br0" timeOffset="17333.9914">7936 4053 1 0,'16'18'4256'0,"4"10"517"16,-16-13-516-16,-3-4-2193 16,8 16-387-16,-9-5-258 15,2 9-387-15,-2-5-258 16,0 10-129-16,-4-5-129 15,4 5 0-15,-3-8-129 16,3-2 0-16,-1-5-258 16,1-5 258-16,0-3-258 15,0-13 129-15,0 0-129 16,0 0 129-16,0 0-129 15,0 0 0-15,0-23 0 16,1-1 129-16,4-5-258 0,-1-7 0 16,2-2 129-16,0-3-258 15,3 0 258-15,-1 2-129 16,3 6 0-16,1 6 0 15,-2 5 129-15,-1 7-129 16,2 7 0-16,0 8 0 16,2 0 0-16,0 7 0 15,-3 9 0-15,1 6 0 16,2 4-129-16,-1 6 258 15,0 5-129-15,-3 0 0 16,2 1 0-16,-7 1 129 16,1-3-129-16,0-4 0 15,-5-5 129-15,0-4-129 0,0-9 0 16,-5-1-129-1,5-13-129-15,0 0-516 16,-1 13-645-16,-6-23-2193 16,7-2-1290-16,7-6-516 0,2-3-129 15</inkml:trace>
  <inkml:trace contextRef="#ctx0" brushRef="#br0" timeOffset="17702.0124">8569 3862 2967 0,'-16'3'5031'16,"16"-3"-516"-16,0 0 258 16,7-6-3483-16,14 6 0 15,-4-8-387-15,14 8 0 16,-1-5-129-16,10 5-387 15,-4-3-129-15,1 3-129 16,-5 0 0-16,-2 0-129 16,-3 0 0-16,-6 0-129 15,-7 3-129-15,-14-3-258 16,21 4-903-16,-21-4-1935 15,-9-5-1161-15,9 5-516 16,-21-6-129-16</inkml:trace>
  <inkml:trace contextRef="#ctx0" brushRef="#br0" timeOffset="17995.0291">8590 4034 4257 0,'0'17'5031'0,"7"1"-129"15,6-6-2838-15,-13-12 129 16,25 4-258-16,-16-5-258 16,17 1-516-16,-8 0-129 0,11 0-258 15,-4-6-258-15,5 6-129 16,-2-8 0-16,1 6-258 15,-3 0 0-15,-2 0-129 16,-4 1 0-16,-7-2-129 16,-1 3-129-16,-12 0-516 15,16 4-2193-15,-16-4-1935 16,0 0-516-16,-7-1-258 15,7 1-258-15</inkml:trace>
  <inkml:trace contextRef="#ctx0" brushRef="#br0" timeOffset="20302.1612">9225 3365 4386 0,'-33'-5'5031'0,"33"5"-387"0,0 0-129 15,13-8-3870-15,17 8-258 16,3 0 129-16,15 0-129 15,6 0 129-15,8 3-258 16,4-3 0-16,5 5-129 16,-7-2 258-16,1 1-129 15,-8 1-129-15,-6 1 0 16,-14 3-129-16,-10 1 129 0,-16 12-129 15,-11 5 0-15,-17 11-129 16,-16 7 129 0,-9 8-129-16,-11 2 129 15,-1 9 0-15,-1-2-129 0,5-4 129 16,7-5 0-16,14-7 0 15,14-5 0-15,12-4 0 16,12-5 0-16,14-10 129 16,11-3-129-16,7-4 129 15,2-2-129-15,1-7 0 16,-2-4 0-16,-2-2 0 15,-7-2-387-15,-7-1-258 16,-9-14-774-16,0 9-2193 16,-11-7-1161-16,-6-5-516 15,-4-2 387-15</inkml:trace>
  <inkml:trace contextRef="#ctx0" brushRef="#br0" timeOffset="20519.1734">9370 3680 5160 0,'12'25'5031'16,"11"-7"-516"-16,6-8-129 16,-1 2-4128-16,9 4-129 15,5-3-129-15,-5-3-129 16,4 5-258-16,-9-9-516 15,3 10-387-15,-11-13-1161 16,2 2-1806-16,2 4-516 16,-7-7 387-16</inkml:trace>
  <inkml:trace contextRef="#ctx0" brushRef="#br0" timeOffset="20910.196">10007 4178 1548 0,'14'63'3612'0,"-11"-39"-1290"16,5 1-258-16,-8-25 258 16,6 17-258-16,-5-27-129 15,13 2-258-15,-9-25 0 16,13 11-645-16,-7-19-129 0,6 4-516 15,-4-6 0-15,-2 3-387 16,-3 2 258 0,-5 6-258-16,-3 6 258 15,-2 5-258-15,-6 11 129 0,-2 9 0 16,-4 2 0-16,1 14 0 15,-4 7-129-15,4 7 129 16,-1 0-129-16,2 7 0 16,2-4 0-16,3-4 0 15,2-2 0-15,4-5 0 16,1-5-129-16,0-16-258 15,7 16-1161-15,-7-16-2580 16,13-20-774-16,4 0-258 16,2-15-258-16</inkml:trace>
  <inkml:trace contextRef="#ctx0" brushRef="#br0" timeOffset="21825.2483">10691 2666 1419 0,'-24'-13'4128'15,"7"5"516"-15,17 8-516 0,5 0-2709 16,7-8-258 0,12 8-516-16,5-2-129 15,8 2 129-15,2 0-258 16,7 3-129-16,-2 0 0 0,-2 3-129 15,-3 3 0-15,-6-1 0 16,-8 1-129-16,-8 2 258 16,-13 8-258-16,-5 5 129 15,-18 2 0-15,-9 8-129 16,-10 4 129-16,-2 4-129 15,-7 2 129-15,2 2 258 16,5-5-387-16,5 3 387 16,14-4-387-16,9-5 129 15,8 0 129-15,10-3-129 16,13-7-129-16,11 0-387 15,6-6 645-15,6-6-645 16,3-4 516-16,0-2-129 0,-3-7 0 16,-5 0-129-16,-5 0-129 15,-12-8-258-15,-2 4-645 16,-18-13-1806-16,-4 3-1677 15,-8-5-129-15,-9-3-258 16</inkml:trace>
  <inkml:trace contextRef="#ctx0" brushRef="#br0" timeOffset="22066.2621">10682 2959 1806 0,'8'39'4644'16,"7"-25"-129"-16,4-5-129 15,2-2-3483 1,10 4 0-16,-5-4-258 16,4 1-258-16,-2-5 0 0,-3 2-258 15,0 0-258-15,-3-5-258 16,-1 5-258-16,-7-5-903 15,7-2-2580-15,-4 2 258 16,-4 0-903-16</inkml:trace>
  <inkml:trace contextRef="#ctx0" brushRef="#br0" timeOffset="23005.3158">11256 3099 1677 0,'0'11'3096'0,"0"24"516"15,-5-6-2838-15,-2-1 0 0,-3 8 0 16,-2-4-387-16,1 1 0 15,-1-2 258-15,3-5-258 16,-2-9 387-16,8 0 129 16,3-17 0-16,0 0-258 15,0 0 258-15,20-2-387 16,-5-13 129-16,7 5 0 15,1-5-258-15,3 4-129 16,2 0 0-16,-2 6-129 16,0 3 129-16,-3 2-129 15,-6 4 0-15,0 1-129 16,-6 2-129-16,-1-1-258 15,2 2-1419-15,-12-8-2580 0,0 0-258 16,2-5-129-16</inkml:trace>
  <inkml:trace contextRef="#ctx0" brushRef="#br0" timeOffset="24757.416">11568 2909 774 0,'0'0'4128'15,"7"2"516"1,6-3-2064-16,8 8-645 16,-8-7-129-16,17 3-516 0,-5-3-516 15,11 1-129-15,-4-1-258 16,5 0-129-16,-3 0-258 15,1-2-129-15,-4-1 0 16,-5-7-258-16,-1 8-516 16,-13-17-903-16,4 13-1032 15,-11-9-1677-15,-5-4 0 16</inkml:trace>
  <inkml:trace contextRef="#ctx0" brushRef="#br0" timeOffset="24939.4264">11858 2703 1419 0,'-9'35'2838'0,"9"-4"-774"15,0-1-645-15,0 14-129 16,-1-7-258-16,1 5-258 16,0-4-645-16,0-3-258 15,0-7-387-15,0-6-258 16,6-8-258-16,-6-14-1161 15,16-2-1161-15</inkml:trace>
  <inkml:trace contextRef="#ctx0" brushRef="#br0" timeOffset="25288.4464">12186 2826 1548 0,'32'-18'4386'16,"-19"1"387"-16,3-4-1935 15,-1 12-516-15,-9-11-774 16,6 14-516-16,-10-12-387 16,-2 18-129-16,10-16-129 15,-10 16-129-15,0 0 0 16,5 10 0-16,-2 4-129 15,-2 11 0-15,2 8-129 16,-2 7 0-16,-1 3 129 16,1 7 387-16,-1-1-516 0,0 2 258 15,-5-3-258-15,-3-6 0 16,-3-2 129-16,-3-1-258 15,-3-2-516 1,-4-7-516-16,2 6-903 0,-11-13-2193 16,0-4-645-16,1-11-387 15</inkml:trace>
  <inkml:trace contextRef="#ctx0" brushRef="#br0" timeOffset="25471.4569">12208 2513 1806 0,'46'-59'4257'16,"-24"54"129"-16,-10 2-645 16,5 8-3741-16,-10 8-903 15,3 11-1161-15,-3-2-1161 0,-6 3-903 16,7 3 259-16</inkml:trace>
  <inkml:trace contextRef="#ctx0" brushRef="#br0" timeOffset="26248.5013">12673 2503 3096 0,'0'0'4257'0,"0"0"-129"16,18 0-2451-16,-3 0-387 15,11 9 0-15,-2-4-129 0,12 9-129 16,-6-6-129-16,2 6-387 15,-5 0-129 1,-3 1-129-16,-8 4-129 16,-8 1 0-16,-8 6-129 0,-8 4 129 15,-10 7-129-15,-8 2 0 16,-4 4 0-16,-3 5-129 15,-2-3 258-15,4 1 129 16,2-4-258-16,8-3-129 16,8-6 258-16,9 0-129 15,5-8 129-15,11-2-129 16,8-3 0-16,2-3-258 15,4-6 258-15,-2-2-129 16,1-4-258-16,-5-5-387 16,3 0-1161-16,-14-4-2322 15,-4-6-387-15,-2-4 258 16</inkml:trace>
  <inkml:trace contextRef="#ctx0" brushRef="#br0" timeOffset="26418.511">12648 2833 645 0,'-17'-3'3999'0,"17"11"258"16,0-8-129-16,14 22-3354 16,5 3-387-16,1-5 0 15,3 4-645-15,2-2-1548 16,5 2-2064-16,-8-11-129 15,4 5-387-15</inkml:trace>
  <inkml:trace contextRef="#ctx0" brushRef="#br0" timeOffset="26729.5288">13041 3240 1935 0,'30'18'2322'16,"-13"-18"387"-16,2-5 129 16,-4-13-129-16,6 3-387 15,-15-17-387-15,9 11-645 0,-15-13-129 16,5 13-129-16,-12-7-387 15,2 9-129 1,-13 3-258-16,1 10 387 16,-3 6-516-16,0 3 258 0,-1 13-645 15,1-4-1290-15,12 12-2322 16,-5-1-774-16,9-6-258 15,4-17-516-15</inkml:trace>
  <inkml:trace contextRef="#ctx0" brushRef="#br0" timeOffset="27212.5564">13632 2539 516 0,'-7'-24'2967'0,"-4"24"-1290"16,0 13 516-16,-5 10-645 16,3 13 0-16,-7 7-129 15,4 15-129-15,-8 0 129 16,6 8-258-16,-4-7-129 15,3 4 0-15,1-10-645 16,4-4-129-16,4-12-129 16,5-8 0-16,5-10-129 15,0-19-129-15,22 13-258 16,2-16-903-16,7-9-1290 15,4-4-1677-15,-7-13-129 16,7 0-258-16</inkml:trace>
  <inkml:trace contextRef="#ctx0" brushRef="#br0" timeOffset="27386.5664">13375 2729 1935 0,'-4'19'4128'16,"17"3"0"-16,11-21-258 15,15 8-4386-15,5-2-258 16,8-2-1290-16,5 6-1806 16,-12-11-258-16</inkml:trace>
  <inkml:trace contextRef="#ctx0" brushRef="#br0" timeOffset="28196.6127">14050 2881 1935 0,'-11'5'4386'15,"-6"-5"258"-15,-9-2-2451 16,2 6 129-16,-17-4-774 15,8 15-129-15,-11-11-516 16,8 18-129-16,-5-4-258 16,11 6 129-16,4-1-387 15,12 2 258-15,10 1-258 16,4-6-258-16,17-6 129 15,9-5 258-15,10-9-387 0,2 0-258 16,6-10 129-16,-1-4-258 16,-2-7 387-16,-3-3-129 15,-4-1-129-15,-11 4-129 16,-3 1 258-16,-9 2 129 15,-11 18 0-15,6-14 0 16,-6 14-129-16,-6 4 129 16,-4 12 0-16,1 3 0 15,1 2 0-15,3 1 258 16,2-1-258-16,3-4 387 15,0-3-129-15,0-14 0 16,20 12-258-16,-8-12-129 16,5 0 129-16,0-6-516 0,0-3 516 15,3-2-516-15,0-1 387 16,-2-1-387-16,1 2 258 15,-4 1 258 1,-3 7-129-16,-2 3 129 0,-10 0 0 16,4 11 258-16,-4 7-129 15,-2 4-129-15,-3 1 129 16,0 1-129-16,1-2-129 15,1-4 129-15,3-5-129 16,0-13-258-16,7 1 258 16,3-4 129-16,4-13 0 15,0-6 0-15,3-3-129 0,6-7 129 16,0-2-129-16,1-2 129 15,1 1-129 1,0 4 0-16,0 6 129 16,-2 4-129-16,-5 9 258 15,-2 11 0-15,-4 2-129 0,-3 16 258 16,-5 3-129-16,-3 7 0 15,-1-2 258-15,0 1 129 16,-1-4-258-16,-2-2 0 16,2 0-774-16,1-20-2064 15,-17 10-1677-15,17-10-129 16,0 0-774-16</inkml:trace>
  <inkml:trace contextRef="#ctx0" brushRef="#br0" timeOffset="29020.6598">14831 3228 2322 0,'1'61'3354'16,"0"-27"-516"-16,-1-2-2064 15,-4 4 129-15,1-2 258 16,-9-4 258-16,9 1-129 15,-11-13 0-15,9 3 129 16,-9-17-258-16,14-4-129 16,-19 0-258-16,19 0-129 15,-19-31-129-15,11 6-129 0,-4-17-129 16,0-2-129-16,4-16 258 15,3-7-387 1,5-13 0-16,0-11-129 16,11-5 129-16,6 0-258 0,9 1 129 15,3 9 129-15,5 10-129 16,3 14 129-16,0 15 129 15,-1 21-129-15,-1 12 0 16,-6 13-129-16,-3 5 129 16,-7 14-129-16,-2 8 129 15,-9 3 0-15,-3 7-129 16,-5-1 258-16,-1 0-258 15,-11-3 258-15,-5-2-129 16,-2-9 0-16,-3-3 0 16,4-4-129-16,0-8 0 15,4-4 129-15,14-2-258 16,-8 7 129-16,8-7 0 0,9 16 0 15,8-4-129-15,-1 6 129 16,4 6 0-16,-5-1 0 16,-2 3 129-16,-5 3 0 15,-8-3 0-15,-3-3 387 16,-13 0-387-16,-7-5-258 15,0 1-258-15,-7-9-1161 16,10-2-2838-16,3 2 0 16,5-9-258-16</inkml:trace>
  <inkml:trace contextRef="#ctx0" brushRef="#br0" timeOffset="29377.6803">15122 3072 258 0,'34'3'3870'15,"-24"-3"-516"-15,5-2-1032 16,7 1-387-16,-5-14-387 15,13 4-129-15,-12-16-258 16,14 4 0-16,-12-18-516 16,8-3 258-16,-11-12-387 15,2-4-129-15,-7-6-129 16,-1 2-129-16,-6 3 129 15,-2 9 0-15,-3 7-129 16,0 14 0-16,-7 14 0 16,-5 17 0-16,-5 13 0 0,-3 18-129 15,-6 17-129-15,-2 12 129 16,-1 12 129-16,2 5 258 15,3 6-258 1,5-4-129-16,10-2 0 16,9-7-129-16,7-11-258 0,7-16-516 15,18 1-1806-15,-3-14-2322 16,-3-11 258-16,2-2-258 15</inkml:trace>
  <inkml:trace contextRef="#ctx0" brushRef="#br0" timeOffset="30079.7204">10722 3702 5031 0,'-64'0'4386'0,"40"0"0"15,24 0-645-15,0 0-3612 16,0 0-258-16,27 7 129 15,11-3 0-15,11-1 129 16,17 0 0-16,16 2 258 16,10-5 258-16,19 6-387 0,15-6 258 15,17 1-129-15,11-4 129 16,19 1-129-1,11-10-129-15,14 0 129 16,9-3 0-16,17-2-258 0,3-3 129 16,6-1 0-16,7 2-129 15,-1 3 0-15,-4 0 0 16,0 5 0-16,-7 3-129 15,-13 2 0-15,-15 6 0 16,-10 0-129-16,-20 5 129 16,-22-1-258-16,-19 8-258 15,-31-10-387-15,-15 14-1290 16,-33-8-2580-16,-29-5-129 15,-21-3-258-15</inkml:trace>
  <inkml:trace contextRef="#ctx0" brushRef="#br0" timeOffset="30803.7618">10812 4031 774 0,'-38'-1'3999'15,"22"1"387"-15,16 0 0 16,0 0-3354-16,6-13 0 15,19 12-129-15,2-6 0 16,13 7-129-16,2-1 129 0,8 1-258 16,-1 5-387-16,-1 6-129 15,-6 0-129-15,-4 3 129 16,-8 1 0-1,-6 0 0-15,-7 1 0 0,-9 0 0 16,-8 4-129-16,-7 1 258 16,-15 4-258-16,-6 5 129 15,-10 5-129-15,-7 1 129 16,-5 6-258-16,-3-2 129 15,3 0 0-15,7-1 0 16,7-5 0-16,9-2 0 16,9-7 0-16,13-2 129 15,5-5 0-15,13-1 0 0,11-8 0 16,10 2 258-1,7-6-258-15,4 3 129 16,4-6-129-16,-3-1-129 16,-4-1 0-16,-4-1 0 0,-6-3-258 15,-13-7-387-15,-5 9-516 16,-14-16-1806-16,-5 2-1677 15,-10-1-516-15,-10-4 0 16</inkml:trace>
  <inkml:trace contextRef="#ctx0" brushRef="#br0" timeOffset="31007.7735">10679 4243 3870 0,'0'32'5031'15,"17"-14"-129"-15,14 5-516 16,4 5-3483-16,5-13-258 0,9 4-129 15,-3-8-129-15,2 2 0 16,-3-4-516-16,-4-4-129 16,0 1-258-16,-9-6-1032 15,2 0-2967-15,-2 0-258 16,-6 0-129-16</inkml:trace>
  <inkml:trace contextRef="#ctx0" brushRef="#br0" timeOffset="31455.7991">11349 4498 1 0,'0'-24'3998'0,"0"24"1"16,0 0 0-16,-8 10-3225 16,1 15-129-16,-5 4 0 15,2 11-129-15,-3-2 129 0,8 7-258 16,-4-8 258-1,9-1-129-15,0-12 129 16,10-6-129-16,6-18 0 16,9-3 0-16,-1-19-129 0,3-2 129 15,-3-14-258-15,2 2 0 16,-7-7-258-16,-6 4-129 15,-9 0-129-15,-4 2-129 16,-4 12-516-16,-13-6-1290 16,2 15-2451-16,1 6-258 15,1 0-129-15</inkml:trace>
  <inkml:trace contextRef="#ctx0" brushRef="#br0" timeOffset="31684.8121">11762 4249 2193 0,'39'18'4515'0,"-12"-1"-129"15,-7-11-129-15,-1 4-3870 16,10-2-129-16,0 1-129 15,-1-2-387-15,1 0-387 16,-9-7-1032-16,3 0-1677 0,-4-4-1032 16,-9-15 0-1</inkml:trace>
  <inkml:trace contextRef="#ctx0" brushRef="#br0" timeOffset="31810.8192">12012 4081 516 0,'-18'17'3483'0,"3"8"0"16,11 26-1935-16,-9 10-3870 15,-5-4-903-15,8 19-257 16</inkml:trace>
  <inkml:trace contextRef="#ctx0" brushRef="#br0" timeOffset="32125.8375">12263 4255 2451 0,'65'-57'3999'0,"-39"34"387"16,2 1-3096-16,3 15-129 0,-8-6 0 16,-1 12 0-16,-10-6 0 15,4 10-387-15,-16-3-129 16,1 29 129-16,-7-4-258 15,-5 14 0-15,-9 4-129 16,2 9-129-16,-7 1-129 16,0 5 0-16,-3-3-129 15,3 0-129-15,-2-7 129 16,2-6-645-16,7 0-1032 15,-3-8-3225-15,0-10 0 16,5-8-387-16</inkml:trace>
  <inkml:trace contextRef="#ctx0" brushRef="#br0" timeOffset="32274.846">12375 3828 3870 0,'57'-24'3096'0,"-36"34"-2709"15,-4 3-516-15,1 7-3612 16</inkml:trace>
  <inkml:trace contextRef="#ctx0" brushRef="#br0" timeOffset="32861.8796">12715 3960 3354 0,'-13'-49'3870'0,"13"37"-2709"16,0 12 387-16,11-1-129 16,2 2 0-16,11 19-129 15,-1-3-516-15,9 11 387 16,-3-3-387-16,4 5 0 15,-7-5-516-15,-2 0 0 16,-5-5 129-16,-7-2-258 16,-10-1 129-16,-2-1-129 15,-8 0 0-15,-10 2 129 0,-7 3-129 16,-6 4-129-16,-2 7 0 15,0 2 0-15,4 1-129 16,4 3 129-16,7 0 0 16,7-2-129-1,10-4 258-15,2-2-129 0,15-6 0 16,4 0 0-16,4-6 0 15,1-4 0-15,2-1-129 16,-3-11-387-16,3 10-1161 16,-10-12-2451-16,-5-4-387 15,-2-2-516-15</inkml:trace>
  <inkml:trace contextRef="#ctx0" brushRef="#br0" timeOffset="33042.8899">12698 4238 258 0,'19'60'3999'0,"-5"-33"129"16,15 12-516-16,-3-4-3612 15,2-3-516-15,0-5-903 16,-6-12-1806-16,5 6-645 15</inkml:trace>
  <inkml:trace contextRef="#ctx0" brushRef="#br0" timeOffset="33332.9065">13091 4337 516 0,'19'58'3354'0,"-18"-25"-1290"15,-1 9-258-15,-8-1-258 16,-1 7-129-16,-12-10 0 15,8 8-258-15,-9-16 129 16,12 3-129-16,-7-16 258 16,15 8-129-16,2-25-129 15,0 0-258-15,12 0-258 16,12-3-129-16,2-11-129 15,10-1-129-15,0-2-258 16,2-4-129-16,4 7-774 16,-10-8-1548-16,3 7-2451 15,-3 6-129-15,-4-3-387 0</inkml:trace>
  <inkml:trace contextRef="#ctx0" brushRef="#br0" timeOffset="33808.9335">13584 3919 3096 0,'8'6'4386'0,"1"21"0"16,-9-2-387-16,0 19-3999 0,-1 9 258 16,-3 8-129-1,-4 5 129-15,-1-1-129 16,-5 0 0-16,-1-8-258 15,1-5 129-15,4-14 0 16,4-10-129-16,6-11 129 0,0-17-387 16,14 4-645-16,3-13-1806 15,3-15-1290-15,12 3-387 16</inkml:trace>
  <inkml:trace contextRef="#ctx0" brushRef="#br0" timeOffset="33965.9427">13463 4156 2322 0,'-8'17'4386'16,"8"-1"-387"-16,12-16-774 0,22 0-5676 15,5 5-1677-15,-5-6 0 16</inkml:trace>
  <inkml:trace contextRef="#ctx0" brushRef="#br0" timeOffset="34694.9844">14099 4203 1548 0,'6'31'3612'0,"-11"-15"-774"16,0-2-516-16,-10-13-258 0,6 9-387 15,-15-10-129-15,10 2 0 16,-18-4 0 0,10 9-387-16,-11-4-258 15,4 12-387-15,-7-2-129 0,11 5 0 16,0 2-387-16,8 4 0 15,10-1 0-15,7-5 0 16,8-6-129-16,16-7 129 16,6-5-258-16,8-9 258 15,5-5 0-15,0-10-129 16,1 0 258-16,-5-4-258 15,-4 1 258-15,-9 4-258 16,-4 2 129-16,-12 10 0 16,-10 11-129-16,0 0 129 15,0 14-129-15,-12 10 0 16,-2 9 0-16,1-1 129 15,3 4-129-15,2-3 0 0,4-6 129 16,4-8 0-16,9-9 0 16,6-10 0-16,3-3 0 15,3-11 0-15,2-7 129 16,-1-5-129-16,2-4 129 15,-3 0-129-15,-4 0 0 16,-3 6 0-16,-3 4 0 16,-3 8-129-16,-8 12 129 15,0 0 0-15,6 5-129 16,-6 12 129-16,0 8-129 15,-2-1 129-15,1-3 0 16,-1-1 0-16,2-6-129 16,0-14 129-16,12 6-129 0,-3-9 129 15,6-11 0-15,1-7 0 16,3 0 0-16,0-3 0 15,-1-4 0-15,-2 8 0 16,0 2 0-16,-8 10 0 16,-8 8 0-16,0 0 0 15,1 22-129-15,-5 1-258 16,1 15-1677-16,-8-3-2580 15,3-6 0-15,8 4-516 16</inkml:trace>
  <inkml:trace contextRef="#ctx0" brushRef="#br0" timeOffset="35492.03">14803 4696 6837 0,'10'-34'4644'15,"-10"14"-258"-15,0 20-258 16,-1-12-4902-16,1 17 129 15,-8 12 0-15,4 11 387 0,-6 9 129 16,-2 9 387-16,3 7 0 16,-3-2 258-16,1 6-129 15,-1-8-129-15,6-4 129 16,-4-12 0-16,5-5 0 15,-4-15-129-15,9-13 129 16,-12-3 0-16,8-16 129 16,-4-13-258-16,5-4 0 15,0-14-129-15,0-11-258 16,3-11 258-16,3-8-129 15,7-13 0-15,3-6 0 16,7-1 0-16,1 2 0 0,4 6 0 16,3 15 0-16,1 12 0 15,0 14-129-15,0 19 129 16,-4 15-129-16,0 11 129 15,-2 5-129-15,-2 3-129 16,-5 8 0-16,-2 4 258 16,-4 3-129-16,-3 3 129 15,-7 2 0-15,0 0-129 16,-8 1 129-16,-6-3 0 15,-2 0 0-15,-4-2 0 16,2-1-129-16,2-1 0 16,3-6 0-16,5 3-129 15,8-13 129-15,0 22 0 0,2-6-129 16,10 7 129-16,-3 2 0 15,2 3 129-15,-2 4 0 16,-4-1-129 0,-1 0 258-16,-4 2-258 0,-5-7 258 15,-5-4-129-15,-5-4 0 16,2 0-387-16,-9-12-1677 15,8-4-1935-15,1 4-903 16,-3-7 129-16</inkml:trace>
  <inkml:trace contextRef="#ctx0" brushRef="#br0" timeOffset="35841.05">15085 4459 774 0,'78'-26'4257'0,"-41"0"129"16,5 8-258-16,0-5-2967 0,-10-13-129 15,1 4-129-15,-13-10-129 16,2 7-129-16,-14-10 129 16,-4 6-387-16,-4-6 258 15,-8 10-258-15,-9 3-129 16,-2 10-129-16,-8 9 0 15,-1 13 0-15,-4 15-129 16,3 17 129-16,4 17-129 16,8 12 0-16,10 9 0 15,7 5 258-15,14 0-258 16,11-2 258-16,9-6-129 15,4-8-129-15,3-12 0 16,-1-11-387-16,0-1-1032 0,-12-15-2967 16,-5-7-645-16,-6-2-387 15,-17-11 388-15</inkml:trace>
  <inkml:trace contextRef="#ctx0" brushRef="#br0" timeOffset="52534.0047">11399 2202 1677 0,'4'-29'3870'0,"-2"11"-516"0,-2 18-1161 15,0 0-516-15,-12 2-516 16,4 18-516-16,-11 9-129 16,2 7-774-16,-7 9 645 15,1 6-516-15,-6 9 387 16,0-1-387-16,-1 8 258 15,4-11-387-15,3-1 258 16,4-13 129-16,3-3-129 16,4-9 129-16,6-12 0 15,6-18 0-15,0 0 0 16,6-22 0-16,5-14 0 15,6 0 0-15,-1-17 0 16,4-7-129-16,0-8 0 0,3 4 516 16,-3-1-516-16,-2 9 516 15,-2 7-387-15,-3 8 387 16,-3 4-387-1,-2 15 645-15,-4 6-645 0,-4 16 129 16,2-12 0-16,-2 12-387 16,0 0 258-16,-14 7-258 15,0 3 129-15,1 3-129 16,-5 3 129-16,-1 2-129 15,2-1 0-15,0-5 0 16,5 1 129-16,3-3-129 16,9-10 0-16,0 0 129 15,0 0 129-15,8 3-129 0,4-3 0 16,4 0 129-1,-2 0 0-15,4 0-129 16,-1 6 129-16,-3 4 0 16,-1 3-129-16,0 3 0 0,-1 4-129 15,-1-5-774-15,2 5-129 16,-13-20-903-16,17 20-774 15,-17-20-645-15,12 0-1161 16,-12 0 387-16</inkml:trace>
  <inkml:trace contextRef="#ctx0" brushRef="#br0" timeOffset="52942.028">11563 1841 645 0,'12'-31'3483'0,"-12"31"387"16,0 0-516-16,-7 0-1677 16,-5 21-1161-16,1 6-129 15,0 9 0-15,0-3-258 16,2 7 516-16,5-4-258 15,1-4 258-15,6-7 129 16,6-10 129-16,11-6 0 16,2-11-258-16,10-9 0 15,-2-14-129-15,11 1 0 16,-6-12-387-16,2 0 129 15,-6-1-129-15,-4-3 0 16,-8 4 129-16,-8 9-129 0,-11 4 0 16,-7 5 0-16,-13 8-129 15,-10 10-129-15,-3 1 0 16,-6 17-258-1,3 5-516-15,-5-3-903 0,16 12-1677 16,0-2-1032-16,12 6-129 16,8-5-129-16</inkml:trace>
  <inkml:trace contextRef="#ctx0" brushRef="#br0" timeOffset="54263.1036">11131 3013 645 0,'0'0'1548'16,"0"0"-129"-16,0 0-129 16,0 0-516-16,0 0-387 15,0 0-129-15,0 0-258 16,0 0-258-16,0 0 129 15,0 0-129-15,0 0-645 16,0 0-258-16,0 0 0 16,0 0-387-16</inkml:trace>
  <inkml:trace contextRef="#ctx0" brushRef="#br0" timeOffset="56221.2156">13743 4914 3483 0,'-12'-11'3999'15,"8"22"-2451"-15,4-11-516 16,6 24-258-16,1-7 129 15,7 10-129-15,0 0 129 16,6 7 0-16,-2-3-387 16,3 4 129-16,-4-5-387 15,2-1-129-15,-4-8-129 0,0-3 0 16,-5-6-129-16,-10-12 129 15,16 14-387-15,-16-14-387 16,0 0-516-16,0-17 0 16,-4 7 0-16,-11-15-258 15,3 5 387-15,-9-10-129 16,3 6 516-16,-4 0 516 15,1 2 516-15,4 8 258 16,0 5 0-16,5 9 129 16,0 1 0-16,10 17 0 15,2 1 0-15,2 11 129 16,8-4 0-16,6 9 129 15,0-9-129-15,6 6-129 0,-3-13 0 16,3 1-129-16,-6-9-258 16,1-2 129-16,-5-6-129 15,1-1 0 1,-13-2-129-16,17 0 0 0,-17 0 0 15,18-8-258-15,-8 2-387 16,-2-7-903-16,11 4-774 16,-8-6-1161-16,1-7-1161 15</inkml:trace>
  <inkml:trace contextRef="#ctx0" brushRef="#br0" timeOffset="56719.2441">13967 4926 903 0,'0'0'3354'15,"0"8"-2451"-15,0-8 258 16,5 21 0-16,-4-9 0 16,6 12 129-16,-3 1-129 15,3 9 0-15,-5-2-258 16,3 5-258-16,-2-1-258 15,-2-1-258-15,1-5 0 16,-1-4-129-16,-1-5 0 16,0-6-129-16,0-4-129 15,0-11-645-15,0 0-903 16,0 0-1935-16,0 0-516 0</inkml:trace>
  <inkml:trace contextRef="#ctx0" brushRef="#br0" timeOffset="57245.2742">14167 5366 774 0,'7'-6'1935'0,"-7"6"258"15,0 0-129-15,0 0 0 0,0 0-258 16,0 11-645-16,-7 0-258 16,2 6-516-16,-3 3-129 15,1 8-387-15,-2-1 258 16,4 5-129-16,-2-2 258 15,6-2-258-15,1 0 129 16,0-5-129-16,7-5 258 16,6-4 0-16,1-7 0 15,5-4 258-15,0-4-129 16,8-6 0-16,-5-10 129 15,6 1 0-15,-5-9-258 16,0-3 129-16,-7-3-129 16,-3 2 258-16,-8-3-258 0,-3 6 129 15,-7-2-129-15,-7 9 129 16,-8 2-129-16,-5 11 0 15,-3 6-129-15,-2 0-387 16,-1 14-129-16,0-5-1161 16,11 11-1548-16,2-2-2064 15,2-8 0-15</inkml:trace>
  <inkml:trace contextRef="#ctx0" brushRef="#br0" timeOffset="59705.4149">16074 3784 1806 0,'49'-3'2967'15,"-20"2"-2967"-15,5-1 129 16,3-2-258-16,1-1 0 15,-1 2-516-15,0 0-903 16,-5-11-902-16</inkml:trace>
  <inkml:trace contextRef="#ctx0" brushRef="#br0" timeOffset="60122.4388">16032 3972 129 0,'21'1'3999'0,"-21"-1"0"16,29 2 0-16,-11 5-3612 15,0-7 258-15,8 0 0 16,-2 0-258-16,3 0 0 15,1 0 129-15,4 0-387 16,2-2-774-16,-1 1-3225 16,0-12-516-16,8 10 0 15</inkml:trace>
  <inkml:trace contextRef="#ctx0" brushRef="#br0" timeOffset="64076.6649">18166 3197 1548 0,'0'0'3741'0,"0"-8"129"0,6 0-2580 15,6 0-645-15,-5-5 0 16,6-4-258-16,-1-5-129 16,5 2 258-16,-5-4-129 15,2 2 129-15,-3-3-258 16,-1 5 129-16,-3 1-258 15,0 4 129-15,-7 15-258 16,6-13 258-16,-6 13-258 16,0 7 129-16,0 12 0 15,0 8-129-15,0 5 129 0,-1 9 0 16,-3 3 129-1,1 7 0-15,-1 2-258 16,-1-1 129-16,-2-2 129 16,1 0-129-16,-2-6-129 0,-3-3 129 15,-2-6-129-15,0-5 0 16,-2-6-516-16,-6-11-516 15,4-7-3096-15,-4 0-258 16,-8-11 0-16</inkml:trace>
  <inkml:trace contextRef="#ctx0" brushRef="#br0" timeOffset="64323.679">18265 2676 3612 0,'11'-3'4644'0,"-8"10"-645"15,-3 12-903-15,0 1-3225 16,-1-1 0-16,1 4-516 15,0-6-1419-15,0-6-1806 16,10 7-387-16,-10-18 129 16</inkml:trace>
  <inkml:trace contextRef="#ctx0" brushRef="#br0" timeOffset="64905.7124">18519 2622 1161 0,'0'0'3870'16,"21"13"129"-16,-4-4-1935 16,11 0-1290-16,10 4 129 0,3-2-129 15,4 10 129-15,-5-6-129 16,0 7-258-16,-8-4-258 15,-6 4 0-15,-12 1-258 16,-11 7 258-16,-9-2-258 16,-12 2 129-16,-10 0 129 15,-4 0 0-15,-7-1 0 16,0 2 129-16,1-5-258 0,6-2 516 15,3 2-516 1,11 1 0-16,9-4-129 16,9 2 129-16,9-1 0 15,9-1-387-15,10 1 258 16,7-3-258-16,4-4 387 0,2-3 0 15,2-3-129-15,-3-4 0 16,-4-3 0-16,-6-4-258 16,-5 0-516-16,-13-3-516 15,1-4-2322-15,-13 7-774 16,-4-27-516-16</inkml:trace>
  <inkml:trace contextRef="#ctx0" brushRef="#br0" timeOffset="65170.7273">18465 3039 4644 0,'20'20'4773'0,"-6"-15"258"0,7 1-645 15,7-1-3741-15,-1-2-258 16,4-1 129-16,-2 0-258 16,2-2-129-16,-1 0-129 15,-1-2-516-15,-2 0 129 16,-3-5-645-16,5 7-645 15,-9-1-2322-15,-1-4-645 16,2 5 129-16</inkml:trace>
  <inkml:trace contextRef="#ctx0" brushRef="#br0" timeOffset="65917.7703">19098 3331 129 0,'0'0'3483'0,"0"0"-1290"16,0 0-258-16,0 0-645 16,0 0-387-16,0 0-129 15,0 0-258-15,0 0 0 16,0 0 0-16,-6 10 0 15,6-10-129-15,-6 18 0 16,0-7 0-16,4 2-129 16,-2 0-129-16,3 1 0 15,1 3 0-15,0-3 0 16,0-14 0-16,12 16 258 15,-2-12-129-15,6-4 129 16,0-4-129-16,2-5 258 16,-3-11-129-16,3 6 129 0,-6-11-129 15,0 3 129-15,-8-7 0 16,-3 10-129-1,-6-4 0-15,-8 11-129 16,-7 1 0-16,-5 4-387 0,-1 7 129 16,-5 0-645-16,9 16-1677 15,-3-3-2064-15,5-3-387 16,12 1-129-16</inkml:trace>
  <inkml:trace contextRef="#ctx0" brushRef="#br0" timeOffset="67270.8474">19558 2834 1032 0,'0'0'3999'0,"-8"16"0"15,-7 0-129-15,-3 11-3612 16,1 15 129-16,-4 3 0 15,3 9-129-15,-2-4-129 16,5 4 129-16,6-10-129 16,7-3 0-16,2-9 129 0,10-10-774 15,7-11 129-15,4-11-387 16,6 0-645-1,-5-13-1290-15,1-13-1419 16,4 4 387-16</inkml:trace>
  <inkml:trace contextRef="#ctx0" brushRef="#br0" timeOffset="67466.8589">19334 2947 1935 0,'-8'20'4128'0,"17"-14"129"15,22 2-387-15,4-5-3870 16,9 0 258-16,2-3-774 16,11 1-1161-16,-3-1-1161 15,-4-8-1032-15,4 6-129 0</inkml:trace>
  <inkml:trace contextRef="#ctx0" brushRef="#br0" timeOffset="68269.9047">20034 3091 2580 0,'0'0'4257'16,"-18"-9"-645"-16,1-4 129 15,-2 8-3096-15,-12-9 387 0,0 13-129 16,-9-6 0-16,6 7-129 16,-4 3-258-16,4 6 129 15,5 4-516-15,4 2-129 16,5 2-129-16,8 0 129 15,10 0 0-15,2 0 0 16,10-3-129-16,7-3-129 16,10-5 258-16,4-5 129 15,2-1-129-15,4-3 129 16,1-5 0-16,-2-2 0 15,-5-5 0-15,-3 7 387 16,-8-3-258-16,-5 8 129 16,-15 3-129-16,14 0-129 0,-14 0 0 15,-4 17-129-15,-1-1 0 16,2 0-387-1,3 3 258-15,0-2-129 16,0-4 258-16,0-13 0 0,21 12 0 16,-2-12 0-16,2-2 129 15,0-10-129-15,4-9 129 16,-1 1 258-16,-3-4-258 15,0-1-129-15,-5 2 129 16,-2 3-129-16,-3 2 258 16,-6 6 0-16,-5 12-387 15,0 0 129-15,0 0 0 16,1 10 258-16,-1 8-387 15,0 2 0-15,0 0 129 16,3-1-387-16,-2-3 387 16,3-3-258-16,-4-13 387 15,11 8-387-15,-11-8 387 0,13-15 387 16,-6 0-516-16,3-5-258 15,3-1 258-15,1-2-129 16,3 1-129-16,0 4 129 16,0 5 0-16,-2-1-387 15,0 10 516-15,-3 2 0 16,-1 2 0-16,-7 10 387 15,-3 9-258-15,-1-1-129 16,-1 5 0-16,-6 0-129 16,2 1-258-16,-2-9-387 15,7 9-1032-15,-5-10-2064 16,5-14-774-16,9 18 0 15,-9-18-128-15</inkml:trace>
  <inkml:trace contextRef="#ctx0" brushRef="#br0" timeOffset="68863.9387">20649 3285 1161 0,'5'51'4128'16,"-5"-22"129"-16,0 3-1677 15,0 12-516-15,0-10-774 16,0 7-516-16,-3-10 129 15,3 4-387-15,0-14 0 16,0 4 129-16,0-25 0 0,3 21 0 16,-3-21 0-16,0 0 0 15,0-17-129-15,0-2-129 16,0-11-129-1,0-8-129-15,0-9 0 0,0-8-129 16,0-14 0-16,8-5-258 16,4-6 258-16,5-2-258 15,4-4 129-15,4 0 0 16,4 5 0-16,4 5-129 15,4 10 129-15,-3 10 129 16,1 11 0-16,-2 7 0 16,-1 14 0-16,-5 10-129 15,-6 9 0-15,-5 5 0 0,-8 7 129 16,-6 10-129-1,-2 7 0-15,-10 7 129 16,-7 6-129-16,-3-2 129 16,-5 2-129-16,0-2 129 0,1 2-129 15,3-6 129-15,5-4-129 16,3-4 0-16,9-3 129 15,4-1-129-15,4 0 129 16,7-2-129-16,3 0 258 16,1 2 258-16,-5-2-258 15,-2 0 258-15,-4 3-387 16,-8 1 129-16,-8 0 0 15,-5-2-129-15,-4 1-258 16,-8-4-645-16,10 9-1032 16,-7-9-2451-16,8-9-387 15,18-7 0-15</inkml:trace>
  <inkml:trace contextRef="#ctx0" brushRef="#br0" timeOffset="69259.9614">20918 3217 129 0,'22'6'3870'15,"5"-6"387"-15,-10-2-1548 16,0-13-516-16,8 5-516 16,-8-17 0-16,12 4-774 15,-6-14-258-15,8-2-129 16,-7-14-129-16,5 1 0 15,-8-10-129-15,6 4 0 16,-9-3-129-16,1 8 129 0,-9 0 129 16,-1 17-129-16,-6 5 0 15,-3 13-129-15,0 18 0 16,-20-5 0-1,1 19-129-15,-4 14 129 0,-3 13-129 16,-2 11 0-16,1 5 258 16,1 9 258-16,10 4-387 15,5 1 0-15,11-3-129 16,7-8 129-16,14-4-129 15,7-11-129-15,7-2-258 16,-1-13-903-16,5 5-645 16,-10-14-2451-16,-4-5-387 15,-5-2-387-15,-20-14 388 0</inkml:trace>
  <inkml:trace contextRef="#ctx0" brushRef="#br0" timeOffset="125781.1942">20115 2234 516 0,'-24'-35'1677'16,"8"21"258"-16,-1 0-129 16,-3 2-258-16,-6 2-387 0,6 5-258 15,-9 2 0-15,4 3 0 16,-4 0-258-1,3 7-516-15,-3 5 0 16,-1 4-129-16,3 5 0 0,-3-1 0 16,2 6-129-16,-2 0 129 15,-1 8 0-15,0 0-258 16,-1 3 258-16,-2 2-516 15,2 5 645-15,2 0-516 16,1 8 387-16,2-1-387 16,2 5 387-16,4-3 0 15,1 1 0-15,6 0 0 0,-5-4 129 16,5 2 0-16,-3-6 258 15,2 1-258 1,-2-8 258-16,4 1-129 16,-2-4-129-16,6 1 129 0,0-1-258 15,4 0 258-15,-1-1-516 16,5 0 258-16,1 5 0 15,1-2 0-15,6 5 0 16,-2 0-129-16,6 0 129 16,-1 0-129-16,3 0 129 15,-1 0 0-15,4-5-129 16,-1 1 129-16,4-2 0 15,0-1-129-15,5-3 258 16,-2 3-258-16,6-2 129 16,2-2 0-16,2 0 0 15,5-4-129-15,2 1 0 16,1-5 129-16,5-1 0 0,5-6 0 15,3 2-258-15,2-7 516 16,8 0-516-16,4-5 516 16,6-1-516-16,4-5 258 15,3-1-129-15,2-1 0 16,3-7 0-16,3-3 0 15,1-6 129-15,2-3 0 16,4-9-129-16,-4-3-258 16,4-7 258-16,-4-7-258 15,3-3 258-15,-9-10-129 16,0 2 129-16,-10-13 129 15,-4-2 129-15,-7 0 387 16,-9-2 129-16,-7-2-129 0,-8-5 129 16,-3 2-258-16,-12-8 129 15,0-3-258-15,-10-6 129 16,-1 1 0-1,-10-5 0-15,1 12-129 0,-5-1 129 16,-2 13 516-16,-10 3-387 16,-1 25 258-16,-7 3-516 15,-1 17 387-15,-3 5-516 16,-1 8 387-16,-4 3-516 15,-1 3-129-15,-2 4-129 16,-5 2 0-16,-1 3-258 16,-7-5 0-16,-1 3-387 15,-9-5 0-15,2 5-645 0,-13-6-258 16,5-1-1935-16,-1 5-129 15,-9-7 0-15</inkml:trace>
  <inkml:trace contextRef="#ctx0" brushRef="#br0" timeOffset="130851.4842">22358 4206 3225 0,'35'11'4773'16,"16"-11"-516"-16,9-11 129 16,26 1-4386-16,17 3 129 15,17-1 129-15,13 3 0 16,11-4 129-16,7 7-129 15,1 0 258-15,-1 2-129 16,-6 0-129-16,-2-1-129 16,-12-3 0-16,-10 1-129 15,-13-1-387-15,-18-8-387 16,-11 5-1161-16,-17-7-2580 15,-21-12-387-15,-8 1 0 16</inkml:trace>
  <inkml:trace contextRef="#ctx0" brushRef="#br0" timeOffset="131264.5079">23144 2194 3612 0,'-28'-56'3870'15,"28"46"-129"1,0 10-387-16,0 8-3741 16,5 18 129-16,6 26-129 0,-4 14-258 15,-4 39 645-15,2 19 258 16,-5 83-129-16,0-27-129 15,-3 27 129-15,0 17-258 16,3 18 129-16,0 3 129 16,6-9 0-16,4-1-387 15,6-64 258-15,1 34-129 16,3-17 129-16,-2-19-129 15,2-19 0-15,-6-20-645 16,5-14-645-16,-2-11-2838 16,-11-36 258-16</inkml:trace>
  <inkml:trace contextRef="#ctx0" brushRef="#br0" timeOffset="132773.5942">23915 2001 645 0,'-6'56'3225'0,"6"-22"129"15,-4-1-1290-15,2 7-2193 16,0 1 0-16,-1 4 129 15,1-1-387-15,-1 4 774 16,-1-6-258-16,3 5 258 16,1-1 0-16,-3 4 129 15,3 0-129-15,-4 3 129 16,0-2 129-16,-3 4-387 15,1 0 258-15,-5-1-258 16,2-1 129-16,-3-2 0 16,0 0-258-16,1-4 0 15,0 1 0-15,3-5 0 16,-1 0 129-16,0-1-258 0,-2 0-129 15,3-4 258-15,-4-2 0 16,-1 4 0-16,0-4 129 16,-3 1-258-16,0 0 129 15,-2-2-129-15,1 0 129 16,-4-1-129-16,2 2 0 15,-2-6 129-15,1 2 0 16,-4-6-129-16,2 3 129 16,-2-2 129-16,3-2-258 15,0-1 258-15,0-1-258 16,-1-2 387-16,-1 6-387 15,2-6 258-15,-1 3-258 16,-1-5 0-16,2 4 129 0,-1-3-129 16,-1 1 0-16,2-1 0 15,1-2 129-15,-1 1-129 16,2-1 129-16,-3 2-129 15,3-1 129-15,0-1-129 16,-2 3 129-16,3-2-258 16,-1 0 129-16,2 1 129 15,-1 0-129-15,4 0 0 16,-2 3 0-16,1 5 0 15,0 0 129-15,-2-1-129 16,1 4 129-16,0-2-129 16,-1 2 129-16,-1-2-129 0,1 1 129 15,-3-3 0-15,4-1 129 16,-2 1 0-16,2-1-258 15,-3-1 258 1,4 2-258-16,0 0 129 0,-1 1-129 16,-1-1 129-16,0 0-129 15,1 5 129-15,-2-4-129 16,-1 5 0-16,2 0 129 15,-2 2-129-15,1 0 129 16,1 1 0-16,0 1-129 16,1-3 129-16,3 0-129 15,-3 1 129-15,4 0 0 16,0-4-129-16,4 2 0 0,-3-2 129 15,4 1 0 1,-3 4 0-16,3 1-258 16,0-1 387-16,-3 3-258 15,3-3 129-15,-1 1-129 0,-3 1 129 16,1-1-129-16,1-3 0 15,-2 0 0-15,0 2 0 16,2 0 129-16,0-1-129 16,1 2 0-16,-1 0 0 15,1 0 0-15,-1 2 0 16,1 0 0-16,0 1 0 15,-4 1 129-15,0-1-129 16,3 0 129-16,0 1-129 16,1-4 0-16,0 2 129 15,3 0-129-15,1-6 129 16,1 0-258-16,1 1 129 15,0-3 0-15,1 0-129 0,-2-2 129 16,3-1-387-16,-8-12-903 16,8 6-2709-16,3-4-1161 15,-3-18-258-15,1 13 388 16</inkml:trace>
  <inkml:trace contextRef="#ctx0" brushRef="#br0" timeOffset="135283.7378">20686 3543 516 0,'-13'-10'1935'0,"13"10"-258"0,0 0 0 15,0 0-258 1,0 0-258-16,0 0-258 16,0 0-129-16,0 0-129 15,11-8-129-15,9 6 0 0,5 2-129 16,7-2 258-16,10 2-258 15,6-5 0-15,5 3 129 16,3-5-387-16,5 4 0 16,-2 1-516-16,0-5-1548 15,-6-4-1806-15,9 11-516 16,-9-11 259-16</inkml:trace>
  <inkml:trace contextRef="#ctx0" brushRef="#br0" timeOffset="136456.8049">23376 4150 258 0,'0'0'1419'0,"0"0"-129"16,0 0-387-16,0 0-387 16,0 0 258-16,0 0 0 15,0 0 258-15,0 0-258 16,0 0 129-16,0 0 0 0,0 0-258 15,5-11 129-15,-5 11-387 16,0-12 129-16,0 12-258 16,0-16-129-16,0 16 129 15,-2-22 129-15,0 11-129 16,1-4 0-16,1 2 129 15,-4-4-129-15,4 7 129 16,0-4-129-16,0 14 129 16,0-18-129-16,0 18 0 15,0 0-258-15,0 0 0 16,0 0-129-16,0 0 129 15,0 0-129-15,0 16 0 16,0-2 0-16,-1 3 129 0,1 2 0 16,0 1 0-16,0-2-258 15,0-3 516-15,0-4-258 16,0-11 129-1,0 0 129-15,0 12 0 0,0-12-129 16,1-8 129-16,-1-4 129 16,4-2-129-16,-4-6-129 15,3-3 0-15,-3-2-129 16,0-1 129-16,0 1 0 15,0 1 0-15,-2 6-129 16,1 3 0-16,1 15 0 16,0 0 0-16,0 0-129 15,-8 16 0-15,8 5 0 0,-1 4 0 16,1-1 0-1,0 2 129-15,0-1-129 16,0-5 129-16,3-3 0 16,-1-5 0-16,-2-12 0 0,4 11-387 15,-4-11-1032-15,11 1-2451 16,-11-11-774-16,0 10 258 15</inkml:trace>
  <inkml:trace contextRef="#ctx0" brushRef="#br0" timeOffset="149715.5632">17195 5643 1806 0,'4'10'3483'16,"-4"-18"-2709"-16,0 8 129 15,0-13 258-15,0 13-129 16,12-23 129-16,-2 11 0 15,-2-11-129-15,8 4 0 16,-8-5-258-16,8 3-258 16,-6 3-129-16,3 3-129 15,-2 3-129-15,-2 6 0 16,-9 6 0-16,14 16-129 15,-9 11 258-15,-4 15-258 16,1 7 0-16,-2 12 129 16,0 6-129-16,0 8 258 15,-3-5-516-15,-5-2 516 0,-1-6-258 16,-1-8 129-16,-3-5 258 15,0-9-387-15,-5-8 258 16,-1-3 0-16,-2-6 0 16,0-3-258-16,-4-6 258 15,0-6-258-15,1-3-258 16,-6-5-387-16,10-3-1677 15,-4-8-2193-15,-3-16-258 16,8-2 0-16</inkml:trace>
  <inkml:trace contextRef="#ctx0" brushRef="#br0" timeOffset="149885.5729">17105 5193 1935 0,'20'-16'3870'15,"-5"21"129"-15,-15-5-3612 16,12 17-774-16,-6-1-1677 16,-6-16-1677-16,3 33-129 15</inkml:trace>
  <inkml:trace contextRef="#ctx0" brushRef="#br0" timeOffset="150479.6069">17508 5595 129 0,'-11'-50'4515'15,"3"25"-258"-15,8 25-258 16,0-16-3612-16,0 16 129 15,0 0-258-15,0 21-129 16,0 2 0-16,0 8-129 16,0 3 0-16,0-1 129 0,5 0 0 15,2-5-129-15,6-5 258 16,-1-10 129-16,8-6-129 15,-3-7 0-15,4-8 129 16,0-10 129-16,-1-3-129 16,0-3 0-16,-2 2-129 15,-3 3 0-15,-1 3-129 16,-3 9 258-16,2 7-387 15,-5 10 129-15,4 11 0 16,-2 8-258-16,5 2 258 16,2 1-129-16,0 0 258 15,2-9 0-15,4-6 0 16,0-13 0-16,2-4 129 0,-4-19-129 15,5-5 0-15,-6-12 129 16,-2-3-258-16,-3-5-258 16,-6-3 129-1,-5 3-129-15,-4 3 0 0,0 13-774 16,-10-3-774-16,6 15-2451 15,4 16-903-15,-14-10-129 16</inkml:trace>
  <inkml:trace contextRef="#ctx0" brushRef="#br0" timeOffset="150875.6294">18320 5202 645 0,'16'-3'3999'0,"-7"3"0"0,-5 16-2709 16,-4 13-129-16,-3 14-129 16,-6 4-129-16,2 13-129 15,-5 0-258-15,2 10-129 16,-3-6 129-16,8 4-129 15,-3-11 129-15,8 0 0 16,0-9-129-16,6-3 129 16,7-12 0-16,11-2 129 15,4-9-258-15,5-4 0 16,7-10-129-16,4 1 129 15,1-9-129-15,3 3-129 16,-5-3 0-16,-6 0 0 0,-3 0 0 16,-9 2-129-16,-6 2 0 15,-7 0-129-15,-12-4-258 16,0 0-645-16,16 17-2451 15,-16-17-1419-15,0 15-258 16,2-3-129-16</inkml:trace>
  <inkml:trace contextRef="#ctx0" brushRef="#br0" timeOffset="163375.3443">7498 5459 129 0,'-34'-18'3999'16,"17"8"258"-16,17 10-2322 15,-8-12-258-15,8 12-516 16,5-8 0-16,10 2-387 16,10 6 0-16,4-4 0 0,9 4-258 15,3 0 0-15,9 0-129 16,3 0 0-16,2 1-258 15,2-1-129-15,-2 0 129 16,-2-2 0-16,0-4-129 16,-8-2 129-16,-5 0-129 15,-8 1 0-15,-7 0 0 16,-6 0 0-16,-9 1-129 15,-10 6 129-15,11-8-129 16,-11 8 0-16,0 0 0 16,0 0-129-16,0 0 129 15,-7 0 129-15,7 0 0 16,0 0 0-16,-5 14 129 0,3-2-129 15,2 3 0-15,-1 4 387 16,0 8-387-16,-3 3 258 16,4 5-129-16,-3 6 129 15,3 7-129-15,0-4 129 16,0 6 0-16,0-4-129 15,0 0 129-15,3-6-258 16,2-4 129-16,-2-5-129 16,4-9 0-16,-5-5 0 15,1-6 0-15,-3-11-258 16,0 0 0-16,10 7-258 15,-10-7-129-15,0 0-903 0,0-13-1032 16,0 13-1935-16,0-14-516 16,0 14 129-16</inkml:trace>
  <inkml:trace contextRef="#ctx0" brushRef="#br0" timeOffset="164127.3873">8056 5902 3483 0,'0'0'4257'0,"0"0"-1935"16,0 0-645-16,0 0-387 16,8 0-258-16,7 3 129 0,-6-3-387 15,8 6 129 1,-1-4-258-16,1 8-129 15,-1-1 0-15,5 4-258 16,-7-1 0-16,4 6 0 0,-4-4-129 16,1 3 0-16,-5-2 0 15,1 0-129-15,-5-2 0 16,-2 2 129-16,-4 2-129 15,-5-3 0-15,-7-1 0 16,-1 1 129-16,-4-2-129 16,-3 1 0-16,-4-3 129 15,2-1-129-15,-2 2 0 16,4-7 0-16,3-1 0 15,0-1 0-15,2-1 0 16,4-1 129-16,1 0-129 16,10 0 0-16,-14 0 129 15,14 0-129-15,-12-5 129 0,12 5-129 16,0 0 0-16,-12-3 0 15,12 3 0-15,0 0 0 16,-10-1 0-16,10 1 0 16,0 0 0-16,-11 0-129 15,11 0 129-15,0 0 0 16,-9 3 0-16,9-3 0 15,0 0 0-15,0 0 0 16,0 0 0-16,0 0 0 16,0 0 0-16,0 0 129 15,0 0-129-15,10 4 129 16,-10-4-129-16,19 0 0 15,-9 0 129-15,2 0-129 0,0-1 0 16,0-2 129-16,-3 3-129 16,-9 0 0-16,17-3 0 15,-17 3 0 1,11 0 0-16,-11 0 0 0,0 0 129 15,0 0-129-15,0 0-129 16,0 0 129-16,0 0-129 16,0 0 0-16,-7-4 0 15,7 4-129-15,0 0-516 16,-17-12-1032-16,17 12-2451 15,-8-12-516-15,-2 3-258 16</inkml:trace>
  <inkml:trace contextRef="#ctx0" brushRef="#br0" timeOffset="165883.4879">8065 5918 2451 0,'12'3'2193'16,"-6"12"-516"-16,4 2 129 15,-1-3-387-15,8 11 0 16,-3-7-258-16,4 9-129 16,-1-5-129-16,4 7-258 15,-5-4 0-15,4 3-387 0,-8-3 0 16,-2 6 0-16,-7-5 129 15,-2 5-387-15,-3-2 258 16,-9 2-258-16,-10-3 0 16,-5 0 0-16,-5 1 129 15,-5-7-129-15,-4 0-129 16,0-8 258-16,0-3-129 15,0-4 0-15,3-7 0 16,5-1 0-16,3-13 129 16,5-5 0-16,7-7 0 15,8 0 129-15,6-6 0 16,8 2 129-16,5-2-129 0,11 6 129 15,0 0-129-15,10 10 129 16,0 6-258-16,6 6 129 16,-4 4-258-16,3 8 0 15,-2 6 129-15,-2 7-129 16,-1 4 129-16,-3 4-129 15,-7-1-129-15,-4 5 129 16,-5 0 0-16,-8 4 129 16,-4-1-129-16,-3 1 0 15,-9-1 0-15,-6-1 0 16,-6-2 0-16,-1-4 0 15,-5-5 0-15,-2-5 0 16,2-6 0-16,1-6 0 0,1-6 129 16,4-1-129-16,2-7 129 15,8-9-129 1,3-2 129-16,6 0-129 15,5-3 129-15,3 2 0 0,8 1 0 16,9 5 129-16,4 2-129 16,6 10 0-16,2 1 129 15,5 6 0-15,-2 9-129 16,1 6 0-16,-4 4-129 15,-6 5 0-15,-6 5 129 16,-6 0-129-16,-11-2 0 16,-3 2 129-16,-8-4-129 15,-8-1 129-15,-9-5-129 16,-4-3 0-16,-5-5 0 15,-6-3 0-15,1-5-129 16,-1-5 258-16,3-3-129 16,4-1 0-16,3-1 0 0,7-3 0 15,10-3 129-15,13 7-129 16,-4-16 0-16,12 10 0 15,11 0-129-15,6 3 258 16,6 2-129-16,5 1 0 16,0 0 0-16,-1 6 0 15,-2 5 0-15,-5-2 0 16,-3 2 0-16,-9 4 0 15,-7 4 129-15,-9 3-258 16,-7 0 258-16,-10 2-129 16,-8 1 129-16,-2 1-129 15,-4 2 0-15,-2-2 129 16,2-6-258-16,3-2 129 0,4-3 0 15,7-3 0-15,8-3-129 16,9-9 129-16,0 0 0 16,0 0-129-16,6 0 129 15,4-1 0-15,0-5 0 16,1 1 0-16,-1 0 0 15,-10 5 0-15,16 0 0 16,-16 0 0-16,12 5 0 16,-12-5 0-16,7 24 0 15,-4-6 0-15,0 6 0 16,0 6 0-16,-2 1 0 15,0 9 0-15,2 1 0 16,-2 2 0-16,-1 1 0 0,0 3 129 16,0 1-258-16,0-1 258 15,-1-4-129 1,-3-1 0-16,0-2 129 15,1 1 0-15,-2-6-129 0,1 3 0 16,0-9 129-16,-1-2-129 16,1 0 0-16,1-5 0 15,1 1-129-15,-1-6 129 16,2-3 0-16,1-1 0 15,0-13 0-15,0 15 129 16,0-15-129-16,0 0 0 16,0 0 0-16,8 0 129 0,-8 0-129 15,0 0 0 1,6-12 129-16,-6 12-129 15,4-13 129-15,-4 13-129 16,0-16 129-16,0 16-258 16,-10-19 258-16,-1 7-258 0,-2 2 129 15,-3-2-129-15,-5 1 129 16,-8-4 0-16,-3 3 0 15,-6 1 129-15,-3 3-129 16,-9-1 0-16,-4 4 0 16,-1-1 0-16,-3 3 0 15,1 1 0-15,-1 0 129 16,5 0-129-16,1 0 129 15,8-1 0-15,7-2 0 16,3 3 129-16,10-4 0 16,3 3 0-16,8-3-129 15,2 3 0-15,11 3 0 0,-12-5 0 16,12 5-129-16,0 0 0 15,0 0-129-15,0 0-129 16,0 0-1806-16,0 0-1806 16,0 0-1419-16,0-15-387 15,4-7-258-15</inkml:trace>
  <inkml:trace contextRef="#ctx0" brushRef="#br0" timeOffset="166659.5324">6458 6845 4257 0,'-12'0'4902'16,"21"-4"-258"-16,10 3-387 15,4-3-4257 1,4 2 129-16,6 2 129 15,4-1 0-15,10 1 0 0,-1 0 129 16,8 0 0-16,1 0-129 16,2 2 0-16,-4-2-129 15,-1 0 129-15,-6 0-258 16,-1-2 0-16,-8 0 0 15,-6-2-258-15,-2 4-129 16,-11-9-516-16,4 9-1677 16,-9 0-2193-16,-13 0-258 0,0 0-129 15</inkml:trace>
  <inkml:trace contextRef="#ctx0" brushRef="#br0" timeOffset="166932.548">7021 6623 1677 0,'0'0'4644'15,"0"0"129"-15,0 0-387 16,20-3-3999-16,1 6 258 16,1 3-258-16,7 7 129 15,-1-3-129-15,1 6 0 16,-4-5 129-16,0 6-129 15,-6-6 0-15,-2 6 0 16,-12-6-129-16,-1 3 129 16,-8-1-129-16,-10 3-129 15,-9 4-258-15,-10-5-516 0,4 11-1419 16,-16-4-2709-16,-1-7-129 15,1 2-387-15</inkml:trace>
  <inkml:trace contextRef="#ctx0" brushRef="#br0" timeOffset="167223.5644">6492 6805 903 0,'-33'28'4257'0,"28"0"0"15,-8-8 129-15,2 12-3999 0,10 15-129 16,-2 3 129-16,3 14 258 16,0 11-258-16,0 8 0 15,0 10 258 1,0 10-258-16,3 0 0 0,0 4-129 15,2 0-129-15,1-3 0 16,1-9-258-16,1-8-129 16,1-11-129-16,-1-18-1032 15,1-15-2709-15,3-5-516 16,-12-22-129-16</inkml:trace>
  <inkml:trace contextRef="#ctx0" brushRef="#br0" timeOffset="169201.6778">15014 5461 1935 0,'-5'-11'4128'16,"5"11"129"-16,14 0-2838 15,-1-2-129-15,16 3 0 0,6-1-129 16,17 11 0-16,2-8-258 15,14 9-258-15,-5-3 129 16,8 4-516-16,-13-1-258 16,-4 3 0-1,-14-3-129-15,-14 2 0 0,-15 4 0 16,-11 0 129-16,-19 6-129 15,-13 4 0-15,-12 7 0 16,-9 3 129-16,-5 7-258 16,-3 5 258-16,6-1 0 15,7 2 0-15,14-4 0 16,13-3 258-16,16-5-258 15,14-5 129-15,19-8 0 0,13-5 0 16,7-5-129-16,5-4 129 16,1-2-258-1,-1-6-129-15,-4 0-774 16,-16-4-774-16,-3-1-1677 0,-10-2-1419 15,-20-10 129-15</inkml:trace>
  <inkml:trace contextRef="#ctx0" brushRef="#br0" timeOffset="169611.7012">15027 5913 4386 0,'5'0'5031'0,"16"3"-387"16,16 1-2064-16,6 9-2193 15,3 0-258-15,5 4 0 16,-1-2-258-16,-2 1-258 0,-4 2-387 16,-8-7 0-16,1 3-258 15,-11-9-129-15,6 1 0 16,-9-6-258-16,4 0 129 15,-7-7 258-15,5 1 129 16,-6-4 0-16,-4 5 516 16,0 3 387-16,-6 2 387 15,3 11 258-15,-7 5 387 16,0 9-129-16,-3 6 129 15,2 9-129-15,-4-2-258 16,0 4 0-16,-3-3-258 16,0-3-129-16,-2-3 0 15,-2-7-387-15,0-10 129 0,7-16 0 16,-15 4-129-16,7-13-129 15,7-11-387-15,-3-12-516 16,4-7-1032-16,0-4-1548 16,0-20-258-16</inkml:trace>
  <inkml:trace contextRef="#ctx0" brushRef="#br0" timeOffset="170131.7309">15684 5770 129 0,'-1'15'3225'0,"1"-15"129"0,-3 17-516 15,3-1-387-15,0-3-645 16,5 12-774-1,-1-2-387-15,3 7-258 16,0 2-129-16,4 5-129 0,0 2-258 16,-2-1 129-16,3 0-129 15,-3-3-129-15,3 0-129 16,-6-5-387-16,6-1-387 15,-10-10-258-15,8 3 129 16,-10-10-129-16,3 0 387 16,-3-12 387-16,0 0 645 15,0 0 645-15,0 0 516 16,0 0 516-16,-7-15 129 15,7 15-129-15,0-20-258 16,0 20-258-16,0-20-387 16,0 20 0-16,13-19-516 15,-2 12 129-15,-11 7-258 0,17-11 0 16,-17 11 0-16,23-2 0 15,-14 6 129-15,1 8-129 16,-2 2 129-16,2 4-258 16,-3 1 258-16,0 4-387 15,0-2 387-15,-5-2-387 16,1-4 0-16,-3-15 0 15,6 21-387-15,-6-21-387 16,0 0-1032-16,0 0-1935 16,0-20-1161-16,2-1-129 15</inkml:trace>
  <inkml:trace contextRef="#ctx0" brushRef="#br0" timeOffset="170357.7439">16036 5741 3999 0,'37'-5'4644'0,"-11"5"0"16,2 2-3354-16,1-2-129 16,8 7-258-16,-6-6-516 15,5 5-129-15,-7-4-258 16,-1 1 0-16,-3 3-258 15,-5-5-129-15,-5 5-516 16,-15-6-1677-16,0 0-1935 0,18 0-129 16</inkml:trace>
  <inkml:trace contextRef="#ctx0" brushRef="#br0" timeOffset="170570.7561">16165 5986 3612 0,'17'32'4644'16,"12"-22"-516"-16,-1-4-3225 16,4-5-129-16,5 1-258 15,-2-2-258-15,-1 1-387 0,2 3-1032 16,-4 1-2064-1,-6-4-1032-15,7 12-129 16</inkml:trace>
  <inkml:trace contextRef="#ctx0" brushRef="#br0" timeOffset="176959.1213">18612 3679 774 0,'-12'-8'2580'15,"12"8"-387"-15,0 0-129 16,0 0-516-16,0 0-387 16,17-10 0-16,10 10-129 15,6-6 258-15,21 6-258 16,7-6 129-16,18 6-129 0,8-6-129 15,16 6-129-15,8-4-258 16,15 2-129 0,5-1 0-16,10 3 0 15,4-5-129-15,7 3 0 16,5-4 0-16,1 5-129 0,-8 0 0 15,2 1 0-15,-12 0-129 16,-15 2 0-16,-16 5 0 16,-17-1-129-16,-17 5-516 15,-24-6-258-15,-10 11-2064 16,-25-2-1806-16,-16-1 129 15,-16 7-516-15</inkml:trace>
  <inkml:trace contextRef="#ctx0" brushRef="#br0" timeOffset="177655.1613">17430 6282 2967 0,'28'-17'4515'15,"7"13"-129"-15,15-5-3225 16,-5-2 0-16,18 8-129 16,3-6-129-16,16 9 0 15,0-5-258-15,13 5 129 16,-2-1-129-16,12 1-129 15,0 0-129-15,3 0-129 16,-2 0-129-16,-7 0-129 16,-12 0 0-16,-8 0-258 15,-12 2-258-15,-17-2-1032 16,-8-4-2967-16,-15 4-516 15,-18-5-129-15</inkml:trace>
  <inkml:trace contextRef="#ctx0" brushRef="#br0" timeOffset="233764.3705">833 12844 2322 0,'-26'-3'4128'0,"26"3"129"16,-9 0-258-16,9 0-2580 16,8 0-387-16,4 0-129 15,11 3-129-15,1-3 0 0,13 10 0 16,0-7 0-16,13 9-258 15,-1-6 0-15,1 5-258 16,1-3-129-16,-6-2-129 16,0 0 0-16,-12-1-129 15,0 1-387-15,-13-10-1032 16,0 4-1419-16,-9-4-1548 15,-9-7-258-15,-2 11-387 16</inkml:trace>
  <inkml:trace contextRef="#ctx0" brushRef="#br0" timeOffset="234020.3852">1249 12664 1806 0,'-7'-17'4515'0,"7"17"0"16,4 3 0-16,-4-3-2838 15,32 25-645 1,-14-15 129-16,14 17 0 0,-7-9-387 15,13 8 129-15,-7-2-516 16,4 4 0-16,-10-7-129 16,-1 5 0-16,-11 0-129 15,-6 1-129-15,-7 4 0 16,-15 1-387-16,-10 5-516 15,-15-6-1548-15,0 8-1935 16,-9 1-516-16,-5-3-387 16,6-2 130-16</inkml:trace>
  <inkml:trace contextRef="#ctx0" brushRef="#br0" timeOffset="234300.4012">762 13071 4128 0,'-13'-52'4515'0,"7"35"0"16,6 17-387-16,2 17-3354 15,1 13 258-15,2 25-516 16,-1 11-129-16,5 23 129 16,-1 15-387-16,0 10-387 15,7 14-774-15,-9-3-1677 0,-1 3-1677 16,6-1-129-16,-7-10-258 15</inkml:trace>
  <inkml:trace contextRef="#ctx0" brushRef="#br0" timeOffset="240003.7274">690 14469 3870 0,'-20'-10'4386'16,"-4"3"-258"-16,24 7 129 15,0 0-3096-15,0 0 129 16,0 0-387-16,8-9 0 0,12 9-129 16,2 0 0-16,13 1-258 15,-3-1 0-15,9 4-258 16,0 0-129-16,0-1-129 15,-4 2-129-15,-4 1 129 16,-6 1 0-16,-5 2 0 16,-9 4 0-16,-8 3-129 15,-5 3 0-15,-5 6 129 16,-11 5-129-16,-6 7 0 15,-2 2 0-15,-6 2 129 16,-1 4 0-16,2-5 0 16,4 0 129-16,7-1-129 15,5-8 129-15,9-1 0 0,4-6-129 16,13-5 0-16,5-6 0 15,10-2 0-15,2-4 0 16,4-4-129-16,2-2 129 16,-1-1-258-16,-4-1-129 15,-10-10-774-15,7 11-1032 16,-16-6-2451-16,-12 6-129 15,0-17-258-15,-8 4 130 16</inkml:trace>
  <inkml:trace contextRef="#ctx0" brushRef="#br0" timeOffset="240196.7384">642 14789 7740 0,'-14'-2'5031'15,"19"2"-387"-15,16 3-129 0,4 8-4386 16,8-10-129-16,5 1-387 15,3 5-129-15,-3-7-1419 16,1 4-2580-16,-1 2 0 16,-5-1-645-16,0 0 258 15</inkml:trace>
  <inkml:trace contextRef="#ctx0" brushRef="#br0" timeOffset="240406.7505">1319 14812 6966 0,'29'51'4515'16,"-24"-26"129"-16,5 8-516 16,-7-4-3999-16,0 0-129 15,-3-4-129-15,0 2-516 16,-3-16-1290-16,3-11-2322 15,-8 17-129-15,8-17-387 16,-8-15 517-16</inkml:trace>
  <inkml:trace contextRef="#ctx0" brushRef="#br0" timeOffset="240562.7594">1274 14566 5934 0,'-1'-16'4515'15,"1"16"-774"-15,0 8-903 16,0-8-6321-16,14 34-516 15,-10-17 0-15,9 13-387 16</inkml:trace>
  <inkml:trace contextRef="#ctx0" brushRef="#br0" timeOffset="240976.7831">1530 14928 3096 0,'22'41'4128'0,"-19"-23"-387"16,3 10 129-16,-3-5-3354 0,-3-4 0 15,0 0 129-15,0-9-387 16,0-10 129-16,-12 8 0 16,12-8 0-1,-9-22 258-15,8 0 0 0,-2-11 0 16,3-1 0-16,0-8 129 15,7 10 0-15,-5-8 0 16,10 12-258-16,-3 3 0 16,7 7-129-16,-4 5 0 15,4 10-387-15,-2 3 129 16,5 4-129-16,-3 11 129 15,2 5 0-15,-3 10-129 16,0 6 129-16,-1 6 0 0,-4 2 0 16,-2 2-129-1,0 0 129-15,-4-3-129 16,-1-4 0-16,1-6-258 15,-4-10-129-15,2 1-387 0,-2-24-645 16,3 20-1677-16,-3-20-1806 16,0 0-258-16,0 0-258 15</inkml:trace>
  <inkml:trace contextRef="#ctx0" brushRef="#br0" timeOffset="243980.9549">6648 11601 258 0,'0'-11'645'0,"5"-1"-129"16,-5 12-387-16,12-15-258 15,-7 3-774-15</inkml:trace>
  <inkml:trace contextRef="#ctx0" brushRef="#br0" timeOffset="244496.9843">6687 11450 2193 0,'-37'-9'4644'0,"17"-1"258"0,20 10-516 15,-11-2-3225-15,11 2-258 16,0 0 129-16,11-16-129 15,17 16-129-15,4-2 0 16,16 2 0-16,0 0-258 16,10 2 0-16,-4 3-387 15,3 5 0-15,-3-2 0 16,-5 4-129-16,-11 1 0 15,-9 4 0-15,-8 1 0 16,-15 5 0-16,-8 8 129 0,-14 4-258 16,-14 7 258-16,-10 7-258 15,-7 5 129-15,-7 3 0 16,1 1 0-1,6 1 0-15,5-4 0 0,11-3 0 16,10-6 0-16,16-5 129 16,11-8-129-16,18-6 129 15,12-4 0-15,4-7 0 16,8-3-129-16,0-5 0 15,2-3-129-15,-8-5-258 16,-1 3-387-16,-17-10-774 16,3 7-1032-16,-27 0-2322 0,6-22-258 15,-8 5-387-15</inkml:trace>
  <inkml:trace contextRef="#ctx0" brushRef="#br0" timeOffset="244708.9965">6562 11883 7224 0,'-29'0'5031'0,"29"0"129"16,17 11-1032-16,10-11-3354 16,14 5-258-16,7-1-129 15,4 2-258-15,6 2-387 16,-4-4-516-16,4 9-645 15,-13-13-387-15,10 14-1290 16,-17-3-1677-16,-1-6-516 16,1 1 258-16</inkml:trace>
  <inkml:trace contextRef="#ctx0" brushRef="#br0" timeOffset="244940.0097">7373 11965 2709 0,'29'49'5031'0,"-17"-22"0"16,1 7-258-16,-5 5-2451 15,-4-9-1290-15,9 7 0 16,-8-9-516-16,2 0-129 16,-6-8-258-16,3-5-129 15,-4-15-129-15,0 0-387 16,0 0-387-16,-4-13-129 15,4-2-516-15,-5-22-774 0,5-1-1677 16,0-6-903-16,-8-12-129 16</inkml:trace>
  <inkml:trace contextRef="#ctx0" brushRef="#br0" timeOffset="245062.0167">7373 11664 1935 0,'-12'-31'4386'16,"6"13"-387"-16,6 18-2322 15,1 7-2709-15,-1-7-2193 16,7 28-387-16,-7-28-387 15</inkml:trace>
  <inkml:trace contextRef="#ctx0" brushRef="#br0" timeOffset="245446.0387">7600 11915 1548 0,'51'60'4257'0,"-23"-16"0"0,-14-9-258 16,8 4-3225-16,-8 5-258 15,-6 0-387-15,1 0-129 16,-5-6-129-16,-2-3 258 15,-2-15 0-15,0-5 258 16,0-15 387-16,0 0 0 16,-14-27 258-16,13-6 0 15,-6-18 129-15,7 4-258 16,0-17 258-16,4 6-387 15,3-2-129-15,10 8 0 16,0 8-258-16,10 15-129 16,-1 11-129-16,2 14 0 15,0 14-129-15,-2 13 129 0,0 14-129 16,0 9 0-16,-7 7 0 15,-6 0 0-15,0 4-129 16,-6-8-129-16,0-1-516 16,-7-18-516-16,6 6-1677 15,-6-18-1935-15,0-18-387 16,0 0-387-16</inkml:trace>
  <inkml:trace contextRef="#ctx0" brushRef="#br0" timeOffset="245641.0498">8102 11836 3999 0,'49'-18'4902'16,"-16"18"-258"-16,-4 4-2193 16,0-4-774-16,12 6-258 15,-12-4-645-15,9 0-387 16,-6 3-903-16,-11-5-1290 15,4 0-1935-15,-6 3-903 16,-19-3-258-16,0 0 259 16</inkml:trace>
  <inkml:trace contextRef="#ctx0" brushRef="#br0" timeOffset="245850.0618">8309 11854 129 0,'-16'31'4257'0,"16"-6"516"15,0 0-1161-15,7-8-1161 16,16 12-258-1,-8-17-387-15,18 10-387 0,-8-12-516 16,11 4 0-16,-6-10-516 16,2-3-258-16,-4 3-516 15,-10-6-903-15,4 2-2064 16,-7-4-1290-16,-15 4-387 15,12-14-258-15</inkml:trace>
  <inkml:trace contextRef="#ctx0" brushRef="#br0" timeOffset="246438.0954">9003 11353 6837 0,'4'32'5289'16,"21"-23"-258"-16,19 0-258 16,7-9-3870-16,7 0-516 15,11 2-129-15,-4-2 0 16,-1 6-129-16,-10-2 0 15,-9 6 0-15,-15 1 0 16,-9 10 0-16,-18 5-129 16,-8 8 0-16,-19 5 258 15,-9 9-258-15,-8 2 129 16,-4 8-129-16,-5 2 0 15,4-4-129-15,2 1 258 16,12-5 0-16,8-1-129 0,8-7 129 16,16-5 129-16,5-6-258 15,15-10 129 1,8-4 0-16,7-5-129 15,5-9 0-15,2-3-387 0,-6-9-903 16,6 1-2451-16,-12-9-1290 16,-13-2-258-16,-8-2-387 15</inkml:trace>
  <inkml:trace contextRef="#ctx0" brushRef="#br0" timeOffset="246617.1057">9116 11762 5289 0,'-11'3'4644'15,"17"16"-387"-15,2 0-1032 16,12 1-3096-16,4 2-129 16,3 6-258-16,1-8-774 0,1 3-1935 15,5 1-1161-15,-14-12-387 16,9 7 0-16</inkml:trace>
  <inkml:trace contextRef="#ctx0" brushRef="#br0" timeOffset="246997.1274">9549 11927 1 0,'37'43'2192'16,"-23"-15"-386"-16,6 5-129 16,-1 0-387-16,-1-1-129 15,2-3-387-15,-3-9-129 0,4-2 516 16,-9-17 258-16,9 4 258 15,-13-16 0-15,9-1 129 16,-14-20 129-16,10 7-129 16,-13-25-129-16,0 10-516 15,-5-11-258-15,0 8-258 16,-9-1-258-16,1 11 0 15,-3 6-258-15,-1 13 0 16,-4 11 0-16,2 5 129 16,1 15-258-16,-1 11 129 15,1 5-129-15,5 7 129 16,2-1-129-16,5 0 129 15,2 1-258-15,4-7 0 0,8-3-129 16,1-11-516-16,12 4-1419 16,-7-13-2709-16,5-9-387 15,4-8-129 1,0-10-387-16</inkml:trace>
  <inkml:trace contextRef="#ctx0" brushRef="#br0" timeOffset="248144.193">10278 10229 2709 0,'0'15'4644'0,"11"-10"-903"15,8 4-1935-15,-4-9 129 16,19 2 129-16,-6-4-387 15,17 2-387-15,-4-8-387 16,13 7-129-16,-8-5-258 16,2 4-387-16,-5 0-129 15,-2 2 129-15,-10 0-129 16,-5 7 0-16,-13 6 0 15,-11 5 129-15,-7 9-129 16,-16 8 0-16,-8 7 0 16,-11 9 129-16,-3 4-129 0,-5 4 129 15,4-2-129-15,1 3 129 16,12-7 129-16,10 2-129 15,10-13 129-15,11-1-129 16,11-11 129-16,12-6-258 16,12-6 258-16,2-6-387 15,2-6 129-15,1-5-129 16,-5 0-258-16,-6-3-258 15,-1 2-1290-15,-17-5-1935 16,-11 5-1161-16,-3-10-258 16,-17 0 0-16</inkml:trace>
  <inkml:trace contextRef="#ctx0" brushRef="#br0" timeOffset="248344.2044">10187 10693 6321 0,'0'0'5031'16,"12"0"-258"-16,21 0-258 15,7 4-4128-15,6-1-129 16,4 6-129-16,-1-3-129 16,2-3-258-16,-1 11-645 15,-13-13-1419-15,-1 5-2193 16,-2 2-516-16,-11-8 0 15</inkml:trace>
  <inkml:trace contextRef="#ctx0" brushRef="#br0" timeOffset="248644.2216">10898 10714 3354 0,'9'45'4644'15,"-9"-12"129"-15,-9 0-1806 16,-4-9-1548-16,12 12 0 15,-10-13-258-15,11 13 0 16,-5-17 0-16,9 7-129 16,0-16-258-16,14 3-258 15,-2-13 129-15,12 0-258 16,-1-4-129-16,10-8 0 15,-1-3-129-15,2 2 0 16,0 0-258-16,-3 3-129 16,0 8-387-16,-15-4-1161 0,4 6-3096 15,-11 10-258-15,-13-10-516 16,5 21-129-16</inkml:trace>
  <inkml:trace contextRef="#ctx0" brushRef="#br0" timeOffset="248997.2418">11215 10638 2322 0,'-6'-19'5031'16,"6"19"-129"-16,12-17 0 16,9 5-2967-16,7 7-1161 15,1-2-129-15,9 7 0 16,2 0-387-16,2 0-387 15,3 6-903-15,-12-6-1935 0,-3 1-1935 16,-1 4 0-16,-9-5-387 16</inkml:trace>
  <inkml:trace contextRef="#ctx0" brushRef="#br0" timeOffset="249211.254">11494 10357 3225 0,'-17'-22'4902'16,"2"22"-129"-16,12 14-2064 15,3 29-903-15,-5-1-258 16,5 21-387-16,0 0-258 16,0 10-258-16,0-3-387 0,0-4-1032 15,7 0-1032 1,-4-16-2709-16,-2-17-387 15,7-9-258-15,-8-24 388 16</inkml:trace>
  <inkml:trace contextRef="#ctx0" brushRef="#br0" timeOffset="250538.3299">12135 10600 258 0,'-8'0'4515'15,"8"0"516"-15,-17-5-2580 16,17 5-129-16,0 0-258 16,-1-11-516-16,-5-2-258 15,6 13-387 1,0-22-387-16,4 10-129 0,-2-4-129 15,3 0 129-15,-2-1-129 16,1 3-129-16,-2 0 0 16,-2 14 129-16,9-19-129 15,-9 19 0-15,0 0 0 16,12-1-129-16,-12 1 129 15,10 22-129-15,-4 5 0 16,2 6 0-16,-1 7 129 0,-1 11-129 16,1 7 129-16,-6 5 0 15,1 2 0 1,-2 0-129-16,-3-5 129 15,-4-2 0-15,-3-5 0 0,-4-10-129 16,1-7 0-16,-8-10-129 16,3-8 0-16,-5-12 0 15,3-5-645-15,-6-16-774 16,9-4-1419-16,-3-9-1935 15,-3-18-258-15,5-3-516 16</inkml:trace>
  <inkml:trace contextRef="#ctx0" brushRef="#br0" timeOffset="250689.3386">11954 10223 3225 0,'33'-60'4773'0,"-10"48"-387"15,-15-5-516-15,9 14-4515 16,-5 3-2193-16,-12 0-1548 15,26 14-129-15</inkml:trace>
  <inkml:trace contextRef="#ctx0" brushRef="#br0" timeOffset="251424.3804">12366 10243 3096 0,'-7'-11'4644'0,"7"11"387"16,8-17-387-16,11-3-3354 16,9 13-645-16,2-9 129 15,12 9 0-15,-1-5-258 16,6 8 129-16,-5-1-258 15,6 3-129-15,-9 2-129 16,-6 5-129-16,-6 5 0 16,-6 2-129-16,-9 5 129 15,-11 3 0-15,-5 3-129 16,-13 3 129-16,-7 6-129 15,-8 3 258-15,-6 7-258 16,-3 4 258-16,-3 2-258 16,1-1 258-16,6-2-258 0,6 2 258 15,8-7-258-15,10-4 258 16,11-6-129-16,5-5 0 15,16-6 129-15,9-3 0 16,5-4-129-16,6-2 129 16,-1-6 0-16,3 1 0 15,-4-4-129-15,-4 0 0 16,-4 0-129-16,-9-1-258 15,-3 0-645-15,-17 0-516 16,0 0-1419-16,3-10-2193 16,-8-1 0-16,-7 0-129 15</inkml:trace>
  <inkml:trace contextRef="#ctx0" brushRef="#br0" timeOffset="251797.402">12475 10399 1806 0,'0'0'5031'16,"7"15"0"-16,5-7-387 16,0-5-3483-16,15 11 0 15,-4-12-258-15,10 9-387 16,-2-5-516-16,2-2-645 15,4 8-1677-15,-5-5-2193 16,-6-6-516-16,5 6-129 16</inkml:trace>
  <inkml:trace contextRef="#ctx0" brushRef="#br0" timeOffset="252136.4213">12979 10650 1 0,'-17'43'4256'0,"14"-25"-1031"16,-2 4-516-16,-6-8 0 15,11 9-387-15,0-23-387 16,11 23-258-16,1-23-516 15,14 0-258-15,2-11-258 16,10-2 0-16,-2-11-387 16,1-6-129-16,-4-3 0 15,-4 0-129-15,-7-1 0 0,-10 3 0 16,-12 5-129-16,-12 7 129 15,-13 9-129-15,-12 6-258 16,-4 11-645-16,-11 2-1935 16,0 7-1935-16,6 5-258 15,5-2-258-15</inkml:trace>
  <inkml:trace contextRef="#ctx0" brushRef="#br0" timeOffset="252588.4472">13428 10230 5289 0,'-8'-52'5418'16,"8"35"-774"-16,9 17-129 0,-9 0-4128 16,13 22-387-16,-5 8 129 15,1 12-129 1,-5 7 129-16,-1 11-129 15,-3 5 258-15,-3-1-258 16,-3-3 129-16,-1-7-129 0,0-9 0 16,5-12 0-16,2-10 129 15,0-23-258-15,22 1 129 16,0-13-258-16,7-14 0 15,7-2-387-15,-3-14-645 16,7 1-2451-16,-6 5-1032 16,-12-7-387-16</inkml:trace>
  <inkml:trace contextRef="#ctx0" brushRef="#br0" timeOffset="252770.4576">13416 10358 2580 0,'-33'10'4902'16,"33"-10"-258"-16,0 0-129 15,18-6-3870-15,3-3-387 16,7 0-129-16,6 4-645 16,3-3-1290-16,2-3-2580 15,12 12-516-15,-12-1 258 16</inkml:trace>
  <inkml:trace contextRef="#ctx0" brushRef="#br0" timeOffset="253497.4992">13988 10333 516 0,'17'0'4257'15,"-17"0"258"-15,-14 2-258 16,-5 0-3096-16,-1 12-258 16,-11-7 129-16,3 16-129 15,-12-5 0-15,6 15-129 16,-8-7-129-16,12 6 129 15,-1-3-387-15,14 1 0 16,4-4-129-16,12-7 0 16,2-9-129-16,17-6 0 15,11-4 0-15,4-7-129 16,8-11 129-16,4-6-129 15,0-3 0-15,-2-4-129 16,-3 0 129-16,-6 1 0 0,-8 4 0 16,-7 4 0-16,-7 5 0 15,-12 17 129 1,9-12-129-16,-9 12 0 15,-9 19 129-15,1 6-129 0,-1 2 0 16,1 3 0-16,2 0 0 16,5-1 0-16,1-6 0 15,0-7 0-15,11-5 0 16,1-9 0-16,6-5 0 15,2-11 0-15,0-7 0 16,3-5 0-16,0-3 0 16,-2-2 0-16,0-3 0 15,-3 0-129-15,-4 8 258 16,-4 5-258-16,-3 6 129 15,-7 15 129-15,0 0-129 16,5 6 0-16,-5 18 0 16,-6 5 129-16,-1 5-129 0,2 1 0 15,-1 2 0-15,2-6 0 16,3-8 0-16,1-4 0 15,0-19-129-15,8 7 129 16,4-11 0-16,1-14-129 16,2-5 258-16,3-9-258 15,3-4 129-15,0-2 0 16,-1 4 0-16,1 7 0 15,-4 4 0-15,-2 10 0 16,-5 9 0-16,-10 4 0 16,10 22 0-16,-10-1-387 15,0 20-1548-15,-7-4-2322 16,0-3-645-16,2 4-516 0,0-9 0 15</inkml:trace>
  <inkml:trace contextRef="#ctx0" brushRef="#br0" timeOffset="254097.5335">14580 10580 2451 0,'14'48'4773'16,"-14"-20"-129"-16,0 20 0 15,-9 2-3999-15,-3 0 0 16,3 1-258-16,-4-4 129 15,5 1-258-15,-4-13 258 0,6-2 0 16,-4-17-129-16,8-2 258 16,2-14-129-16,-6-15 129 15,1-20-129 1,5-3 129-16,0-19-387 15,6-9 0-15,0-19 0 0,6-10-129 16,2-12 0-16,6-1-129 16,0-2 0-16,5 2-129 15,0 10 129-15,3 10 0 16,-2 19-129-16,-2 18 129 15,-3 15 0-15,0 13 0 16,-5 16-129-16,-4 7 129 16,-3 2 0-16,-4 15-129 0,-2 4 129 15,-3 2 0 1,-5 6-129-16,-3 3 129 15,-3-1 129-15,1-1-129 16,-1-2 0-16,4 0 0 0,2-5 129 16,5-3-258-16,3-4 129 15,6 1-129-15,4-4 129 16,4-2-129-16,2 3 0 15,-5 2 129-15,1 2-129 16,-7 3 0-16,-7 6 129 16,-1 3 0-16,-12 2-129 15,-2 2 258-15,-10 3-129 16,3-5 0-16,-2 0 0 15,1-7 129-15,5-3-129 16,1-6 0-16,7-3-387 16,-3-10-516-16,12 8-1419 15,0-11-1935-15,0 0-903 0,9 7-387 16</inkml:trace>
  <inkml:trace contextRef="#ctx0" brushRef="#br0" timeOffset="254455.5539">14802 10583 645 0,'32'-14'4902'16,"-13"4"0"-16,-4-13 129 15,-2-7-2967-15,14 2-516 16,-7-15-516-16,10 2-387 16,-3-15-129-16,2-2 129 15,0-10-387-15,0 1 0 16,-8-4 0-16,1 6 129 15,-8 2-129-15,-4 9 129 0,-10 4-129 16,0 22 0-16,-14 10 258 16,-2 18-387-1,-8 9 0-15,0 21 0 16,-1 13-129-16,-1 11 0 0,3 11 129 15,5 3-129-15,9 6 0 16,6-3 0-16,4-4 0 16,14-2 0-16,7-10-129 15,7-6 0-15,3-6-129 16,-3-8-258-16,3-2-258 15,-15-15-645-15,9 6-2709 16,-20-6-1032-16,-9-2-258 16,-13 6-258-16</inkml:trace>
  <inkml:trace contextRef="#ctx0" brushRef="#br0" timeOffset="255131.5927">10725 11411 6966 0,'-71'0'5031'16,"42"-6"-129"-16,13 1-516 15,7-2-4128-15,9-4-129 16,11 2 129-16,8 4 0 0,13 0-129 15,10 1 129-15,14 4 0 16,12 1 0-16,14 7-129 16,10 0 0-1,15 2 0-15,14-3 0 0,18 0 129 16,12-6 0-16,16-1 0 15,11-11 129-15,13-1-129 16,9-8 0-16,17-3 0 16,1-3-129-16,4-1-129 15,4-2 0-15,-1 1 0 16,-5 6 0-16,-3 2 0 15,-8 5 0-15,-11 6 0 16,-13 5-129-16,-14 4 129 0,-14 6-129 16,-16 8-129-1,-16 4-516-15,-26-9-516 16,-10 10-2709-16,-30-3-1290 15,-26-6-258-15,-24-1-258 0</inkml:trace>
  <inkml:trace contextRef="#ctx0" brushRef="#br0" timeOffset="255924.638">10587 11951 5934 0,'-16'-14'5160'0,"16"14"-258"16,0-12-258-16,-3-3-3870 16,10 10-129-1,6-4-129-15,4 4-129 0,3-1 0 16,5 6 0-16,1-2-129 15,6 2-129-15,1 2 0 16,3 4 0-16,1 0-129 16,0-2 258-16,2 4-258 15,-6-2 0-15,-1-3 0 16,-5 4 0-16,-7-4 129 15,-8 3-129-15,-12-6 0 16,-1 20 0-16,-19-5 0 0,-10 4 129 16,-7 8-129-1,-7 5 0-15,-7 5-129 16,-1 6 258-16,1 2-258 15,5-3 258-15,6 2-129 0,11-4 129 16,11-3 0-16,8-6-129 16,10-2 258-16,15-6-258 15,9-6 258-15,7-3-258 16,6-6 129-16,4 0-129 15,1-8 0-15,1 2 0 16,-6-2 0-16,-2-2-129 16,-5 0 0-16,-8-3-129 15,-3 5-645-15,-13-15-516 16,4 12-2580-16,-10-7-903 15,-10-2-516-15,-9-3 0 16</inkml:trace>
  <inkml:trace contextRef="#ctx0" brushRef="#br0" timeOffset="256108.6485">10491 12234 7353 0,'-11'5'5031'0,"19"2"-387"15,5-7-258-15,14 4-4257 16,7-2-258-16,3 3 0 15,1-5-387-15,7 9-903 16,-10-4-2580-16,1-4-645 16,6 9-387-16,-9-10 129 15</inkml:trace>
  <inkml:trace contextRef="#ctx0" brushRef="#br0" timeOffset="256412.6659">11122 12409 2322 0,'-6'78'3999'16,"6"-33"0"-16,-7-18 129 16,6-4-3741-16,3 0 387 15,-2-23 387-15,25 14-258 16,-10-20 258-16,14-6-258 15,-7-18 0-15,9 3 0 0,-7-10-258 16,0-1-387-16,-9-2-258 16,-3 1 129-1,-11 4-129-15,-1 8 0 16,-9 6-129-16,-8 10 0 0,-2 10-258 15,-4-1-645-15,8 15-1290 16,-5 5-2451-16,0-3-129 16,10 6-387-16</inkml:trace>
  <inkml:trace contextRef="#ctx0" brushRef="#br0" timeOffset="256612.6774">11465 12197 5676 0,'69'-25'5031'15,"-38"13"-258"-15,5 12-258 16,-7 0-3483-16,4 0-774 0,0 3-129 16,2 3-258-16,-6-1-516 15,5 6-903-15,-13-7-2451 16,0-4-774-16,1 0-258 15,-10-13 0-15</inkml:trace>
  <inkml:trace contextRef="#ctx0" brushRef="#br0" timeOffset="256810.6887">11833 11982 129 0,'-26'-27'4128'16,"26"27"516"-16,-20-3-258 16,20 3-1548-16,-8 26-1677 15,-1-3-258-15,9 19 0 0,-8-2-258 16,6 14-129-16,-4-4-387 15,-2-1-387-15,5 4-1290 16,-2-3-2709-16,0-17-516 16,5-3 0-16,-2-18 1 15</inkml:trace>
  <inkml:trace contextRef="#ctx0" brushRef="#br0" timeOffset="257296.7165">12284 12090 10449 0,'-22'-42'5418'16,"14"29"-516"-16,-3 2-129 15,11 11-4773-15,-5-14-129 16,5 14 0-16,0 0 129 0,0 0-129 16,5 0 129-16,-5 0 0 15,12 7 129-15,-12-7-129 16,0 0 0-1,13 11 0-15,-13-11 129 16,0 11-129-16,0-1 0 0,0 6 129 16,0 5-129-16,-4 11 0 15,0 5 129-15,-1 8-129 16,0 7 0-16,-3 2 129 15,3 5-129-15,-3-1 0 16,-2-3-258-16,5 2-258 16,-9-20-1677-16,5 4-2709 15,-2-11 0-15,-5-12-645 16,2-12-129-16</inkml:trace>
  <inkml:trace contextRef="#ctx0" brushRef="#br0" timeOffset="257471.7265">12049 11869 6966 0,'56'-57'4902'16,"-22"47"-516"-16,-8-5-774 15,10 14-5934-15,-3 1-1935 16,-7 0-645-16,2 5 0 15</inkml:trace>
  <inkml:trace contextRef="#ctx0" brushRef="#br0" timeOffset="257887.7503">12614 11640 8514 0,'54'0'5031'0,"-24"7"-129"16,-3 8-1290-16,4-6-3483 15,1 7 0-15,0 0 129 16,-1 2 0-16,-6 0 0 16,-1 5 0-16,-7-5 0 15,0 0 0-15,-9-1 0 16,-3 0-129-16,-5 1 0 15,-10 5-129-15,-9-2 258 16,-5 4-129-16,-7 4 0 0,-2 10 0 16,-4-1-129-16,3 2 0 15,-2 2 0-15,11-5 0 16,4 1 0-16,9-2 0 15,8-4 0-15,4-5 129 16,16-3-129-16,5-4 129 16,3-5-258-16,4-4 0 15,2-3-129-15,-5-8-258 16,8 5-516-16,-17-12-1290 15,7 1-1548-15,-7-4-1290 16,-13-5 0-16,2-3-387 16</inkml:trace>
  <inkml:trace contextRef="#ctx0" brushRef="#br0" timeOffset="258058.7601">12674 11983 5934 0,'-25'-2'4902'0,"25"2"0"15,3 22-1419-15,9-11-2580 16,13 12-129-16,-1-3-258 15,6 2-516-15,4 3-1161 16,-3-3-2580-16,-4-5-903 16,5 3-387-16,-8-7-129 15</inkml:trace>
  <inkml:trace contextRef="#ctx0" brushRef="#br0" timeOffset="258379.7784">13079 12193 1 0,'15'29'2966'16,"-15"-14"-386"-16,0 17-2451 0,0 5-258 15,0 1-258-15,0 0 258 16,0-2 129-16,0-6 774 16,0-11 903-16,9-3 258 15,-9-16 516-15,24-2 129 16,-17-24-129-16,16 6 129 15,-12-22-516-15,12 8-129 16,-14-14-645-16,10 8-516 16,-12-6-258-16,1 10-258 15,-7 2 0-15,-1 10-129 16,-5 7 0-16,-6 12-129 15,-3 8 0-15,-5 11-129 0,-1 13-129 16,-5-5-774-16,11 18-2451 16,-10-9-1548-16,3 1-387 15,4-5-387-15</inkml:trace>
  <inkml:trace contextRef="#ctx0" brushRef="#br0" timeOffset="258835.8043">13426 11865 6450 0,'4'-62'4902'16,"8"48"-258"-16,-12 14-387 15,17-3-3999-15,-5 19-129 16,-9 20 0-16,-2 12 129 15,-5 9-129-15,-3 7 129 16,-7 5-129-16,-1-1 258 16,0-7-387-16,1-7 129 15,5-8 0-15,5-16 0 0,7-12-258 16,9-12 0-16,9-6-387 15,2-15-129-15,9 1-645 16,-4-13-2064-16,5-10-1419 16,1 8-387-16,-11-7 258 15</inkml:trace>
  <inkml:trace contextRef="#ctx0" brushRef="#br0" timeOffset="259024.8153">13297 12072 8385 0,'0'0'5160'16,"0"0"-516"-16,23-17-129 16,11 10-5031-16,4-5-516 15,13 12-1032-15,-2 0-2580 16,0-1-387-16,6 1-258 15</inkml:trace>
  <inkml:trace contextRef="#ctx0" brushRef="#br0" timeOffset="259707.8543">13903 12064 2451 0,'-15'14'4257'0,"12"-6"-129"15,-15-8-129-15,18 0-3096 16,-18-6-516-1,1-2 387-15,7 5 0 16,-10-4 129-16,8 7 0 0,-5-11 0 16,17 11-129-16,-26 0 0 15,26 0-258-15,-19 13-258 16,14 2 0-16,-1 2-129 15,6 3 0-15,0 1-129 16,3-1 0-16,1-1 0 16,8-1 0-16,0-3 0 15,2-7 0-15,4-4 0 0,2-4 0 16,0-2-129-1,4-7 129-15,0-4 0 16,0-5 0-16,-2 0 0 16,1-2 0-16,-4 1 0 15,-2 0 0-15,-5 2 129 0,0 11-129 16,-12 6 129-16,16 0-129 15,-15 6 129-15,2 11 0 16,0 5-258-16,-1 4 258 16,2 2-129-16,1-3 0 15,3-3 0-15,-1-3 0 16,2-7-129-16,3-5 129 15,3-6-129-15,-2-2 0 16,3-10 129-16,-2-7-129 16,3-1 129-16,-2-8-129 15,0-5 129-15,0 3-129 16,-5-1 129-16,2 3 129 0,-5 6-129 15,2 4 0-15,-9 17 129 16,9-5-129-16,-9 5 0 16,6 18 129-16,-6 2-129 15,1 0-129-15,-1 3 129 16,4-1-129-16,1-4-258 15,-5-18 0-15,15 16-516 16,-15-16-258-16,22-2-1161 16,-18-13-903-16,8 2-1290 15,0-2-645-15,-4-4 259 16</inkml:trace>
  <inkml:trace contextRef="#ctx0" brushRef="#br0" timeOffset="260607.9059">14526 12282 2193 0,'-8'100'2451'16,"-4"-46"-387"-16,0 3-129 15,-5-6 129-15,7 8 0 16,-10-21 0-16,16 8 0 15,-12-21-129-15,16 3-258 16,-9-22-129-16,9-6-516 16,0 0-258-16,2-15 0 15,1-14-258-15,2-6-129 0,1-11-258 16,0-10 0-1,2-12 0-15,0-7 0 16,3-8-258-16,2-8 129 16,1-1 0-16,5 4 0 0,2 8 0 15,4 8 0-15,1 13 0 16,-2 11 0-16,1 16 0 15,-1 14 0-15,-5 10-129 16,-4 8 129-16,-2 11 0 16,-7 9 0-16,-4 5 0 15,-2 3 0-15,-6 8-129 16,-6-3 129-16,-1 3-129 15,-3-3 129-15,1 0 0 16,-1-8-129-16,7-5 0 16,0-2 0-16,9-4 0 15,0-2 0-15,0-12-129 16,18 16 0-16,-3-6 0 0,-2 0 129 15,1 5-129-15,-4 3 129 16,-3 4 129-16,-7 1-129 16,0 1 0-16,-10-2 129 15,-3 1 0-15,0-1 0 16,-4-7 0-16,2-1 0 15,2-4-258-15,3-7 0 16,10-3-129-16,0 0-129 16,0 0-258-16,13-6 0 15,9 2 0-15,-5-9-129 16,16 7 129-16,-4-8 129 15,7 1 387-15,1-7 258 16,-1-3 387-16,7-4 258 0,-6-9 129 16,4 5-129-16,-7-16 0 15,-1 2-129-15,-7-11 129 16,-2 0-387-1,-8-3 129-15,-6 6-258 0,-7 2 258 16,-3 8-129-16,-8 10 0 16,-5 17 0-16,-10 16 129 15,1 16-129-15,-6 21-129 16,2 13 129-16,2 11-258 15,7 2 0-15,5 6 0 16,12-6 129-16,0-4-129 16,12-10 0-16,9-10 0 0,3-8-129 15,6-10-129-15,-5-6-129 16,8 0-645-1,-17-13-1548-15,9 6-1935 16,-8 0-774-16,-5-1-129 0</inkml:trace>
  <inkml:trace contextRef="#ctx0" brushRef="#br0" timeOffset="268580.3617">10944 10354 1548 0,'0'0'2322'15,"-9"11"-129"-15,9-11 129 16,0 0-387-16,0-9-258 15,8 2-387-15,-3-15 0 0,11 5-129 16,-4-18-129-16,14 1-129 16,-6-18-387-16,10-2 129 15,-1-16-258-15,7-1 129 16,-6-12-258-16,7-2 0 15,-7-3-129-15,0 9-129 16,-4 5 258-16,-4 6-129 16,-4 16 0-16,-6 9-258 15,-3 13 0-15,-9 9-258 16,0 21-645-16,-7-12-645 15,2 18-258-15,-15 0-387 16,6 14 129-16,-10-7 129 16,8 11-129-16,-7-8 387 0,9 3 774 15,-1-7 645-15,15-12 645 16,-15 15 0-16,15-15 387 15,0 0 129 1,0-7 387-16,0 7-129 0,14-16 516 16,-1 9-129-16,-4-7 0 15,9 8-129-15,-8-7 0 16,10 8 0-16,-3-6-258 15,8 7-258-15,-6-6 0 16,6 5-258-16,-4-3-129 16,3 5 0-16,-6-1-129 15,-1 3 0-15,-5-2 129 0,-1 3-129 16,-11 0-129-16,3 12 129 15,-4-1 0 1,-5 3 0-16,-4 2-129 16,1 2-516-16,0 6-387 15,-8-12-774-15,10 4-2580 0,-1-3-1032 16,8-13-516-16</inkml:trace>
  <inkml:trace contextRef="#ctx0" brushRef="#br0" timeOffset="269301.4031">11617 9010 2322 0,'5'-31'4128'0,"2"9"-2322"15,3 0-774-15,-2-9 0 16,8 6-129-16,-7-8 0 16,8 9-129-16,-2-1-258 15,5 9 129-15,-5-2-129 16,8 10 0-16,-2 4-129 15,3 7-129-15,-2 8-129 16,3 6 0-16,0 5-129 0,0 3 129 16,-1 4-129-16,0-4 129 15,0-3 129-15,2-5 0 16,0-6 0-16,1-9 0 15,-1-3 0-15,3-12-129 16,-4-8 129-16,0 0-129 16,-4-8 258-16,-5 4-258 15,-4-3 0-15,-4 8-129 16,-7 2 258-16,-1 6-129 15,-9 6 0-15,-6 6 0 16,-4 10 0-16,-6 10 0 16,-4 6 0-16,-3 9 0 15,-4 1-129-15,1 9 129 0,-1-5-129 16,-1 0 129-16,0-5 0 15,8-5 129 1,-2-10 0-16,4-3 0 16,2-10 129-16,4-5-129 0,0-2 129 15,5-4 0-15,-1-6-258 16,8-2 129-16,-3-3-129 15,3-1-129-15,0-1 129 16,3 2-258-16,1 3 129 16,2-3 0-16,3 2-129 15,-1 1-258-15,1 12-774 16,0-16-1161-16,0 16-2709 15,8-7-387-15,-8 7-387 16</inkml:trace>
  <inkml:trace contextRef="#ctx0" brushRef="#br0" timeOffset="270723.4845">13915 12607 3612 0,'-18'-3'4515'0,"6"2"-387"15,12 1-2451-15,0 0-516 16,-4-13-129-16,4 13 0 15,0 0-129-15,7 1 258 16,-7-1-387-16,0 0 0 16,10 10-129-16,-10-10 0 15,15 14-387-15,-6-3 0 16,0 0-129-16,2 6 129 15,-2 1-129-15,5 6 0 16,1 3 0-16,5 8 0 16,2 5-129-16,6 7 129 0,2-1-129 15,7 6 129-15,1 0-129 16,6 2 129-16,1-5-129 15,0 0 0 1,-1-7 129-16,1-1 0 0,-4-4 0 16,-1-4-129-16,-5-6 129 15,2 0-129-15,-8-6 0 16,-1-2 0-16,0-4 258 15,-5-2-258-15,-3-5 0 16,-3 1 0-16,-1-2 0 16,-5-3-258-16,-1-1 258 15,-10-3-129-15,10 6-258 16,-10-6-258-16,0 0-645 0,-9-7-903 15,9 7-2193 1,-13-6-774-16,-1-6-258 16</inkml:trace>
  <inkml:trace contextRef="#ctx0" brushRef="#br0" timeOffset="271096.5058">14492 13128 1419 0,'-14'-25'4644'15,"14"25"129"-15,0 0 129 16,-9-13-3354-16,17 20-129 16,-8-7-258-16,29 32-258 15,-13-14 258-15,17 16-387 16,-7-7-258-16,10 8-129 15,0-3 0-15,2 1-129 0,-8-4-129 16,3-4-129-16,-4-5 0 16,-6-2 258-16,-5-4-129 15,-5 1 0-15,-13-15-129 16,8 19 129-16,-12-8 0 15,-12 3 0-15,-10 4 0 16,-11 5 0-16,-11 6-129 16,-4 3 0-16,-7 1 0 15,-1-2-258-15,11 6-1419 16,-5-13-2580-16,20-8-774 15,14-11-387-15,20-5-387 16</inkml:trace>
  <inkml:trace contextRef="#ctx0" brushRef="#br0" timeOffset="272559.5895">15143 13526 3612 0,'0'0'4644'15,"0"-14"-387"-15,4 3-2451 16,1-14-516-16,12 11-129 0,-3-13-516 15,6 9 0-15,2-5-129 16,2 9-129-16,-2 1-129 16,2 10 0-16,-2 3-129 15,3 9 129-15,-5 9-129 16,2 6 0-16,-2 5-129 15,3 2 129-15,-1 1-129 16,0-3 129-16,1-1-129 16,2-7 258-16,-4-6-129 15,4-7 0-15,-1-8 0 16,0-3 0-16,-3-12 0 15,1-3 0-15,-2-10 0 16,-3 1-129-16,-4-8 0 0,-6 3 129 16,-5-2 129-16,-2 7-258 15,-6 2 258-15,-7 11-129 16,-7 4 0-16,-8 10 0 15,-6 15 129-15,-2 10-129 16,-6 6 129-16,-1 8-129 16,-4 2 129-16,1 8 0 15,-4-9 0-15,7 1 0 16,0-8 0-16,5-6 129 15,0-10-258-15,9-4 0 16,0-13 0-16,7-3-129 16,4-11-258-16,0-14-774 15,14 3-2064-15,-7-11-1806 0,8-8-258 16,3-4-645-16</inkml:trace>
  <inkml:trace contextRef="#ctx1" brushRef="#br0">21330 13732 0 0,'0'0'0'0,"0"0"0"0,0 0 0 0,0 0 0 0,0 0 0 0,0 0 0 0,0 0 0 0,0 0 0 0,0 0 0 0,0 0 0 0,0 0 0 0,0 0 0 0,0 0 0 0,0 0 0 0,0 0 0 0,0 0 0 0,0 0 0 0,0 0 0 0,0 0 0 0,0 0 0 0,0 0 0 0</inkml:trace>
  <inkml:trace contextRef="#ctx0" brushRef="#br0" timeOffset="283684.2258">10676 10730 129 0,'0'0'129'0,"0"0"-129"16,0 0 258-16,0 0-258 15,0 0 0-15,0 0 0 16,0 0 0-16,0 0 0 15,0 0 129-15,0 0-129 16,0 0 129-16,0 0-129 16,0 0-129-16,0 0-387 15</inkml:trace>
  <inkml:trace contextRef="#ctx0" brushRef="#br0" timeOffset="294291.8325">10820 13159 645 0,'0'0'1032'0,"0"-12"-258"15,0-5-258-15,4-1-129 16,-3-3-387-16,4-8 0 16,-3-4 0-16,3-6-129 0,0-1-129 15,-3 3 258-15,2-1 0 16,-4 2 129-16,0 0 0 15,0 7 129-15,0 5 129 16,-5 4 129-16,1 5 258 16,-3 0 0-16,7 15 129 15,-13-17 0-15,13 17-129 16,-13-11 0-16,13 11-129 15,-16-10-129-15,16 10 129 16,-19-4-258-16,9 4 129 16,-3 0-129-16,-1 6 0 15,-3 5 0-15,2 4-129 0,-7 3-129 16,1 5 129-16,0-1-129 15,3 0-129-15,0-1-129 16,4-5-129-16,1-1 0 16,13-15 129-16,-7 10-129 15,7-10-129-15,12-14 258 16,3-6-129-16,6-3 258 15,5-3-129-15,-1-3 129 16,3 2 129-16,0 2-129 16,-2 7 129-16,-1 6 129 15,-3 8 0-15,-2 2-129 16,-1 4 0-16,-3 9 0 15,-3 1-129-15,1 4-258 0,-4-3-645 16,0-6-2838-16,11 11-258 16,-21-18 258-1</inkml:trace>
  <inkml:trace contextRef="#ctx0" brushRef="#br0" timeOffset="299196.113">14352 9783 1 0,'65'53'902'0,"-34"-14"-128"0,-2 4-129 15,-6 11 0 1,-9 2-129-16,-6 5 129 15,-8 3-129-15,-9 5-129 16,-15 4-129-16,-9 0 129 0,-11 0-258 16,-7-1-129-16,-10-2-129 15,-6-7 129-15,-7 0 0 16,-9-9 0-16,-5-11 129 15,-2-12 387-15,2-11 129 16,2-17-129-16,7-13 129 16,13-21-129-16,8-31-129 15,18-19 0-15,18-19 0 16,15-12-258-16,12-9-129 15,19-3-129-15,15 4 129 16,9 5 0-16,16 17-258 16,7 11 0-16,3 23-387 15,2 11-516-15,2 6-1935 0,7 30-516 16</inkml:trace>
  <inkml:trace contextRef="#ctx0" brushRef="#br0" timeOffset="299716.1426">14506 9648 2322 0,'20'-113'3999'0,"10"56"-258"16,0-11-3612-16,10 1-129 15,5 2 129 1,5 9-129-16,6 12 129 0,-7 13-129 15,3 13 0-15,-7 15 0 16,-3 9 0-16,-7 17 258 16,-8 9-258-16,-10 4 0 15,-8 8 0-15,-9-8 0 16,-5-2 129-16,-13-10 0 15,-5-7 258-15,-2-14 0 16,0-6-258-16,2-16 0 16,9-14 0-16,5-12 0 0,13-13 0 15,16-3-129 1,14-5 129-16,15 2 387 15,13 4-129-15,5 3 387 16,12 11-387-16,-4 14 258 0,3 14-258 16,-12 10 0-16,-5 8-258 15,-14 9-129-15,-10 6 0 16,-12 1-129-16,-5 1 129 15,-13-2-129-15,-7-4-903 16,-2 1-2451-16,-10 9-903 16,-13-12-258-16</inkml:trace>
  <inkml:trace contextRef="#ctx0" brushRef="#br0" timeOffset="300520.1886">10827 11736 645 0,'-79'8'3225'16,"31"19"-1935"-16,4 13-387 16,4 12-258-16,3 20-387 15,3 16-258-15,3 21 387 16,10 14-387-16,9 17 129 15,7-1 0-15,6-1 0 16,15-11 129-16,13-14 0 16,8-20-129-16,8-24-129 15,9-29 258-15,9-28 0 16,3-19 0-16,3-27 129 15,9-18 129-15,-7-22-129 16,0-14 129-16,-5-19-258 16,-4-3 258-16,-15-5-258 0,-8 5 0 15,-18 7-129-15,-12 17 258 16,-10 13-129-16,-19 21-129 15,-14 23 258-15,-12 21-129 16,-11 12-258-16,-6 19-645 16,1 12-1032-16,-3 19-2064 15,-5-1-387-15,11 24 517 16</inkml:trace>
  <inkml:trace contextRef="#ctx0" brushRef="#br0" timeOffset="301203.2278">10650 12941 3225 0,'-57'10'3225'0,"27"7"-2064"16,1 11-516-16,-1 7-258 15,-2 8 0-15,6 11-129 16,-2 8 0-16,3 9 0 0,3 5 0 16,3 2-129-16,5-3 0 15,3-4-129 1,7-7 0-16,4-9 0 15,0-10 0-15,4-16 0 0,5-6-129 16,4-14 129-16,-1-9 0 16,1-4 0-16,-1-15 0 15,-4-5 0-15,-1-8 0 16,-7-1 0-16,-3-3 0 15,-9 6 0-15,-7 5 0 16,-9 13 0-16,-3 12 129 16,-7 9-129-16,3 23 0 0,-5 11 129 15,7 12 129 1,-1 8-129-16,9 7-129 15,2-5 129-15,8 1-129 16,3-8 0-16,5-8 0 0,6-9 0 16,1-10-129-16,0-8 0 15,1-10 129-15,-1-13 0 16,0 0 0-16,0 0 0 15,0 0 0-15,-8-6 0 16,-8 1 0-16,-2 5 0 16,-2 0 0-16,-2 10 0 15,-1 9 0-15,5 10 0 16,5 8 129-16,6 7-129 15,7 3 0-15,15 0-129 16,8-2-645-16,13-13-2451 16,14 10-258-16,-1-25 259 15</inkml:trace>
  <inkml:trace contextRef="#ctx0" brushRef="#br0" timeOffset="303859.3797">15754 11180 2322 0,'-36'-19'4386'16,"36"19"-129"-16,-15-6-2193 15,14-7-645-15,13 8-258 16,5-6-258-16,12 7-129 16,8-8-129-16,8 8 129 15,2-5-258-15,7 8-258 16,-2-2-129-16,-3 3-258 15,-1 0-129-15,-8 0-387 16,0 2-1419-16,-11 3-2451 16,-11-5-258-16,1 0-258 15</inkml:trace>
  <inkml:trace contextRef="#ctx0" brushRef="#br0" timeOffset="304058.3911">15809 11293 3870 0,'3'44'5031'16,"11"-30"-516"-16,20-1-129 16,0-8-4386-16,8 1 0 15,1-3-129-15,2 1-129 16,-4-4-645-16,0 0-2322 15,-2 1-1161-15,-15-4-387 16</inkml:trace>
  <inkml:trace contextRef="#ctx0" brushRef="#br0" timeOffset="305071.4491">16583 10819 1935 0,'11'-1'4386'0,"2"-5"-2709"15,12 6-129-15,0-5 129 16,12 5-129-16,-5-8-387 16,10 8-387-16,-8-3-129 15,3 3-387-15,-5 0-258 16,-5 1 0-16,-3 6 129 15,-8-3-129-15,-4 9 129 16,-6-3 0-16,-6 6 0 16,-1 5-129-16,-15 4 129 0,-4 3-129 15,-9 8 0-15,-6 5-129 16,-7 6 129-16,-6 0-129 15,2 4 0 1,0-1 258-16,4 0-129 0,6-2 129 16,11-4-129-16,9-1 387 15,8-10-387-15,11-1 258 16,11-9-129-16,10-2 129 15,3-6-129-15,5-2 129 16,1-5-129-16,0-1 0 16,-2-5-129-16,-2 2 0 15,-8-3 0-15,-4-1-387 16,-4 0-1032-16,-13 0-2451 0,3-15-645 15,-3 15-387 1</inkml:trace>
  <inkml:trace contextRef="#ctx0" brushRef="#br0" timeOffset="305298.462">16417 11088 4773 0,'1'13'4773'0,"24"3"-129"15,-2-7-1419-15,11-6-3096 16,6 3-129-16,4-1 129 16,3-5-129-16,0 3-258 15,-2-3-258-15,0 4-903 16,-10 3-2838-16,-6-7-258 15,4 3-258-15</inkml:trace>
  <inkml:trace contextRef="#ctx0" brushRef="#br0" timeOffset="305765.4888">17022 11372 903 0,'-10'-7'4386'15,"10"7"129"-15,-12 6-387 16,10 8-3354-16,-4 4-774 0,3 4 0 16,2 3 0-16,1 5 387 15,0-1-387-15,4-1 387 16,8-8-129-16,1-4 0 15,7-8 258-15,0-8 0 16,6-7 0-16,-6-14 0 16,5-4 258-16,-9-12-258 15,1 1 129-15,-11-6-129 0,-1 6-129 16,-6-2 129-16,-8 10-258 15,-8 4 0 1,-3 10 0-16,-5 9-258 16,0 6 129-16,1 12-258 0,-1 5-516 15,12 16-1032-15,-3-3-2838 16,7-6-516-16,9 0-516 15</inkml:trace>
  <inkml:trace contextRef="#ctx0" brushRef="#br0" timeOffset="306901.5537">17932 9897 903 0,'-33'-3'4644'0,"20"-2"129"16,13 5-258-16,0 0-2580 15,15-7-1677-15,12 4-129 16,8 0 0-16,5 3 0 15,8 0 0-15,1 0-129 16,0 3 129-16,0 3-129 16,-4-1 0-16,-2 1 0 15,-9-1 0-15,-5 0 0 16,-6-1 0-16,-5 1 0 15,-9 3 0-15,-9 5 0 0,-4 2 0 16,-13 6 129-16,-8 10 0 16,-8 6-129-16,-5 5 0 15,-6 7 0-15,-2-1 129 16,1 3-129-16,7-2 387 15,6-2-387-15,10-5 129 16,6-3 0-16,16-9 0 16,8-4 0-16,13-7 0 15,11-4 0-15,5-2-129 16,5-8 129-16,1-5-129 15,0-1-258-15,-1-5-258 16,-8-8-903-16,-3-3-2709 16,-5 5-516-16,-16-11-516 0</inkml:trace>
  <inkml:trace contextRef="#ctx0" brushRef="#br0" timeOffset="307110.5657">17958 10192 4386 0,'0'15'4902'16,"24"7"0"-16,0-21-516 16,8 6-4386-16,3 0 129 15,4 2-129-15,-1-3-258 16,-1 2-516-16,-6-6-1032 0,-3 1-2709 15,1 8-129 1,-9-10-258-16</inkml:trace>
  <inkml:trace contextRef="#ctx0" brushRef="#br0" timeOffset="307417.5833">18669 10268 3870 0,'11'29'4128'0,"-15"3"129"16,-4-6-3225-16,-8-5 0 16,6 11-129-16,-8-6-129 15,9 7 129-15,-4-11-129 16,11 10 129-16,0-13-258 15,10-1-129-15,8-10-129 0,10 1 0 16,10-9-129-16,9 0 0 16,5-6-129-16,3 1-258 15,5 1-258-15,-7-6-516 16,3 11-1419-16,-12 7-2580 15,-15-2-129-15,-9 5-258 16</inkml:trace>
  <inkml:trace contextRef="#ctx0" brushRef="#br0" timeOffset="307849.6078">17530 10958 2193 0,'-15'-2'4644'16,"21"-7"0"-16,19 7 0 16,13-4-3870-16,8-1-258 15,22 4 0-15,15-6 258 0,17 9-258 16,13-5 0-16,15 5-129 15,12-1-129 1,12 1 0-16,6 0-129 16,8 0 0-16,-1 0 0 15,1-2-129-15,0-2-129 0,-6 0 129 16,-14-1-258-16,-13 0 129 15,-14 2-129-15,-19-1-387 16,-13 4-1032-16,-29 6-2193 16,-18-2-903-16,-15 8-387 15</inkml:trace>
  <inkml:trace contextRef="#ctx0" brushRef="#br0" timeOffset="308996.6736">17606 11816 3096 0,'0'0'4386'0,"0"0"-129"0,-9-5-2838 16,9 5-387-16,0 0 0 15,3-15-387-15,-3 4 0 16,0 11-129-16,12-21-129 15,-12 21-129-15,12-23 0 16,-6 11-129-16,-6 12 0 16,12-16 129-16,-12 16-129 15,12 0 129-15,-8 12-258 16,0 12 129-16,-4 12 0 15,0 12 0-15,-7 9-129 16,2 6 129-16,-6 5 0 16,-2 1 0-16,-1-4-129 0,-3-2 129 15,-4-5 0-15,-2-6-258 16,-2-9 0-16,-7-7-645 15,10-5-1290 1,-10-11-2451-16,3-18-129 0,4-2-516 16</inkml:trace>
  <inkml:trace contextRef="#ctx0" brushRef="#br0" timeOffset="309163.6831">17478 11526 1677 0,'37'-115'4773'0,"-22"79"129"16,1 19-387-16,-4 11-3096 0,-2 1-1161 15,2 3-774 1,6 5-1419-16,-6 9-2709 16,-12-12 0-16,20 23-129 15</inkml:trace>
  <inkml:trace contextRef="#ctx0" brushRef="#br0" timeOffset="309707.7142">17915 11393 3354 0,'-9'-22'5160'16,"9"22"-387"-16,4-20-258 15,6 12-2838-15,5-2-1419 16,7 6-258-16,5 2 0 15,3 1 0-15,7 1 129 16,1 4-129-16,3 5 129 16,-3 3 0-16,3 4 0 15,-5-5-129-15,-3 0 129 16,-8 0-129-16,-4 0 0 15,-9 4 0-15,-7 5 129 16,-9 3-258-16,-13 9 258 16,-11 4 0-16,-9 6-129 0,-6 2 129 15,-3 3-129-15,-1 1 129 16,5-2-129-1,5-6 129-15,12-3 0 16,12-3-129-16,13-2 0 0,9-4 129 16,15-1-129-16,5-3 0 15,7-4 0-15,-1-2 0 16,2-6-129-16,-1 2-258 15,-10-11-258-15,3 5-903 16,-17-8-2451-16,-12 0-774 16,13-18-258-16,-13-1 259 15</inkml:trace>
  <inkml:trace contextRef="#ctx0" brushRef="#br0" timeOffset="309890.7247">17973 11713 2580 0,'-46'-18'4773'0,"30"15"-387"16,16 3 0-16,11 12-3483 15,7-5-516-15,7 5-258 16,7 2-129-16,1 0 0 16,4 7-645-16,-4-9-903 15,2 2-2064-15,2 4-774 16,-17-9-516-16</inkml:trace>
  <inkml:trace contextRef="#ctx0" brushRef="#br0" timeOffset="311643.825">19003 11555 2193 0,'-5'-27'4773'16,"5"27"-387"-16,0 0 129 16,-11-3-3483-16,10 20-645 15,-3 10 0-15,-1 11-129 16,-3 6 0-16,-1 9 0 15,-1 3 0-15,1 0-129 16,1-3 0-16,3-10-129 16,4-3 0-16,1-9 0 0,5-11-129 15,8-11 129-15,4-9-258 16,4-8-387-1,10-8-516-15,-2-13-1161 16,1-7-2193-16,2 3-258 0,-10-11 129 16</inkml:trace>
  <inkml:trace contextRef="#ctx0" brushRef="#br0" timeOffset="311839.8362">18846 11688 3612 0,'-57'12'4902'16,"42"-12"-258"-16,15 0-258 15,7 4-3870-15,12-4-387 16,13 1-258-16,2 2-129 16,5-1-645-16,10 7-1419 15,0 3-2064-15,-4-4-516 0,2 4 387 16</inkml:trace>
  <inkml:trace contextRef="#ctx0" brushRef="#br0" timeOffset="312423.8696">19370 11813 645 0,'19'2'4128'15,"-19"-2"258"-15,12 0-2193 16,-12 0-387-16,0 0-387 16,-6-18-258-16,6 18 0 15,-24-11-387-15,8 9-258 16,-6-3 129-16,1 6 0 15,-7 3 0-15,8 10-129 0,-6 1-129 16,10 5-129-16,1 4-258 16,8 0 129-16,5-1-258 15,2-2 129-15,13-6-129 16,3-4 0-16,8-10 0 15,6-1 0-15,7-11 0 16,0-8 0-16,3-4 0 16,-3-3 0-16,-2-3 0 15,-4 3-129-15,-5 4 258 16,-6 3 0-16,-9 7 0 15,-11 12 129-15,11 0-129 16,-11 13 0-16,0 5 0 16,0 4 129-16,0 3-129 0,0 0 0 15,4-2-129-15,3-10 129 16,2-3-129-1,3-10 0-15,4 0 129 16,-1-13-129-16,4-9 129 0,-2 0 0 16,2-8 0-16,-1 1 0 15,-1-1 129-15,-1 3-129 16,-4 7 129-16,-2 4-129 15,-10 16 0-15,15-11 129 16,-15 11-129-16,9 10 0 16,-5 4 0-16,-1 4-129 15,3 0 129-15,2-4-129 0,0 3-258 16,-8-17-258-1,21 17-903-15,-21-17-1161 16,16-6-1806-16,-3 1-387 16,-6-7 0-16</inkml:trace>
  <inkml:trace contextRef="#ctx0" brushRef="#br0" timeOffset="313079.9071">20004 12277 2580 0,'0'73'2709'16,"0"-39"258"-16,-5-15-387 15,5 7-129-15,-11-20-387 16,11 4-129-16,-13-15-387 0,13 5-129 15,-16-22-516-15,12 4-129 16,-9-15-258-16,4-4-387 16,-3-15 129-16,7-8-258 15,1-13 258-15,4-8-387 16,0-5 129-16,8-9 0 15,4 1-129-15,5-1 129 16,4 6-258-16,4 9 258 16,2 10-129-16,2 11 129 15,3 9 0-15,-4 13-129 16,5 14 0-16,-6 10 129 15,0 13-129-15,-5 12 0 16,-6 13-129-16,-3 8 258 0,-6 6-129 16,-5 4 129-16,-2 0-129 15,-9 3 129-15,-4-4 0 16,-9-2-129-1,-1-8 258-15,-4 1-129 0,0-9 0 16,1-4 0-16,3-3 0 16,5-7 0-16,6 1-129 15,12-11 0-15,-4 16 0 16,4-16 0-16,17 12 0 15,-2-4 0-15,3 4 0 16,-2 2 129-16,1 4-129 16,-8 5 129-16,-1 4 0 15,-8 1 0-15,-1 5 0 0,-8 1 0 16,-3-3 0-1,-4-2-258-15,3-2-258 16,-7-10-258-16,12 4-516 16,-9-21-516-16,17 0-645 0,-11 0-1548 15,10-17-903-15,4 2 517 16</inkml:trace>
  <inkml:trace contextRef="#ctx0" brushRef="#br0" timeOffset="313472.9296">20171 11970 258 0,'69'-8'3870'15,"-32"3"-516"-15,0-1-774 16,-7-10-516-16,8 6-387 15,-9-16-387-15,4 3-387 16,-7-13-129-16,1-1-387 16,-7-9-387-16,-3-6 129 15,-5-3 0-15,0-4-129 16,-11 0 129-16,3 6 258 0,-4 4-129 15,-7 11 129-15,-4 8 0 16,-2 12-129-16,-6 14 0 16,-1 12-129-16,0 17 0 15,2 13 0-15,1 12-129 16,5 11 129-16,4 7 0 15,4 5 0-15,4-3 129 16,0 1-129-16,9-4 129 16,1-8 0-16,1-8-129 15,5-7 129-15,-4-8 129 16,4-4-129-16,-3-9-129 15,3-2 129-15,-3-9-129 16,4-1 0-16,-1-6-258 0,-3-5-645 16,11 0-2193-16,-9-3-1806 15,-1-13-258-15,-1-5-258 16</inkml:trace>
  <inkml:trace contextRef="#ctx0" brushRef="#br0" timeOffset="313905.9544">20804 10868 4257 0,'0'0'5160'0,"0"0"-387"15,19 16-2838-15,-5-16-645 16,18 2 258-16,-3-2-387 15,16 3 0-15,-4-3-258 16,4 2-516-16,2 0-129 16,-2 0-129-16,-3-1-129 15,-5 0-129-15,-4 3-129 0,-5-4-258 16,1 0-387-16,-15-2-903 15,6 0-2193-15,-20 2-1032 16,0 0-129-16,0 0 1 16</inkml:trace>
  <inkml:trace contextRef="#ctx0" brushRef="#br0" timeOffset="314153.9686">20840 11135 3612 0,'-28'30'5289'15,"28"-30"-258"-15,7 12-258 0,6-14-3741 16,19 2 0-16,-2-4 129 16,14 4-258-16,-5-4-258 15,10 4-258-15,-5 0-129 16,-1 0-129-16,-1 6-258 15,-7 0 0-15,-1 9-645 16,-11-8-2709-16,3 6-1161 16,-4-1-645-16,-5 0-516 15</inkml:trace>
  <inkml:trace contextRef="#ctx0" brushRef="#br0" timeOffset="316346.0939">22450 9958 6450 0,'-16'-27'5418'15,"16"27"-516"-15,12-21-258 16,12 15-3999-16,12 1-645 16,8 5 0-16,10 0 129 15,9 0-129-15,1 1 129 16,2 4-129-16,-1 1 129 15,-10 1-258-15,-6-2 129 16,-8 1-129-16,-12 0 129 16,-15 5-129-16,-14 2 129 15,-17 7 0-15,-11 5 0 16,-11 7 129-16,-6 6-129 15,-3 2 0-15,1 4 0 0,4 2 129 16,11 0-129-16,9 0 129 16,14-5 0-16,9 0-129 15,17-5 129-15,14-3-129 16,7-8 0-16,8-2-258 15,2-12-129-15,4 1-516 16,-10-13-774-16,1-10-2709 16,-13-6-516-16,-15-8-258 15,-9 0 258-15</inkml:trace>
  <inkml:trace contextRef="#ctx0" brushRef="#br0" timeOffset="316534.1046">22500 10104 4257 0,'-59'28'4644'0,"56"-7"-258"16,3-5 0-16,21-3-3999 0,15 5 0 16,4-1-387-16,6-3-258 15,8 3-645-15,-7-10-1032 16,1-2-2322-16,4 2 0 15,-12-7-645-15</inkml:trace>
  <inkml:trace contextRef="#ctx0" brushRef="#br0" timeOffset="317177.1413">21891 10804 5934 0,'-67'19'5031'16,"55"-10"-387"-16,12-9-129 0,24 5-4257 16,19 1 0-16,26-1 0 15,23 4 129-15,23-4 387 16,26 8-258-1,25-6-129-15,23 0 0 0,19-2 129 16,17-2-387-16,6 3 258 16,3-2-387-16,-1-2 258 15,-11-2-774-15,-14 0 0 16,-25 0-2064-16,-20-2-1935 15,-24 3-645-15,-28-1-258 16,-25 7 129-16</inkml:trace>
  <inkml:trace contextRef="#ctx0" brushRef="#br0" timeOffset="318241.2023">21977 11690 2580 0,'0'0'3870'16,"0"-14"129"-16,0 2-3096 15,13 0-129-15,-1-5-387 16,5 1 387-16,1-5-258 16,2 4 0-16,0-6-129 15,0 5 258-15,-3-2-129 16,0 5-129-16,-4 1 258 15,0 6-258-15,-13 8 0 16,13-15 0-16,-13 15 0 16,0 0-129-16,3 7-258 15,0 9 129-15,-3 8 0 0,0 8-129 16,0 10 0-16,0 2 129 15,0 9-129-15,0 1 0 16,0 3 129-16,-4 0 0 16,-1-4-258-16,-5-3 258 15,-1-2-129-15,-4-4 129 16,-3-4-129-16,-1-6 129 15,-5-6 0-15,4-4-129 16,-3-6 0-16,-1-8-129 16,3-2-387-16,-4-8-1032 15,10-4-2064-15,2-7-903 16,-4-10-258-16,9-3 130 15</inkml:trace>
  <inkml:trace contextRef="#ctx0" brushRef="#br0" timeOffset="318534.2191">22024 11126 4257 0,'-13'-22'4902'0,"13"22"-129"15,0-11-516-15,0 11-3354 16,15-5-516-16,4 7-516 0,1 1-1161 16,5 4-2838-16,3 8-387 15,-2-2-516-15</inkml:trace>
  <inkml:trace contextRef="#ctx0" brushRef="#br0" timeOffset="321091.3653">22873 11276 3354 0,'11'-2'4773'0,"-8"25"-516"0,-7 6 0 15,-4 16-4128-15,-4 9-129 16,-3 7 258-16,-3 7-129 16,-2-3-129-16,-1 1 129 15,4-12 0-15,6-6 0 16,11-14-129-16,8-11 0 15,16-10-387-15,9-13-645 16,14-13-2064-16,8-3-1032 16,-8-15-516-16,7-1 388 0</inkml:trace>
  <inkml:trace contextRef="#ctx0" brushRef="#br0" timeOffset="321290.3766">22780 11464 6450 0,'-16'-4'4902'16,"21"-6"-258"-16,18 9-387 16,-1 0-4515-16,14 0-387 15,1-5-516-15,9 6-1290 0,-3 5-2064 16,-7 2 0-16,4 8-516 15</inkml:trace>
  <inkml:trace contextRef="#ctx0" brushRef="#br0" timeOffset="321999.4173">23323 11670 2709 0,'12'0'4257'16,"-12"0"0"-16,0-15-258 15,-5-1-2709-15,5 16-129 16,-12-25-387-16,12 25 129 16,-25-22-258-16,13 21 258 15,-8-1-387-15,3 3 0 16,-1 7-387-16,3 6 0 0,3 3 0 15,6 5-258-15,2-2 129 16,4 3-129-16,1-4 0 16,11-3-129-16,5-1 258 15,3-9 0-15,3-2 0 16,1-4-129-16,3-7 129 15,-1-5 129-15,-1-1-129 16,-1-2 258-16,-7 2-258 16,-3 1 0-16,-2 5 129 15,-12 7-129-15,0 0 0 16,8 10-129-16,-8 4 129 15,0 5-258-15,0 2 129 16,4 1 0-16,3-4-258 0,3-10-129 16,10-2-129-16,3-9-258 15,15-5-129-15,-9-17 129 16,16 1-129-16,-8-10 258 15,6 3-129-15,-5-4 516 16,-3 6 258-16,-8 4 129 16,-7 3 129-16,-3 10 258 15,-17 12-129-15,15-6 258 16,-15 6-129-16,0 21-129 15,-3-2 0-15,-1 0-129 16,0 5-258-16,-2 0-387 16,3-1-516-16,-1-6-258 15,4-3 129-15,0-14-129 0,4 12-129 16,-4-12 387-16,17-4 387 15,-8-7 645 1,3 0 645-16,4 0 129 16,-4 0 258-16,1 2 0 0,-13 9 0 15,17 0-258-15,-17 0-387 16,4 30-903-16,-4-15-2967 15,0 18-258-15,-2-7-129 16</inkml:trace>
  <inkml:trace contextRef="#ctx0" brushRef="#br0" timeOffset="322611.4523">24060 12246 2709 0,'-7'61'4515'0,"-10"-42"-516"15,10 6 129-15,-12-9-2838 16,2-7-645-16,8-1 129 16,-7-8-129-16,4-4 0 15,0-19-258-15,10-8 129 16,-7-19 0-16,9-11-129 15,6-21 129-15,11-11 0 16,2-14-129-16,8-6 0 16,4-6 129-16,7 8-258 15,0 4 129-15,8 14-129 16,-5 14 0-16,3 18-258 15,-5 16 0-15,1 15-258 16,-3 14 129-16,-7 10 0 0,-3 6 0 16,-8 12 0-16,-4 9-129 15,-10 6 258-15,-5 7-258 16,-4 0 258-16,-12 1-129 15,-5 1 129-15,-4-1 0 16,-5-4 129-16,3-5 0 16,1-4-129-16,5-8 129 15,3-1-129-15,6-4 0 16,12-9 0-16,-4 13-129 15,4-13 129-15,8 12-129 16,-8-12 0-16,19 19 129 16,-12-5-129-16,-1 7 129 0,-6 2 0 15,-1 6 129-15,-10 2-129 16,-6 0 129-16,-2 4-129 15,-4-1 0 1,2-2 0-16,-2-6-129 0,1-4-258 16,10 2-774-16,-6-17-903 15,18-7-2451-15,-7 11-387 16,7-11-258-16,2-10 130 15</inkml:trace>
  <inkml:trace contextRef="#ctx0" brushRef="#br0" timeOffset="323112.4809">24370 11736 903 0,'40'8'4257'0,"-26"-8"0"16,13 6 129-16,-10-3-2709 15,3-7-258-15,9-1-387 0,-6-11-258 16,8-1 0-16,-9-11 0 15,7-2-129-15,-5-9 0 16,6-4 0-16,-6-10-387 16,2-4 0-16,-3 0 129 15,-1-1-129-15,-2 2-129 16,-3 5 129-16,-5 7 0 15,-5 7-258-15,-5 5 129 16,-2 14 0-16,-2 3-129 16,-9 9 0-16,-3 6 0 15,-5 5-129-15,-2 11 129 16,0 8-129-16,-4 11 0 15,5 6 129-15,0 7 0 0,4 3 0 16,3 2-129-16,4 0 258 16,2 3 0-16,6-3 129 15,1-3 129-15,1-5-258 16,5-4 129-16,4 0 0 15,2-5 129-15,5 1-129 16,-1-8-129-16,4 0 0 16,-3-4 129-16,0-4-129 15,-1 1 0-15,0-5-129 16,-6 1-387-16,-10-18-387 15,20 26-2193-15,-20-14-1935 16,0-12 0-16,0 20-645 16,0-20-129-16</inkml:trace>
  <inkml:trace contextRef="#ctx0" brushRef="#br0" timeOffset="337064.2787">18509 11873 4773 0,'-3'-29'5031'0,"3"29"-258"16,0 0-258-16,-13 10-4128 15,9 12-129-15,-4 13-129 16,2 5 0-16,0 7 0 15,-1 3 0-15,0 2-129 16,2-4 129-16,0-9-129 16,5-3 129-16,-4-13 0 15,4-4 258-15,0-19-129 16,0 18 129-16,0-18 129 15,0 0-129-15,9-13 0 16,2 4-129-16,1-5 129 16,8 4-129-16,5 2-129 0,3 4 129 15,6 1-129-15,4 3-129 16,-1 6 258-16,4 3-129 15,-5 5-258-15,-6-3-258 16,0 9-1161-16,-17-9-3096 16,-5 1-258-16,-8-12-645 15,0 13 129-15</inkml:trace>
  <inkml:trace contextRef="#ctx0" brushRef="#br0" timeOffset="342267.5766">23144 10549 2451 0,'9'-9'3612'16,"-9"-5"129"-16,13 11-3096 15,-13 3-645-15,12-13 0 16,-12 13 0-16,15-6 516 16,-15 6 0-16,0 0 387 15,10 0 0-15,-10 0 258 16,0 0 0-16,0 0-129 15,0 0-129-15,0 0 0 0,0 0-258 16,0 0-258-16,-5 10-129 16,5-10 0-1,-8 25-258-15,5-11 129 16,2 6 0-16,-2 1-129 0,3 2 129 15,1-3-129-15,10-1 129 16,2-3 0-16,10-5 129 16,2-3 0-16,8-5 0 15,0-3 0-15,4-8 129 16,-3-6-129-16,-2-3 129 15,-7-7-129-15,-8-2-129 16,-11-1 129-16,-6 0 0 16,-13 1-129-16,-10 4 0 15,-12 0 0-15,-3 9-129 16,-4 4-129-16,-4 5-258 15,6 11-1032-15,-10 5-2838 16,12 3-645-16,9 3-516 0,5-1-258 16</inkml:trace>
  <inkml:trace contextRef="#ctx0" brushRef="#br0" timeOffset="352915.1856">4283 15156 5547 0,'-14'0'4902'15,"-3"0"0"-15,17 0-516 16,0 0-3870-16,9 0 0 16,9 1-258-16,6 0 129 15,9 7 129-15,5-5-129 16,10 9-129-16,5-5 129 15,8 5-129-15,0-2 0 0,6-2 0 16,-1-4 0-16,4-4-129 16,-4 0 0-1,-1-6 0-15,-5-3-129 0,-4-4 258 16,-6 0-258-16,-9 1 0 15,-3 5 0-15,-9 0-258 16,-4 1 258-16,-10 5-129 16,-2 0 129-16,-13 1 0 15,12 0-129-15,-12 0 129 16,0 0 0-16,0 0 0 15,0 0 0-15,0 0 0 16,0 0 0-16,0 0 0 16,0 0 0-16,-6 0 129 0,6 0-129 15,0 0 0-15,0 0 0 16,0 0 129-1,0 0-129-15,0 0 0 16,-2 16 0-16,2-3 258 0,0 8-258 16,2 8 129-16,1 0-129 15,-2 13 129-15,2-3 0 16,-2 5 0-16,1-3-129 15,-1-1 0-15,0-8 129 16,-1-4-258-16,2-4 129 16,-1-6 0-16,0-4 0 15,-1-14-129-15,1 16 0 16,-1-16 0-16,0 14 0 15,0-14-258-15,3 11 129 16,-3-11-129-16,0 11-129 16,0-11-129-16,0 0-645 15,0 0-1419-15,0 0-2451 0,0 0 258 16,8 12-516-16</inkml:trace>
  <inkml:trace contextRef="#ctx0" brushRef="#br0">4667 15779 4902 0,'0'0'5160'16,"8"0"-387"-16,17 0-129 16,7-2-3612-16,8-6-903 15,12 5 258-15,2-7 0 16,12 8 129-16,-4-7 0 15,9 8-129-15,-5-5 129 16,4 6-129-16,-3 0-129 0,-1 0-129 16,-6-4 0-16,-5 2-129 15,-6-1 0 1,-10-3-258-16,-7 6-258 15,-10-9-516-15,1 10-1935 0,-23-1-1935 16,12 0-387-16,-12 0-129 16</inkml:trace>
  <inkml:trace contextRef="#ctx1" brushRef="#br0" timeOffset="70318.0219">10405 17751 0 0,'0'0'0'0,"0"0"0"0,0 0 0 0,0 0 0 0,0 0 0 0,0 0 0 0,0 0 0 0,0 0 0 0,0 0 0 0,0 0 0 0,0 0 0 0,0 0 0 0,0 0 0 0,0 0 0 0,0 0 0 0,0 0 0 0,0 0 0 0,0 0 0 0,0 0 0 0,0 0 0 0,0 0 0 0</inkml:trace>
  <inkml:trace contextRef="#ctx0" brushRef="#br0" timeOffset="353659.2281">4992 15962 6450 0,'-28'27'5289'16,"28"-27"-516"-16,0 0-258 0,6 0-4386 15,22 0 0-15,5-3 0 16,9 1 129-16,8-2 129 15,5 4 0-15,5-2-129 16,3 2 0-16,0 0 0 16,0 0-129-16,-5-1 0 15,-4-3 0-15,-4-2-387 16,-12-3-129-16,-4 5-387 15,-14-14-903-15,0 17-2064 16,-20 1-1161-16,0 0-645 16,0 0 258-16</inkml:trace>
  <inkml:trace contextRef="#ctx0" brushRef="#br0" timeOffset="353927.2435">5324 16040 4902 0,'-24'14'5160'16,"24"-14"-387"-16,-8 14-129 15,8-14-3612-15,6 16-774 16,-1-5 0-16,4 14 129 16,-4-2 129-16,7 15 0 15,-7-1-129-15,7 7-129 16,-7 1 129-16,3 4-129 15,-1-1 0-15,-2-3-387 16,0 1 258-16,-3-10-516 0,2 0 0 16,-4-9-516-16,5 1-3225 15,-5-11-645 1,-5-6-645-16,5-11-129 15</inkml:trace>
  <inkml:trace contextRef="#ctx0" brushRef="#br0" timeOffset="354532.2781">5359 16727 3612 0,'0'0'5547'15,"-9"0"-516"-15,9 0-129 16,0 0-3612-16,-26-24-258 16,11 16 0-16,-14-14-258 15,-2 7-129-15,-18-2 129 16,-7 7-387-16,-17-10 258 15,-12 8-258-15,-15-2 0 16,-7 2-258-16,-9 0 129 16,-4 12 0-16,1-2 0 15,6 2 0-15,6 2-129 16,19 6 0-16,15-4 0 15,14 3-129-15,17 7-387 0,13-14-1032 16,29 0-4128-16,0 0 258 16,26-22-1032-16,7-5-258 15</inkml:trace>
  <inkml:trace contextRef="#ctx0" brushRef="#br0" timeOffset="355879.3551">6691 15827 8256 0,'-34'17'5547'0,"34"-17"-516"16,4 11-258-16,19 2-4515 15,11-13-387 1,12 2 258-16,4 3-129 0,5 0 129 15,1 3-129-15,-1 6 129 16,-6 3-258-16,-10 6 258 16,-12 10-258-16,-14 4 0 15,-13 6-129-15,-13 11 129 16,-18 5 0-16,-12 2-129 15,-11 1 258-15,-3-1-258 16,-1-4 387-16,4-3-129 16,7-6 129-16,11-10 0 0,16-9 0 15,15 0 129 1,13-9 0-16,21-9-129 15,13-1 129-15,11-4-129 16,7-6 129-16,6-4-516 0,2-1-258 16,-9-15-516-16,3 10-3225 15,-21-3-774-15,-11-8-387 16,-13 2-129-16</inkml:trace>
  <inkml:trace contextRef="#ctx0" brushRef="#br0" timeOffset="356083.3666">6649 16278 8643 0,'-13'0'5289'16,"21"12"-129"-16,14-6-645 15,9 2-4515-15,10-1 0 0,3 2-129 16,5 3-129-16,-3-4-516 15,7 11-1806-15,-10-6-2451 16,-3 2 129-16,-3-3-645 16</inkml:trace>
  <inkml:trace contextRef="#ctx0" brushRef="#br0" timeOffset="356268.3774">7446 16415 6837 0,'33'50'5031'15,"-23"-15"-258"-15,-10-2-516 0,-1 3-4128 16,-8 2-387-16,-1 2-258 16,-7-14-258-16,7 10-1290 15,-13-15-2193 1,6-15-645-16,5-6 129 0</inkml:trace>
  <inkml:trace contextRef="#ctx0" brushRef="#br0" timeOffset="356450.3876">7393 16165 5805 0,'11'-7'5160'0,"7"7"-645"0,-18 0-387 15,4 23-4386 1,-4-13-1677-16,8 15-1032 15,-8-5-1290-15,1 4-387 16,3 5-387-16</inkml:trace>
  <inkml:trace contextRef="#ctx0" brushRef="#br0" timeOffset="356823.4091">7596 16543 2322 0,'34'60'3483'15,"-19"-27"-645"-15,-3-1-1032 16,-7 1-258-16,3 1-774 15,-8-6-258-15,1-3-387 16,-1-8-129-16,0-17 129 16,0 0 258-16,-7-5 0 15,4-27 387-15,3-2 0 0,0-19 129 16,12 9-129-16,-6-15 516 15,11 17-258-15,-4-10-258 16,11 17 0-16,-7 3-258 16,10 18 0-16,-5 3-258 15,4 11 0-15,-3 3-129 16,-1 15-129-16,-2 5 258 15,0 10-258-15,-7 2 129 16,-4 4-129-16,-2 4 0 16,-6 0 0-16,-1-2-516 15,-5-12-774-15,3 6-2580 16,-8-16-903-16,1-3-516 0,9-16 0 15</inkml:trace>
  <inkml:trace contextRef="#ctx0" brushRef="#br0" timeOffset="356970.4175">7989 16673 3612 0,'54'-5'4902'0,"-29"5"-258"15,3 13-258-15,-2 4-3483 16,-6 5-1548-16,-4 2-3096 15,-11-7-516-15,4 4-387 16,-9-3-258-16</inkml:trace>
  <inkml:trace contextRef="#ctx0" brushRef="#br0" timeOffset="357280.4352">8494 16480 7998 0,'56'-26'4902'0,"-36"19"-258"15,-10-1-645-15,-10 8-4128 16,0 0 129-16,-19 0 0 16,-2 5 0-16,-10 6 258 15,-2 6 0-15,-7 2 258 16,6 6 0-16,-4-6-129 15,11 6 129-15,5-2-129 16,10 2 129-16,7-7-387 16,10 1 129-16,13-8-258 15,9 0-129-15,12-2-129 16,2-10-903-16,16 0-3096 0,-6-10-516 15,2-2-645-15,1-7-258 16</inkml:trace>
  <inkml:trace contextRef="#ctx0" brushRef="#br0" timeOffset="357494.4475">8973 16074 10836 0,'9'0'5418'0,"9"0"-258"16,7-1-129-16,10-11-5160 0,8 5-129 16,4-7-516-16,9 14-1032 15,-14-10-3096-15,4 3-258 16,-10 0-258-16,-7 2-387 15</inkml:trace>
  <inkml:trace contextRef="#ctx0" brushRef="#br0" timeOffset="357680.4581">9127 16117 10836 0,'9'35'5418'0,"11"-22"-387"15,9-3 129-15,5-2-5031 0,6-3-129 16,6 5-645-16,-9-10-3096 15,8 3-1161 1,-6-2-387-16,-3-1-387 16</inkml:trace>
  <inkml:trace contextRef="#ctx0" brushRef="#br0" timeOffset="358022.4777">10915 15183 11481 0,'-42'7'5547'0,"30"18"-645"15,5 13-258-15,6 17-4902 16,1 7-387-16,11 19-774 16,-11-4-3096-16,6 3-516 15,-3-4-387-15,-3-6-258 16</inkml:trace>
  <inkml:trace contextRef="#ctx0" brushRef="#br0" timeOffset="358261.4914">10259 15833 10449 0,'36'51'5418'0,"12"-29"-516"15,22-6 0-15,19-4-4902 16,26-6 129-16,18-6 0 15,15 0 0-15,9-10 0 16,-3-5-258-16,-1-10-129 16,-8 10-516-16,-30-19-2838 0,-17 11-1161 15,-26 2-645-15,-27 4-129 16</inkml:trace>
  <inkml:trace contextRef="#ctx0" brushRef="#br0" timeOffset="358643.5132">10022 16622 6966 0,'-3'-39'5547'16,"8"11"-387"-16,5-3-129 15,6 13-1935-15,0-5-2967 0,5 9-129 16,2 14 0-16,-2 10 0 15,-3 17 0-15,-1 22 0 16,-8 12 0-16,-3 11 0 16,-6 5-129-16,-3 5 258 15,-9-6-129-15,-4-2 129 16,-2-8-258-16,-4-21 0 15,0-9-387-15,-4-17-516 16,9-6-1548-16,-7-23-2322 16,3-19-516-16,0-18-129 15,2-16 0-15</inkml:trace>
  <inkml:trace contextRef="#ctx0" brushRef="#br0" timeOffset="358776.5208">10003 16275 9030 0,'63'-62'5289'0,"-31"55"-645"16,-3 9-645-16,-3 15-3999 15,-5 1-3225-15,-1 8-1290 16,-3 5-516-16,-8-1-387 16</inkml:trace>
  <inkml:trace contextRef="#ctx0" brushRef="#br0" timeOffset="359152.5421">10413 16452 9159 0,'32'17'5031'0,"-21"0"-258"0,-3 2-387 15,-4 3-4257 1,0 7 0-16,0 4-129 0,0-3 0 16,-1-1 0-16,2-4 129 15,1-13 0-15,-6-12 0 16,20 1-129-16,-4-13 0 15,0-17 129-15,0-1 0 16,1-7 258-16,3-1-258 16,-5 3 387-16,4 6-129 15,-6 2 0-15,3 16 0 0,-2 6 0 16,4 5-129-16,-2 12 0 15,7 9 0 1,-3-1-258-16,9 2 0 16,4 0 0-16,-4 2 0 0,7-8-129 15,-6-6-258-15,5 3-645 16,-19-21-1677-16,8 7-2451 15,-24 1 0-15,11-10-516 16,-11 10 0-16</inkml:trace>
  <inkml:trace contextRef="#ctx0" brushRef="#br0" timeOffset="359491.5616">11373 16427 7224 0,'78'-33'5289'16,"-52"18"-258"-16,-8-1-258 0,-11 3-2322 15,-7-6-2322-15,-9 4 258 16,-15-3-129-16,-6 15 129 16,-11-8 0-16,-1 11 0 15,-6 7 129-15,5 14-129 16,-1-1 0-16,11 10-129 15,8 2 0-15,17 0-129 16,8 1 258-16,23-4-387 16,16-1 129-16,18-4 129 15,14-11-129-15,9-3-129 16,8-6-129-16,-1 0-129 15,-3-1-387-15,-14-5-516 16,4 6-3483-16,-28-4-645 0,-12 4-774 16,-17 2 0-16</inkml:trace>
  <inkml:trace contextRef="#ctx0" brushRef="#br0" timeOffset="376884.5565">5139 9155 3096 0,'12'45'5160'15,"-12"-45"-258"-15,5 17-516 16,-5-17-3870-16,-5-11-516 16,5-8 129-16,-4-11-129 15,0-7 516-15,-5-18-387 16,0-10 129-16,-6-16 129 15,-3-10-129-15,-3-14 0 16,-1-7 0-16,-4-14 0 16,1-5-129-16,-5-4 0 15,-1-2 0-15,0-8-129 16,0 1 0-16,0-2 0 0,3 9 0 15,-1 6-129-15,0 9 129 16,4 10 129-16,1 11-258 16,3 17 258-16,0 16-129 15,-1 11 0-15,3 13 129 16,-3 9 129-16,6 11-129 15,-4 5 129-15,7 8 0 16,-1 1 0-16,3 8 0 16,-1 2-129-16,12 0 129 15,-17 17-129-15,12 7 0 16,-2 8 0-16,2 14 0 15,-2 10-129-15,3 10 129 16,0 11-129-16,0 6 129 0,3 3-129 16,0 1 0-16,-1-8 129 15,2-6-129-15,0-11 0 16,0-10 0-16,0-15-129 15,0-9 129-15,2-13 0 16,-2-15-129-16,0-6 129 16,0-25-129-16,0-14 129 15,0-18 0-15,0-21 0 16,0-20 0-16,1-15 0 15,4-7-129-15,2 4 129 16,2 8 0-16,0 17 0 16,2 16 0-16,2 22 129 15,7 33-129-15,1 26 0 0,4 24 129 16,5 24-129-16,7 12 0 15,3 11-129 1,3 2-516-16,14 10-3225 16,-3-9-1419-16,-9-16-258 0,-6-9-516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46:19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4196 2513 2967 0,'-107'-76'1032'0,"56"52"129"15,1-4 387-15,1 14 258 16,-4 1-516-16,6 13-645 15,-6 0 129-15,4 17-258 16,-9 17-129-16,4 10-129 16,-7 26-258-16,-3 11-387 15,-2 21 258-15,-1 11 129 16,-2 16-387-16,1 6 258 15,3 9-129-15,-1 4 258 16,8 7-258-16,3 6 258 16,3 4-387-16,4 2 258 0,5 6 0 15,1 4 0-15,5 5 0 16,-1 4 0-16,4-1-129 15,1 2 129 1,5 4 129-16,-2 2-129 0,-2 1 258 16,7-4-129-16,-1 3 129 15,6-2 129-15,0 1-129 16,8-6 129-16,4 0 0 15,7-4 0-15,1 0 0 16,9 0-129-16,3-2 129 16,4 5-129-16,2-4 129 15,-1 4-129-15,2-6 0 16,2 2 0-16,2-6 0 0,0-2-129 15,3-10 0 1,5-5 129-16,3-6-258 16,6-6 258-16,2-5-129 15,3-7-129-15,2-5 0 0,1-1 0 16,3 1 0-16,-2-2 0 15,1-4-129-15,0-4 129 16,0 1 0-16,2-7 129 16,2-1-129-16,-2-3 129 15,4-10-129-15,-1-3 129 16,5-7-129-16,-1-5 129 15,4-6 129-15,-2-1-129 16,4-8 0-16,-1-3 0 16,2-2 129-16,1-4-258 15,5 2 258-15,-4-3-129 16,2-1 0-16,0-3 0 0,1 0 0 15,0-2 129-15,3-1 0 16,3-1 0-16,-2-1 129 16,5 8 0-16,1-3-129 15,2 4 0-15,-1 4 0 16,3 0 0-16,-2 2-129 15,3 3 258-15,0-6-258 16,0-3 0-16,-1-4 0 16,2-3 0-16,0-11 0 15,3-2 0-15,1-10 0 16,4-5 0-16,-1-5 0 15,0-2 0-15,4-3 0 16,1-4 0-16,2-2 0 0,0-1 0 16,0 1 0-16,2 1 129 15,0-1 0-15,4 2 0 16,-3 1 0-1,2-1 129-15,-1 2 0 0,3 0 0 16,-1-3 0-16,1-4-258 16,2-1 0-16,0-4 129 15,6 0-258-15,3-9 129 16,1-7-258-16,4-3 129 15,1-2 0-15,1 0-129 16,1-1 129-16,0 4 0 16,-2 3 129-16,-2 4 0 15,-2 7 129-15,-2 4-129 0,-2 6 129 16,-1 8 129-1,-3 9 0-15,-1 2 0 16,-2 4 0-16,3 4-129 16,2 2 387-16,2 1-387 0,0 0 0 15,3-3 0-15,6-5-129 16,2-6-258-16,3-5 129 15,1-9 0-15,6-7-258 16,1-7 258-16,1-7-129 16,-1-8 129-16,0-1-129 15,-3 1 129-15,-3 2-129 16,-1 11 516-16,-7 0-258 15,-4 8 0-15,-6 4 129 16,1 7 0-16,-4 1 0 16,-1 1 0-16,2-7 0 15,1-4-129-15,4-3 0 16,2-12 129-16,5-8-258 0,0-5 0 15,8-3-129-15,-2-2 129 16,-1 2-258-16,2-1 258 16,1 5 0-16,-1 4 0 15,0 0-129-15,-7 7 258 16,2 1 0-16,-2 4 0 15,2 2 0-15,-4 3 0 16,-1 3 129-16,-2 1 0 16,-2 5-129-16,3 4 129 15,-1 0-129-15,-1 2 0 16,1-6 0-16,1 1-129 15,0-6-129-15,3-7 129 16,9-4-258-16,0-14 129 0,3-2 129 16,0-11-129-16,3-6 0 15,0-3 129-15,-1-1 129 16,-7 5 0-1,-2 4 129-15,-3 6-129 0,-8 7 387 16,-4 11-129-16,-6 8 0 16,-4 7 129-16,-1 2-129 15,2 5 0-15,-2 0 0 16,5 0 0-16,2-2-129 15,0-3 0-15,5-2-129 16,4 0 129-16,1-1-129 16,3-3 0-16,1-1 0 15,-2-1 0-15,2 1 0 0,-1-1-129 16,1-2 0-1,-1-1 129-15,-1-10-129 16,0-6 129-16,0-8-258 16,5-10 258-16,1-6-129 0,2-5 258 15,0-5-129-15,-1 2 0 16,-4 5 0-16,-1 6 0 15,-7 8 0-15,-1 9 0 16,-6 4 387-16,-6 2-258 16,-1-2 258-16,3-7-129 15,-1-12 129-15,4-7-129 16,1-19 129-16,2-12-129 15,0-16 0-15,1-14 0 16,-4-10-258-16,-4-12 129 16,-3-6-258-16,-10-11 129 15,-5-1 0-15,-6-3 129 0,-6 1-129 16,-7 1 0-16,-2-2 129 15,-3 1-129-15,-5 3 258 16,-2 1-129-16,-6-1-129 16,-4-3 0-16,-4-1 0 15,-5 1 0-15,-3 0-258 16,-5 7 258-16,-2 2-129 15,-9 0 0-15,1 3 129 16,-6-1-129-16,4 0-258 16,-4-11 129-16,3-3 0 15,0-16-129-15,6-4-129 16,2-7 129-16,1-4 129 15,3-2 129-15,-2-1 129 0,-1 6 258 16,-6 5 129-16,-2 13 129 16,-12 5 129-16,0 10-129 15,-5 6 0-15,-1 10-258 16,-8 4 0-16,0 6-129 15,-3 2 0-15,-4 5-129 16,-2 0-258-16,-10 5 129 16,-5 2 0-16,-12 2 129 15,-6 4-129-15,-9 3 129 16,-5 1-129-16,-3 3 0 15,-2-1 129-15,0-3-129 16,7-4 129-16,1-7-258 16,5-4 258-16,6-1 0 0,-2-4 258 15,3 3 0-15,1 0 129 16,4 2 0-1,-2 0 0-15,5 15 129 16,-2-2 0-16,11 9-258 0,0-1 0 16,11 7 129-16,2-6-258 15,-2 5 0-15,5 9-2064 16,-14 7-1935-16,-18 10-1032 15,-21 19 258-15</inkml:trace>
  <inkml:trace contextRef="#ctx0" brushRef="#br0" timeOffset="19705.1271">12388 13561 2967 0,'-76'-11'2967'15,"35"8"-3096"-15,-3 0 0 16,-2 1 387-16,-3 0 516 0,-9-3 129 15,3 5 129-15,-11-5 387 16,-2 5 0-16,-10-4 258 16,1 4-129-1,-13-7-258-15,1 7-129 0,-10-11-387 16,0 4 0-16,-10-7-387 15,4-1-129-15,-4-6 0 16,1 0-129-16,1-8 0 16,0 0 0-16,0-6 0 15,1-2 0-15,1-2-258 16,1 0 258-16,-1-3-258 15,0 6 258-15,-4-3 0 16,2 8 0-16,-2-2 0 0,2 8 129 16,-3-2 0-16,5 7 129 15,-5 0 0-15,2 4-129 16,-1 5 0-1,5-2-129-15,-1 3 0 0,1 5-129 16,0 0 129-16,0 3-129 16,-1-1 0-16,0 3 0 15,1-2 129-15,0 2-129 16,0 0 0-16,1-1 0 15,0 1 129-15,3 0-129 16,5 0 0-16,3 5 0 16,2 3 0-16,6 5 129 0,2 4-129 15,3 7 0-15,2 4 0 16,6 7 0-1,0 7 129-15,2 5-258 16,2 10 258-16,4 4-129 0,2 12 0 16,2 8 0-16,2 9 129 15,3 8-129-15,1 6 0 16,4 11 129-16,-1 6-129 15,3 8 0-15,1 3 0 16,2 1-129-16,3 2 258 16,4-3-129-16,7-3-129 15,5-3 129-15,6-6 0 16,6-7 0-16,9-6-129 15,2-2 129-15,2-6 0 16,8-2 0-16,3-1-129 16,4 0 0-16,2-4 129 15,2-3-129-15,4 0 0 0,2-1 258 16,2-1-258-16,3-2 129 15,3-3 0-15,4-5-129 16,3-2 0-16,6 3 129 16,5 2 0-16,7-4-258 15,10-7 387-15,8-3-129 16,8-7-129-16,7-4 258 15,8-2-258-15,7-9 258 16,6-9-258-16,3 5 258 16,2-8-258-16,0 3 129 15,0-4 0-15,1 4 0 16,2 0-129-16,-4 4 258 15,1-2-129-15,-1-5 0 0,-1 4-129 16,1 0 129-16,3 3-129 16,-7-9 0-16,3 6 258 15,-1 2-129-15,0-12 129 16,3 4-129-16,3 3 258 15,-1-6-258-15,-2-8 387 16,6 10-129-16,-2-14-258 16,0-8 129-16,6 20-129 15,0-9 258-15,-2-13 129 16,3 3-387-16,1 0 0 15,2-8 0-15,2 8-129 16,-4 6 516-16,-1-14-258 16,-1 0-387-16,-1 10-129 0,-3 8 258 15,-2 2 516-15,-1 7-258 16,0-13-258-1,0 6 0-15,3 2 129 16,-2 5 387-16,3-11-129 0,0 0-387 16,-2-4 129-16,1-4 0 15,5 3 516-15,-5-3-516 16,1 3-387-16,0-6 129 15,-3 6-129-15,2-11 645 16,3 2-258-16,0 2-258 16,-1-4 258-16,0 0 129 15,1-3 129-15,5-1 0 16,2-3 0-16,-2 4-645 15,-3 2 387-15,4-4 129 16,3 0-129-16,2 5-387 16,1-4 129-16,3 2 0 15,0-3 387-15,6 3-129 0,2-3-387 16,1 4 387-16,-1 1-258 15,2-11 258-15,0 3 258 16,2-2 129-16,-3 0-516 16,1-12 387-16,3-5-129 15,0-5-258-15,2-11 129 16,-2 5-258-16,4-7-387 15,3-13 129-15,0-2 129 16,-1-2-387-16,-3-4 387 16,1-9 129-16,-1 3 0 15,-3-10 129-15,-6-4 129 16,1-1-258-16,-6 1 387 15,-4-9-258-15,-6 3 129 0,-9-1-129 16,-8 2 0-16,-6-8 258 16,-11 7-129-16,-7-5 0 15,-13 0 129-15,-9-6 0 16,-7-3-129-16,-10-4 258 15,-7-4-129-15,-7-2 0 16,-8-3-129-16,-7-4 129 16,-8-2 129-16,-7 2-258 15,-6 1 129-15,-3 0-129 16,-10 3 258-16,-7 0-258 15,-7 1 129-15,-6 4-129 16,-7 7 0-16,-6 0 129 0,-5 5 0 16,-10 1-129-16,-4 6 0 15,-5 4 258-15,-10 6-258 16,-4 3 129-1,-10 4-129-15,-3 4 0 0,-6 8 0 16,-4 1 0-16,-6 7 129 16,-3 4-129-16,-6 7-129 15,-1-2 258-15,-1 8-258 16,-3 1 129-16,-7 4-129 15,-3 2 129-15,-5 3-258 16,-2 1 129-16,-3 6 129 16,-7 3 0-16,-4 5 0 15,-4 2 129-15,-2 4-129 0,0 2 0 16,-1 1 258-1,-5 3-258-15,1 1 0 16,-1 3 129-16,-2 0-258 16,-2 6 258-16,-3 6 0 0,-4 6-129 15,-3 4 129-15,-2 4-129 16,-3 7 129-16,0 3 0 15,0 3 129-15,3 2-258 16,2 0 129-16,0 0-129 16,6 1 258-16,5-4-258 15,2-3 129-15,10-5 0 16,-1-6 0-16,8-7 0 15,6-10 0-15,7-7 0 16,7-11 0-16,3-14-129 16,5-10 129-16,5-10-129 15,3-10 0-15,-1-3 0 16,1-6-129-16,-6 0 258 0,-6 5-129 15,-2 2 129-15,-8 2-129 16,-8 10 258-16,-9 8 0 16,-9 11-129-16,-8 7 129 15,-7 14-129-15,-8 5 0 16,-6 12 0-16,-6 11 0 15,-3 5 0-15,4 7-258 16,3 2 258-16,-1-2-129 16,7 0 0-16,10-8 0 15,8-3 0-15,13-6-129 16,12-7 129-16,8-4 0 15,15-4-258-15,18 8-1806 16,8-10-2709-16,13-1-387 0,9 0-645 16,-1-5-129-16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36:12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 5215 3483 0,'-20'-5'4515'15,"0"-2"-258"-15,20 7-2967 16,0-12-258-16,0 12 0 16,22-13-129-16,-4 7-258 15,10 6 0-15,-1-5 0 16,7 5-258-16,0 0 0 15,0 4-129-15,-1 0-258 16,-4 5 129-16,-4-2-129 0,-5 1 129 16,-7 1-129-16,-1 6 129 15,-12 0-129 1,0 6 129-16,-15 1-129 15,-6 6 0-15,-4 4 129 0,-5 6-258 16,-5 0 129-16,1 0-129 16,0 0 129-16,5-4-129 15,6 2 258-15,9-6-258 16,7-5 129-16,7-4 0 15,7-2 0-15,11-3 258 16,10-3-129-16,5-5 0 16,8-3 0-16,0-4 0 15,1-1 0-15,-2 0-129 16,-6 0-129-16,-6-6-258 15,-6 3-645-15,-13-10-1548 16,-9 1-2193-16,0 12-129 16,-13-28-258-16</inkml:trace>
  <inkml:trace contextRef="#ctx0" brushRef="#br0" timeOffset="251.0144">2343 5448 3483 0,'20'24'4902'16,"-5"-18"-258"-16,11 5-258 16,-6-1-4386-16,9-5 129 15,-4 2-129-15,6-2-129 16,-4-1 0-16,-1 1-129 0,-5-5 0 15,5 1-258-15,-6-2-258 16,3 1-1161-16,-2-2-1806 16,-6-8-903-16,9 8 387 15</inkml:trace>
  <inkml:trace contextRef="#ctx0" brushRef="#br0" timeOffset="663.0377">2932 5691 2322 0,'22'33'3741'0,"-11"-20"-2322"0,-11-13 258 16,18 17 129-16,-18-17 129 15,0 0-258 1,0 0-129-16,15-5-129 15,-15-12-129-15,3 6-258 0,-3-10-258 16,0 5-387-16,0-8-129 16,0 7 0-16,-1-1 129 15,-1 7-258-15,-4-1 0 16,6 12 0-16,0 0 0 15,-10-9 0-15,10 9-129 16,0 0 0-16,-10 12 0 16,10-12 0-16,-2 18 129 0,2-18-129 15,-3 19 0 1,3-19 0-16,0 15 0 15,0-15 0-15,3 12-129 16,-3-12 0-16,0 0-258 0,0 0-903 16,21 0-2709-16,-12-8-903 15,0-2-516-15,7-3 0 16</inkml:trace>
  <inkml:trace contextRef="#ctx0" brushRef="#br0" timeOffset="1632.0931">5049 5085 258 0,'-14'-17'2838'15,"-3"-1"-387"-15,17 18-387 16,-12-5-258-16,12 5-387 16,0 0-258-16,0 7-129 15,10 5 0-15,1-6-258 16,10 6 258-16,-1-9-129 15,9 6-129-15,-7-7-258 16,6 5 129-16,-5-5-387 16,-1 5-129-16,-5-6 0 15,-6 7 0-15,-5 5 0 0,-6 3-129 16,-8 6 129-16,-9 6 0 15,-4 3-129-15,-8 8 0 16,0 2 129-16,-3 2-258 16,3-2 258-16,4 0-258 15,7-5 129-15,5-6 0 16,10-4 129-16,5-2-129 15,10-7 129-15,7-5 0 16,6-2 0-16,4-4 0 16,-1-4 0-16,2-2 0 15,-1 0-258-15,-5-3-129 16,-2-2-387-16,-10-7-258 0,5 6-774 15,-17-15-1419-15,0 3-1677 16,-6 0-387-16</inkml:trace>
  <inkml:trace contextRef="#ctx0" brushRef="#br0" timeOffset="1843.1054">4949 5296 2580 0,'6'17'4386'16,"4"-10"0"-16,7-2-3225 15,12 10 129-15,-4-6-387 16,8 2-129-16,-5 0-516 0,0-4-645 16,-2 4-903-1,-4-8-903-15,1-3-1161 16,-1 2-1032-16,-6-5 259 15</inkml:trace>
  <inkml:trace contextRef="#ctx0" brushRef="#br0" timeOffset="2208.1263">5382 5392 3225 0,'6'43'4128'0,"-6"-19"-129"15,-5 2-2451-15,5 13-258 16,-8-12-258-16,3 9-258 15,-4-12 258-15,6 5-258 16,-6-12 129-16,9 0-129 16,0-17-129-16,0 14 0 0,0-14-129 15,6 0-129-15,4-1 0 16,3-3-129-16,4-3 0 15,6 5-129-15,1-7 0 16,4 3-129-16,0 3 0 16,1 0 0-16,-4 3 0 15,0 0 0-15,-5 0 0 16,-4 4 0-16,-3 4-516 15,-13-8-387-15,9 13-387 16,-9-13-1161-16,-4-2-2322 16,4 2-387-16,-13-16-258 15</inkml:trace>
  <inkml:trace contextRef="#ctx0" brushRef="#br0" timeOffset="2480.1419">5707 5288 3999 0,'0'0'4644'0,"0"0"0"16,11-8-3096-16,1 8 258 15,-3-12-516-15,12 8-258 16,-6-8-258-16,8 4-387 0,-3-7-258 16,5 5 0-1,-4 0-129-15,2-2-387 16,-1 8-387-16,-10-8-774 15,5 10-1935-15,-5 2-1290 0,-12 0-258 16</inkml:trace>
  <inkml:trace contextRef="#ctx0" brushRef="#br0" timeOffset="2724.1558">5676 5378 1 0,'4'18'4772'0,"13"-2"-128"15,1-15 129-15,2-1-3354 16,12 1 0-16,-7-2-387 16,10 1 0-16,-7-4-387 0,1 2-258 15,-3-4-129-15,-7 0-516 16,2 6-645-16,-21 0-1806 15,13-16-1806-15,-13 16-516 16,4-14 258-16</inkml:trace>
  <inkml:trace contextRef="#ctx0" brushRef="#br0" timeOffset="4936.2823">6060 5061 2193 0,'33'-27'4257'0,"-10"16"129"16,2 4-2967-16,-2-11-258 15,11 11 0-15,-5-7-387 0,9 7-129 16,-2 0 0-16,2 6-258 15,-1 0 0 1,-1 1-129-16,-6 0 0 16,-2 5-129-16,-6 3 258 0,-5 4-258 15,-7 5 0-15,-8 9-129 16,-2 3 0-16,-17 8 129 15,-4 5-258-15,-9 6 129 16,-6 0 0-16,-1 3-129 16,0-2 258-16,0-5-258 15,3-4 258-15,9-7-258 16,6-1 387-16,7-7-387 15,9-5 387-15,3-1-258 16,8-6 129-16,10-4 0 16,2-4 0-16,5-1 129 15,5-4-129-15,3 0 0 16,-3-4-129-16,1-5 129 0,-4 2-258 15,-3-5 129-15,-3 4-516 16,-10-8-645-16,2 8-1548 16,-8-3-1806-1,-7-6-516-15,-9 5 258 0</inkml:trace>
  <inkml:trace contextRef="#ctx0" brushRef="#br0" timeOffset="5158.295">6173 5315 1032 0,'0'0'4515'0,"25"2"-129"0,-5-2-387 16,10 0-3612-16,11 0-258 16,1 0-129-1,3 0-258-15,0 3-387 16,-4-3 0-16,1 0-258 15,-9 0-258-15,0 1-129 0,-8 0-129 16,-3 5-645-16,-7 4-516 16,-15-10-258-16</inkml:trace>
  <inkml:trace contextRef="#ctx0" brushRef="#br0" timeOffset="5447.3116">6647 5575 1161 0,'27'46'2451'0,"-6"-29"-258"16,2-6 0-16,6-3-258 15,-7-8-129-15,11-3-129 16,-11-13 0-16,9 0-516 0,-17-13 0 16,6 9-129-16,-16-16-387 15,3 8 0-15,-9-6-258 16,-7 8 129-16,-10 0-387 15,-3 9 129-15,-7 4-258 16,0 6 258-16,-2 8-258 16,-1 11 0-16,3 7 129 15,3 1-516-15,7 8 0 16,-2-9-1032-16,19 4-2580 15,1-2-1032-15,1-6-129 16,6-3 130-16</inkml:trace>
  <inkml:trace contextRef="#ctx0" brushRef="#br0" timeOffset="9025.5162">2999 5578 2709 0,'0'0'2193'0,"0"0"-258"15,0 0-129-15,0 0-258 16,0 0-387-16,0 0-258 16,0 0 0-16,0 6-258 15,0-6-129-15,0 18-129 0,0-6 129 16,0 5-129-16,1-1-129 15,3 5 0-15,1-3-258 16,4-2 129-16,1-2 129 16,3-2 0-16,3-6-129 15,1-3 258-15,4-3-129 16,0-6 129-16,-1-8 129 15,2 0 0-15,-6-6 0 16,3 2-129-16,-9-7 0 16,-2 6 0-16,-8-4-129 15,0 6 0-15,-13-1 129 16,-2 4-258-16,-7 3 258 15,-2 6-258-15,-2 4 0 0,-2 2 0 16,0 9 0-16,2 4-129 16,5 7-129-16,1 0 0 15,11 11-1032-15,-4-9-2193 16,12 7-1548-16,2 0-387 15,9-2-129-15</inkml:trace>
  <inkml:trace contextRef="#ctx0" brushRef="#br0" timeOffset="10421.596">8420 3739 2193 0,'-43'3'4515'0,"29"3"-387"15,-5-6 129-15,19 0-3354 0,0 0 0 16,0 0 0 0,9 13 129-16,13-13-258 15,16 3 129-15,3-3-129 16,15 2 0-16,-1-2-258 15,7 2-258-15,-7 3-129 0,-2 2 0 16,-10 4 0-16,-11 4-129 16,-13 11 0-16,-14 6 0 15,-13 7 129-15,-16 7-129 16,-14 7 0-16,-8 8 0 15,-8 1-129-15,-3 5 129 16,0-7 0-16,8-4 0 16,9-4-129-16,9-7 129 15,12-2 0-15,11-9 0 16,11-5 129-16,13-8-129 15,12-3 129-15,8-2-129 16,2-5 129-16,5-3-129 0,-4-4 0 16,-2-3-129-16,-4-1-129 15,-9-1-258-15,-6-5-129 16,-13-11-645-16,-5 17-516 15,0-31-2709-15,-18 5-387 16,-6-5-258-16</inkml:trace>
  <inkml:trace contextRef="#ctx0" brushRef="#br0" timeOffset="10636.6084">8171 4145 3354 0,'-26'12'4902'15,"26"-12"-129"-15,23 19-129 0,10-1-3483 16,4-12-387-16,17 8 0 15,-2-8 0-15,7 5-258 16,-6-1-129 0,-3-2-387-16,-6 3-387 0,-8-5-129 15,-3 6-129-15,-9-11-516 16,1 12-1161-16,-9-5-2451 15,-3-7 0-15,0 4-129 16</inkml:trace>
  <inkml:trace contextRef="#ctx0" brushRef="#br0" timeOffset="10887.6227">8899 4434 1935 0,'38'34'4773'0,"-26"-21"-129"16,5 7-129-16,-13 9-3096 0,-4-11-516 15,5 7 129-15,-10-7-258 16,1 4-387-16,-5-7 129 16,1-1-387-16,8-14 258 15,-13 15-516-15,13-15 129 16,-11-2-516-16,11 2-516 15,-4-28-903-15,4 4-2709 16,2 2-129-16,-2-11-387 16</inkml:trace>
  <inkml:trace contextRef="#ctx0" brushRef="#br0" timeOffset="11046.6318">8952 4064 516 0,'-3'-21'4257'0,"3"21"0"16,0 0-387-16,0 0-2709 15,0 7-1806-15,0-7-1548 16,-4 13-1548-16,8 5-387 16</inkml:trace>
  <inkml:trace contextRef="#ctx0" brushRef="#br0" timeOffset="11499.6577">9139 4477 3354 0,'8'60'3999'0,"-7"-32"-1935"16,-1 0-516 0,-4-5 0-16,3 3-258 0,-10-15 0 15,7 6-258-15,-5-17 258 16,9 0 0-16,-12-11-387 15,12-5 129-15,-5-18-387 16,5 2 0-16,0-14-387 16,8-4 0-16,1-3-129 15,3 5 0-15,0 1 0 16,2 9-129-16,2 8 129 0,0 10-129 15,1 9 129-15,2 11-129 16,-2 11 0 0,0 9 0-16,1 7 0 15,-1 8 0-15,-2 2 0 16,-2 4 129-16,-1 2-129 0,-5 1 0 15,-2-11 0-15,-4-2 129 16,-1-5-129-16,0-6 129 16,0-6-129-16,0-14 0 15,-4 17 0-15,4-17-387 16,0 0-387-16,0 0-2193 15,-6-14-1677-15,6 14-516 16,6-28-129-16</inkml:trace>
  <inkml:trace contextRef="#ctx0" brushRef="#br0" timeOffset="12167.6958">9684 4031 3096 0,'-15'0'4644'16,"15"0"-129"-16,9-3-2838 15,18 3-129-15,-9-1 0 16,23 2-129-16,-4-1-387 16,13 0-387-16,-2 0-129 15,3 3-258-15,-2-1-129 16,-2 0-258-16,-5 1 0 15,-6-2-129-15,-4 4-129 16,-11-5-258-16,0 5-1161 16,-21-5-2064-16,0 0-903 15,0 0-129-15</inkml:trace>
  <inkml:trace contextRef="#ctx0" brushRef="#br0" timeOffset="12413.71">9789 4230 2451 0,'-13'29'4902'0,"13"-17"-258"16,13-1 129-16,4-3-3483 15,4-8-516-15,12 7-129 16,-4-7 0-16,12 1-129 15,-4-1-129-15,5 0-258 16,3 0-129-16,-1-5-129 16,0 5-258-16,-4-5-903 0,8-1-3225 15,-1 3-129-15,-5-3-516 16,0 6 130-16</inkml:trace>
  <inkml:trace contextRef="#ctx0" brushRef="#br0" timeOffset="16279.9312">10748 3786 903 0,'-32'-7'4386'16,"32"7"258"-16,-12-2-258 15,12 2-3096-15,7-11-129 16,10-2-129-16,16 9-129 16,1-12-129-16,18 9-129 15,-1-6-129-15,7 6-129 16,0-2-129-16,-4 3-129 0,-5 5 0 15,-11 1-129 1,-8 5 0-16,-10 6 0 16,-12 4 0-16,-8 3 0 15,-9 7 0-15,-12 4-129 0,-11 5 258 16,-2 8-258-16,-7 1 129 15,-2 4 0-15,3 3 129 16,4 1-129-16,6 0-129 16,10-3 258-16,7 0-129 15,10-6 129-15,5-3 129 16,13-1 0-16,8-13 0 15,9 1-129-15,2-7 129 16,3-4-129-16,-3-5 0 16,3-3 0-16,-4-4-129 15,-4-3 0-15,-8 0 0 16,-5-8-258-16,-4 0-258 15,-9-11-516-15,-3 19-645 0,-4-36-2193 16,-9 9-1032-16,-7-1-387 16,-9-6 129-16</inkml:trace>
  <inkml:trace contextRef="#ctx0" brushRef="#br0" timeOffset="16507.9442">10748 4031 2580 0,'-21'-1'5031'0,"21"1"-258"16,0 0 129-16,14 14-3612 15,13-14-516-15,12 1 0 16,1-1 0-16,7 0-258 16,-2 0 0-16,1 0-387 0,-1 0-258 15,-7 0-258-15,2 6-387 16,-13-6-516-16,8 11-2193 15,-9-4-1290 1,-5 1-387-16,2 0 258 0</inkml:trace>
  <inkml:trace contextRef="#ctx0" brushRef="#br0" timeOffset="17155.9813">11535 4415 2322 0,'3'17'4386'16,"-3"-17"0"-16,0 0-1290 15,0 0-2193-15,-7-11 129 0,7 11 0 16,0 0-258-16,0 0-129 15,-12-8-129-15,12 8-129 16,0 0-258-16,0 0 0 16,8 0-129-16,-8 0 0 15,17-3 0-15,-5 0 0 16,1-1 129-16,4-1-129 15,-2-5 0-15,1 4 129 16,-2-3 0-16,0 0 0 16,-4 0 129-16,-10 9 0 15,13-21 0-15,-10 11 0 16,-3-4 0-16,0 1-129 15,-7-5 258-15,-2 5-129 0,-1-3-129 16,-1 2 0-16,-4 2 129 16,4 5-129-16,-4 0 0 15,3 7 0-15,-1 0-129 16,1 3 0-16,0 7 129 15,3 5-258-15,0 4 129 16,2 1 0-16,2 5-129 16,2-1 129-16,3-1 0 15,2 3 0-15,7-3-129 16,4-6 129-16,3-4 0 15,2-6 0-15,4-2 0 16,0-5 0-16,-1 0 0 16,1-11 0-16,-2-5 129 0,-3-5-129 15,-5-5 129-15,-8 1-129 16,-1-8 0-16,-6 2 0 15,-6 2-129 1,-9 0-258-16,0 13-645 0,-13-7-1161 16,6 18-2580-16,-4 5-387 15,5 0-387-15</inkml:trace>
  <inkml:trace contextRef="#ctx0" brushRef="#br0" timeOffset="19100.0925">12160 2892 3612 0,'-18'-11'4644'0,"18"11"-516"0,0 0-2709 16,-2-12-129-16,12 12-129 15,0-10 0-15,15 7-387 16,0-7 129-16,15 8-258 16,4-4-258-16,9 3-129 15,0 1 0-15,3 2-129 16,-2 2 0-16,-3 6-129 15,-5-1 129-15,-6 2-129 16,-11 0 0-16,-7 3 0 16,-12 5 258-16,-8 3-258 15,-9 4 129-15,-15 8 516 16,-14 4-516-16,-10 8-129 15,-10 2 129-15,-6 7 0 0,-2-2-129 16,4-1 129-16,2-1-129 16,10-3-387-16,12-3 387 15,14-4 129-15,13-3 0 16,9-7 0-16,12-4-129 15,14-4 129-15,10-4 0 16,7-4 129-16,5-8-129 16,4-4-129-16,-3-1 129 15,-1-3-129-15,-6-4 0 16,-9-2-129-16,-7 2-129 15,-11-9-258-15,-2 13-903 16,-14-15-1935-16,-6 4-1419 16,-9 1-387-16,-4-4-129 0</inkml:trace>
  <inkml:trace contextRef="#ctx0" brushRef="#br0" timeOffset="19330.1056">12107 3291 5160 0,'0'0'5031'15,"15"-2"-129"-15,7 1-387 16,8 1-4128-16,10-1-129 16,2 1 0-16,7 0 0 15,-3 0-129-15,3 0 0 16,-7 1-129-16,-2 0 0 0,-1 1-129 15,-8-2-387 1,0 0-645-16,-12 0-2322 16,5-3-1161-16,-1 3-387 15,-4-5 129-15</inkml:trace>
  <inkml:trace contextRef="#ctx0" brushRef="#br0" timeOffset="19729.1284">12931 3327 2193 0,'0'0'4644'16,"0"0"-129"-16,0 0-129 0,-1 19-2451 15,-4-6-1677-15,4 7 0 16,-6 7 258-16,3 2-258 16,-4 5 0-16,4 3 0 15,-1-3 0-15,3 1-129 16,1-9 0-16,1-2 129 15,6-10-129-15,3 0 258 16,4-6-258-16,7-3 129 16,0-5 0-16,9 1 0 15,2-1 129-15,8 0-258 16,0-1 0-16,2 1 0 15,-1-2-129-15,-5 1-258 16,3 1-516-16,-18-7-387 0,8 7-1677 16,-15 0-1806-16,-5-11-387 15,-3-3-258-15</inkml:trace>
  <inkml:trace contextRef="#ctx0" brushRef="#br0" timeOffset="19954.1413">13302 3206 3354 0,'25'-4'4902'16,"-6"2"-258"-16,10 2-258 16,1 11-3741-16,4-11 0 15,7 5-258-15,-5-5-129 0,-1 0-129 16,1 0-258-16,-8-1-129 15,-2-2-258 1,-10-10-516-16,1 9-645 16,-10-11-2193-16,-5-6-645 0,1 1-258 15</inkml:trace>
  <inkml:trace contextRef="#ctx0" brushRef="#br0" timeOffset="20149.1524">13608 2958 645 0,'-12'11'4902'15,"8"14"-387"-15,-1 8 129 16,-2 1-3096-16,7 19 129 15,-6-4-387-15,6 10-516 16,-6-6-387-16,4-3-516 16,1 0-258-16,-2-17-129 15,3 5-903-15,0-23-774 16,9-8-2193-16,7-5-258 0,1-12-258 15</inkml:trace>
  <inkml:trace contextRef="#ctx0" brushRef="#br0" timeOffset="20551.1754">14126 3127 3225 0,'-4'-25'4902'0,"4"12"0"16,0-4-387-16,7-5-3225 0,6 7-516 16,-2-11 129-16,7 9-258 15,-5-2-387-15,5 3 258 16,-5 0-387-16,0 9 0 15,-13 7 129-15,18-9-129 16,-18 9 0-16,11 16-129 16,-8 5 258-16,2 9 258 15,-4 8-387-15,1 7 0 16,-2 8 0-16,0 4 0 15,-5 2 129-15,-4 3 129 16,-1 1-645-16,-6-7 0 16,-1-1 258-16,-4-8-129 15,0-4-129-15,-5-14-129 0,5 2-645 16,-9-24-1032-16,13-1-2064 15,-6-11-903-15,5-16-258 16,2-14 129 0</inkml:trace>
  <inkml:trace contextRef="#ctx0" brushRef="#br0" timeOffset="20731.1858">14022 2667 3612 0,'23'-37'4644'16,"-11"30"-129"-16,8 11-387 0,2 3-3741 15,-1 5-387 1,0-3-645-16,-1 1-3483 16,5 7-129-16,-9-6-516 15</inkml:trace>
  <inkml:trace contextRef="#ctx0" brushRef="#br0" timeOffset="21543.2322">14683 2771 3999 0,'0'0'4644'15,"0"0"-258"-15,13 1-2709 16,4-3-258-16,16 5-129 16,-5-3-129-16,18 7-129 15,-5-4-387-15,5 6-129 16,-4-2-258-16,-1 6 0 15,-11 0-129-15,-7 3 0 16,-10 2 0-16,-9 4 129 16,-9 2-129-16,-14 6 516 15,-11 0-516-15,-10 6 387 0,-6 2-258 16,-3 1-258-16,-2-3 129 15,5-2 0-15,6-1-258 16,11-3-258-16,7 0 387 16,13-4-387-16,9-2 387 15,10-4 0-15,14 0 0 16,9-2 129-16,1-2-129 15,5-3 0-15,0-6 0 16,0-3 0-16,-3-2-129 0,-6-2-258 16,-2-1-645-1,-15-17-645-15,2 7-2064 16,-10-11-1161-16,-6-1-258 15,-12-1 129-15</inkml:trace>
  <inkml:trace contextRef="#ctx0" brushRef="#br0" timeOffset="21761.2447">14613 3028 2580 0,'0'24'4773'0,"14"-9"-258"16,18 9-129-16,5-1-3612 15,5-3-387-15,10 6 0 16,-5-9-387-16,-1 1-387 15,-1-2-516-15,-9-6-258 16,-1 4-129-16,-14-11-645 16,3-1-1548-16,-2 3-774 0,-22-5 387 15</inkml:trace>
  <inkml:trace contextRef="#ctx0" brushRef="#br0" timeOffset="22088.2634">15184 3321 1677 0,'16'77'3354'15,"-12"-47"129"-15,5 8-2580 16,4-4 129-16,-8-12 516 16,14 7-129-16,-19-29 258 15,30 8 0-15,-17-25 0 0,14 4-258 16,-13-21-129-16,12 5-258 15,-12-16-387-15,3 4-258 16,-8-4 0-16,-6 10-258 16,-3 0 129-16,-3 9-258 15,-11 3 129-15,-1 10 0 16,-6 7-258-16,0 6 129 15,-3 8 0-15,-1 8-129 16,4 5-129-16,-1 4 0 16,7 7-516-16,-6-11-645 15,20 19-774-15,-6-18-2322 16,7-6-516-16,10-4-258 15</inkml:trace>
  <inkml:trace contextRef="#ctx0" brushRef="#br0" timeOffset="22388.2805">15763 2825 1161 0,'4'13'4515'0,"-4"9"-129"15,-7 2 129-15,-2 2-3612 16,2 17 516-16,-6-4-516 16,4 14-129-16,-5-11 0 15,7 5-387-15,-1-3 129 16,8-2-258-16,0-10-129 15,7-6-516-15,6-10 516 16,5-10-258-16,7-3-387 0,-1-8-516 16,13-2-1161-16,-8-9-2322 15,-4-11-258-15,0 1-258 16</inkml:trace>
  <inkml:trace contextRef="#ctx0" brushRef="#br0" timeOffset="22597.2925">15573 3035 3999 0,'0'0'4902'16,"0"17"-387"-16,17-17-645 15,10 0-3483-15,9 0 0 0,1 0 0 16,7-2-387-1,5 2-774-15,-10-4-387 0,9 5-1032 16,-12 2-1806-16,-6-3-774 16,-3 6 645-16</inkml:trace>
  <inkml:trace contextRef="#ctx0" brushRef="#br0" timeOffset="23391.3379">16170 3166 129 0,'19'9'4257'0,"-19"-9"258"16,5-11-1935-16,-5 11 0 16,0-18-387-1,0 18-387-15,-11-22-258 16,11 22 0-16,-22-28-516 0,12 26 258 15,-9-7-774-15,2 9 387 16,-1 2-645-16,1 10-258 16,3 5 0-16,1 5-387 15,1 2 258-15,7 0-516 16,4 1 645-16,1-2-516 15,5-5 387-15,5-5 129 16,6-5 0-16,1-4 0 0,3-4 0 16,0-7 0-1,1-6 0-15,-4-4 0 16,2-1 0-16,-5-8 0 15,-2 0 0-15,-1 2 516 0,-5 4-516 16,-2 3 387-16,0 4-387 16,-4 13 645-16,0 0-774 15,0 6 129-15,-4 16-129 16,3-1-387-1,1 4 387-15,0 1-258 0,0 0 258 16,4-4-387-16,5-6 516 16,4-7-129-16,1-5 129 15,0-4 0-15,4-7 0 16,2-3-129-16,-3-8 129 15,4-8-129-15,-3 1 0 16,-3-1 516-16,2-1-387 16,-5 6 258-16,-1 3-387 0,-6 7 516 15,-5 11-387-15,4 7 0 16,-4 11-129-16,-4 3-258 15,-1 5 258-15,-1 0-387 16,1 1 516-16,1-4-645 16,4-8 516-16,0-15 129 15,7 12-129-15,-7-12 129 16,21-2 0-16,-9-10 0 15,1-3 0-15,-1-8 0 16,3 1 129-16,-1-4 387 16,-3-1-387-16,0 4 258 15,-3 2-387-15,0 5 516 16,-8 16-516-16,14-10 516 0,-11 18-645 15,-1 9-645-15,0 10-129 16,-2-3-1419-16,0 6-1806 16,0 2-1290-1,0-4 258-15</inkml:trace>
  <inkml:trace contextRef="#ctx0" brushRef="#br0" timeOffset="24331.3917">16656 3500 1161 0,'-4'84'3612'16,"1"-41"-1677"-16,-3-7-387 0,2-1 129 16,-6-14-387-1,8 5-129-15,-9-21 0 16,11-5 129-16,-13 0-129 15,13 0 258-15,-8-40-129 0,8 7-258 16,0-25-387-16,3-5-258 16,5-18 0-16,6-12-258 15,4-12-129-15,6-9 0 16,1-1 0-16,7 8 129 15,-3 8-129-15,5 14 129 16,-3 15-129-16,-1 20 0 16,-1 17 129-16,-1 20 129 15,-3 13-258-15,-1 12 0 16,-5 15-258-16,-6 10 258 15,-3 10 0-15,-9 5 0 16,-1 1 258-16,-8-2 258 16,-8 0-387-16,-5-7 387 0,0-8-258 15,1-7 129-15,-1-10-129 16,2-4 129-16,5-7-387 15,2-1 0-15,12-7 0 16,0 0-129-16,-2 18 129 16,3-6-516-16,9 4 516 15,0 2-516-15,-1 5 387 16,-1 4-258-16,-6 4 387 15,-2 4-516-15,-3-2 516 16,-11-2 0-16,-3-1-258 16,-1-6 0-16,-2 2-258 15,-1-12-129-15,9 10-645 16,-9-24-387-16,18 10-129 0,-6-15-129 15,9 5-387-15,0 0 258 16,17-11 258-16,-9 1 0 16,4 8 903-1,3-1 258-15,0 3 387 0,4 1 516 16,1 5 387-16,5 1 516 15,-3-7 258-15,14 7 387 16,-10-15 0-16,15 6 0 16,-13-21 0-16,11 11-258 15,-14-20-258-15,7 3-258 16,-8-14-258-16,-2-4-258 15,-5-13-258-15,-1-5 0 0,-9-5-129 16,-1-2 258-16,-6 1-129 16,3 12 129-1,-3 3-258-15,-3 19 258 16,-6 18-129-16,9 19 0 0,-21 19-258 15,6 22 516-15,0 15-516 16,-3 13 0-16,0 5 0 16,-2 10 0-16,6-1 129 15,1-5-258-15,3-1 258 16,4-10-645-16,6-7 387 15,0-11 0-15,10-2-129 16,-2-16-516-16,10 3-516 16,-11-21-1161-16,9 0-2193 15,-5-1-645-15,-11-12 129 16</inkml:trace>
  <inkml:trace contextRef="#ctx0" brushRef="#br0" timeOffset="25077.4343">12362 4143 2322 0,'-54'-22'5031'15,"31"8"-387"-15,6 0 129 16,17 14-3870-16,-21-27 258 15,21 27-258-15,0-24 129 0,11 16-387 16,5-5 129-16,11 5-258 16,6-2-258-1,8 8 0-15,8-2-129 16,6 4 0-16,9 0-129 0,8 0 129 15,11 3-129-15,10-1 0 16,12-2 0-16,14-1 129 16,11-7 0-16,11-2 0 15,15-3 0-15,7-4-129 16,9 0 129-16,3 1-129 15,3 3 129-15,-1 0-129 16,1 4 258-16,0 2-516 16,-3 7 258-16,0 0-129 15,-3 10 129-15,0 0 0 16,0 2-129-16,1 2 0 15,0 1 129-15,-3 1-129 16,2 0 129-16,-5-4-129 0,-5 0 129 16,-11-2-129-16,-10-3 0 15,-15-5 0-15,-10 4-516 16,-26-10-1032-16,-12 4-2322 15,-29-7-1032-15,-27 0-258 16,-22 7-258-16</inkml:trace>
  <inkml:trace contextRef="#ctx0" brushRef="#br0" timeOffset="25983.4862">12308 4396 1806 0,'-19'-15'4644'0,"10"1"258"16,9 14-387-16,8 0-3225 15,6-5-516-15,13 5 0 16,3 0-258-16,7 8 0 15,4-1-129-15,3 2-129 16,-2 4 0-16,1-1 0 16,-6 0-129-16,0 0 0 15,-9-4 0-15,-7 5 0 16,-7-3-129-16,-9 4 0 15,-6 1 0-15,-12 4 129 16,-16 6-129-16,-8 7 0 16,-12 5 0-16,-6 5-129 0,-3 0 258 15,0 2-258-15,3-3 258 16,7 1-258-16,11-4 258 15,14-3-129-15,12-4 129 16,11-5 129-16,17-1 0 16,12-2-129-16,12-2 129 15,4-4-129-15,5-3 0 16,4-3 0-16,-3-2 0 15,-2-5-129-15,-8-4-129 16,-8-5 0-16,-5-4-129 16,-11-5-129-16,-3 4-774 15,-14-20-1032-15,0 7-2709 16,-9-2-129-16,-12-5-516 0</inkml:trace>
  <inkml:trace contextRef="#ctx0" brushRef="#br0" timeOffset="26200.4986">12268 4663 3354 0,'-8'12'5160'16,"16"1"-129"-16,15 1-387 16,0-7-3612-16,22 12-258 15,-2-11-129-15,9 8-129 16,-2-8-129-16,0 0-258 15,-2-1-258-15,-6-5-387 16,0 6-516-16,-9-9-1161 16,-1 0-2580-16,1 0-129 15,-3-4-645-15</inkml:trace>
  <inkml:trace contextRef="#ctx0" brushRef="#br0" timeOffset="27216.5567">12987 4902 903 0,'13'-11'4257'0,"-13"11"-129"16,0-12-2193-16,0 12-258 16,0 0-129-16,0 0-258 15,0 0-258-15,0 0-258 16,-13-5 129-16,13 5-387 15,0 0 0-15,0 0-129 16,0 0-129-16,0 0-129 16,0 0 129-16,0 0-129 15,-12 0-129-15,12 0 129 16,0 0-129-16,-12 15 129 15,7-1-129-15,-3 7 0 16,0 1-129-16,0 5 129 0,3 3 0 16,0 2 0-16,2-3 0 15,3-1 129-15,1-7-129 16,7-5 129-16,4-10 0 15,6-6 0-15,1-6 0 16,2-14-129-16,3-6 129 16,-2-5 0-16,-1-8 129 15,-5 0-258-15,-5 0 0 16,-10 4 0-16,-1 5 0 15,-10 6-258-15,-8 7 129 16,-4 2-516-16,4 15-903 16,-7 2-2451-16,10 6-1032 15,15-8-258-15,-9 15 259 0</inkml:trace>
  <inkml:trace contextRef="#ctx0" brushRef="#br0" timeOffset="27447.5699">13480 4686 3096 0,'57'-2'4902'16,"-24"2"0"-16,-4 1-387 16,1 0-3870-16,3 4-258 15,3-1-129-15,-1-3-129 16,-2 1-129-16,-2-2-129 15,-1 0-387-15,-10 0-258 0,2 0-387 16,-22 0-516 0,23-12-903-16,-23 12-1290 15,0-25-774-15</inkml:trace>
  <inkml:trace contextRef="#ctx0" brushRef="#br0" timeOffset="27636.5807">13795 4505 774 0,'-27'-25'4257'0,"27"25"0"15,-20 12-774-15,5 8-1032 16,6 21-774-16,-8-1-645 15,5 18-129-15,-8-2-258 16,6 10-516-16,-6-2 0 16,4-2-387-16,3-2-129 15,-3-15-258-15,10 4-645 16,-4-24-645-16,9-7-2838 15,2-7 0-15,-1-11 129 0</inkml:trace>
  <inkml:trace contextRef="#ctx0" brushRef="#br0" timeOffset="27976.6002">14096 4682 4773 0,'46'-26'5160'16,"-23"15"-258"-16,-9-4-258 15,-2 1-3741-15,1 6-258 16,-6-5-258-16,-7 13 387 16,9-6-258-16,-9 6-129 0,3 9 129 15,0 12-387-15,-3 4 129 16,2 8-258-16,-2 8 129 15,1 7-129-15,-1 10 0 16,0 3-129-16,-5 4 129 16,-7-4 0-16,-4 2-129 15,-6-6 129-15,-2-5-258 16,-2-9 0-16,-1-1-387 15,-7-22-774-15,11 5-1806 16,-4-18-1806-16,0-7-258 16,5-14-129-16</inkml:trace>
  <inkml:trace contextRef="#ctx0" brushRef="#br0" timeOffset="28174.6114">14194 4211 6450 0,'68'-24'5031'0,"-36"20"-387"16,-2 10-387-16,-5 1-4773 16,6 14-387-16,-12-10-774 15,5 16-387-15,-15-10-387 16,7 6-1935-16,-5 8-645 15</inkml:trace>
  <inkml:trace contextRef="#ctx0" brushRef="#br0" timeOffset="28644.6384">14723 4261 3096 0,'23'6'4515'0,"4"12"258"16,-13-11-129-16,1 1-3612 15,14 7 129-15,-10-11 0 16,11 9-129-16,-11-11 0 16,8 15-387-16,-13-11-129 15,4 7-129-15,-18-13-129 16,15 28 258-16,-15-9-387 15,0 5 0-15,-12 3-129 16,-4 0 129-16,-9 9-129 16,-3 1-129-16,-3 2 0 0,-2 0 0 15,-1 1 129-15,1-3-129 16,5 3 129-16,4-4-387 15,10-3 516-15,3-1-129 16,9-1 0-16,2-5 0 16,10-3 0-16,7-3 258 15,7-2-258-15,2-2 129 16,2-4-129-16,-2-4 0 15,-1-6 129-15,-1 0-258 16,-1-2 129-16,-9-2-516 16,2-2 0-16,-15-14-387 15,-1 18-1290-15,0-19-2322 0,-2 2-645 16,-13-2-258-16,-3-5-128 15</inkml:trace>
  <inkml:trace contextRef="#ctx0" brushRef="#br0" timeOffset="28861.6508">14634 4679 6450 0,'0'27'4902'16,"12"-13"-129"-16,9-13-1677 15,4 14-2580-15,3-4 0 16,2 3-129-16,0-2-129 15,2-3-258-15,0 4-387 0,-7-7-129 16,4 7-516 0,-11-11-516-16,6 9-1161 15,-6-8-1677-15,-3-3-645 16,2-1 387-16</inkml:trace>
  <inkml:trace contextRef="#ctx0" brushRef="#br0" timeOffset="29147.6671">15122 4800 774 0,'13'45'4386'0,"-13"-23"-129"15,0 11-1290-15,-2 10-516 16,-16-11-387-16,8 14-516 16,-15-13-516-16,8 8-129 15,-9-15 0-15,12 9 0 16,-7-19-258-16,16 3 0 15,5-19-129-15,-2 15-129 16,9-13 0-16,13-2-129 0,4 0-129 16,7-2 0-16,2-2-129 15,4-1-129-15,0 3 0 16,-5-3-129-16,3 5-774 15,-18-2-1290-15,10 2-2322 16,-9 0-774-16,-3 0-258 16,-2 0 1-16</inkml:trace>
  <inkml:trace contextRef="#ctx0" brushRef="#br0" timeOffset="29724.7002">15763 4441 3483 0,'-5'9'5031'0,"-9"16"-387"15,3-7-129-15,-4 7-3483 16,6 16-258-16,-7-3 129 15,3 16-129-15,-2-9 0 16,6 9-258-16,0-12 0 16,8 3-258-16,1-14 0 15,7-3 0-15,11-11-129 16,7-5-129-16,5-12 0 15,6-2 0-15,6-12-129 16,-4-5-129-16,4 0-258 0,-9-10-774 16,0 8-1806-16,-17-5-1677 15,-12 1-645-15,-8 1-258 16</inkml:trace>
  <inkml:trace contextRef="#ctx0" brushRef="#br0" timeOffset="29892.7098">15526 4627 2193 0,'-2'12'4257'16,"14"-3"129"-16,5-9-516 16,11 0-3870-16,4 0-129 0,7 1-645 15,-2-1-1806-15,1 0-1677 16,11 1-258-16</inkml:trace>
  <inkml:trace contextRef="#ctx0" brushRef="#br0" timeOffset="30621.7515">16209 4781 4128 0,'6'14'4902'16,"-6"-14"-129"-16,-4-10-3096 0,4 10 0 15,-14-16 129-15,14 16-387 16,-33-21 129 0,15 16-387-16,-12-4-516 15,5 9-129-15,-8 1-129 0,3 12-258 16,0 7 0-16,2 1-129 15,6 8 0-15,6 3-129 16,9 0 129-16,7-4-129 16,8-1 129-16,16-9 0 15,5-10-258-15,5-5 258 16,3-7 0-16,3-10-129 15,-3-8 258-15,-2-1-258 16,-6-7 258-16,-4 4-129 16,-5-3 0-16,-7 6 0 15,-4 5 258-15,-3 5-258 16,-6 13 0-16,0-12 0 15,0 12 0-15,-6 11-258 0,1 4 258 16,0 2 0-16,4 2-129 16,0-1 129-16,1 3-129 15,7-7 129-15,4-6-129 16,3-5 129-16,3-3 0 15,1-6-129-15,1-6 129 16,1-1 0-16,-3-7 0 16,-2-1 0-16,0 0 0 15,-3 6 0-15,-1 2 0 16,-11 13-129-16,13-12 129 15,-13 12-129-15,0 0 129 16,5 16-129-16,-3 3 0 16,-2-3-129-16,2 4 129 0,-1-4 0 15,5 0-129-15,-6-16 129 16,17 7 0-16,-8-8-129 15,6-10 129-15,-2-5-129 16,3-1 258-16,-2-9-258 16,2 7 129-16,-4 0 0 15,-3 6-129-15,-9 13 129 16,17-6-387-16,-17 6-516 15,10 18-2838-15,-10 8-774 16,0-1-774-16,0 11 645 16</inkml:trace>
  <inkml:trace contextRef="#ctx0" brushRef="#br0" timeOffset="31640.8097">16682 5420 2709 0,'-24'89'4257'0,"20"-54"129"16,3-5-3225-16,-8-23 258 15,9-7 0-15,0 0 0 0,0-13-129 16,0-22 0 0,5 1-258-16,-1-24-645 15,8-9 0-15,-3-20-129 16,6-11 0-16,-1-14-258 15,3-3 387-15,3-1-129 0,1 4 0 16,2 9 0-16,2 14 0 16,-3 18 0-16,4 22 129 15,-2 15-129-15,4 20-129 16,0 8 0-16,-2 7 0 15,-3 14-129-15,-4 8 0 16,-2 4 0-16,-7 2-129 16,-8 3 129-16,-2-2 129 15,-14-1-129-15,-7-1 0 16,-4-2 0-16,-3-2 0 15,1-5 258-15,1-4-258 16,5-4 0-16,5-2-258 0,4 0 258 16,12-9-129-16,0 18 129 15,0-18 0-15,17 27-129 16,-3-6 258-16,-3 10-258 15,0 4 129-15,-2 3 0 16,-9 5-129-16,0 1-129 16,-6-3 0-16,-4 0-258 15,-4-15-129-15,6 2-387 16,-8-23-258-16,16 8-129 15,-5-19-258-15,14 2 258 16,-4-14 129-16,18 6 0 16,-6-5 387-16,5 4 387 15,1 2 516-15,-1 4 516 0,2 7 0 16,-6-5 516-16,7 5 129 15,-8 0 0-15,11 0 0 16,-7-8-129 0,14 5 129-16,-9-18 0 0,10 7-258 15,-7-19 129-15,8 2-387 16,-10-13-129-16,2-1 129 15,-6-14-129-15,-3-3-129 16,-10-8-129-16,-2-1 0 16,-8-3-129-16,-1 7 129 15,-11 7-129-15,-4 10 0 16,-4 15-129-16,-2 18 0 15,-2 17 0-15,-1 21 0 0,3 17-129 16,0 14 129 0,8 12 129-16,5 10-129 15,7 3 0-15,6 4 0 16,12-1 0-16,8-6 0 0,6-7 0 15,3-3 129-15,2-12-387 16,0-7 387-16,-3-8-129 16,-4-7 0-16,-5-7 0 15,-4-8 0-15,-6-3-129 16,-13-12-129-16,12 12-129 15,-12-12-903-15,0 0-2322 16,-11 6-1419-16,-3-5-516 16,-5-1-387-16</inkml:trace>
  <inkml:trace contextRef="#ctx0" brushRef="#br0" timeOffset="35312.0197">12987 3367 645 0,'0'0'2064'0,"0"0"-516"15,4-14 129-15,-4 14 129 0,0 0-129 16,0 0-129-16,0 0-258 15,-7-3-258-15,-3 2-258 16,10 1-129-16,-23 6-129 16,14 5-129-16,-8-2-129 15,5 4 129-15,-2-2 0 16,3 4-129-16,-1-1 0 15,6 2-129-15,-1 0 0 16,6 1 0-16,1 2 0 0,0 0-129 16,4-1 0-1,2 4 129-15,5-4-129 16,1 1 129-16,1-4-129 15,4 2 129-15,1-5 0 0,1 2 258 16,-1-8-258-16,2 2 0 16,-1-6 129-16,2 0 0 15,-1-2-129-15,2 0 129 16,-1-5 0-16,4-5 0 15,-4-5 0-15,4 5 0 16,-5-6 0-16,4 0 0 16,-8-3 0-16,-1 1 129 15,-4-1 0-15,-4 1-129 16,-5-1 0-16,0 3 0 15,-4-5-129-15,-6 5 129 16,-5-3 0-16,-5 3-129 16,-5-4 0-16,-3 5 0 0,-7 1 0 15,-3 2 0-15,-2 5 258 16,0 2-258-16,-2 5-129 15,2 5 129 1,1 13 0-16,0 9-129 0,7 9-129 16,3 10 129-16,4 3-129 15,5 4 0-15,6 3 0 16,5-4-258-16,7-1-129 15,0-13-516-15,13 10-1677 16,-4-13-2064-16,7-4-516 16,1-2-258-16</inkml:trace>
  <inkml:trace contextRef="#ctx0" brushRef="#br0" timeOffset="37241.13">15163 4834 1806 0,'-11'-2'2451'0,"-1"-5"-258"0,12 7-258 16,-10-4-129-16,10 4-258 15,0 0-387-15,0 0 0 16,-16-5-387-16,16 5 129 16,0 0-129-16,0 0-258 15,-13 2-129-15,13-2 0 16,-12 14 0-16,7 0 0 15,-5-4-129-15,3 6-129 16,-3-2 0-16,4 3 0 16,-2 3-129-16,2-2 129 15,0 2 0-15,3 1 0 16,2 1-129-16,0 3 129 0,-1-2-129 15,2 2 129-15,0-2-129 16,0 4 129-16,4-6-129 16,4-1 0-16,-1-4 258 15,4-1-129 1,2-5-129-16,5 1 129 0,-1-5 129 15,3-5-129-15,4-1-129 16,-1 0 129-16,0-2-129 16,1-7 258-16,-2 1-129 15,-2-1 0-15,-2-4 0 16,-2 4 129-16,-4-5 0 15,-3-1-129-15,-2-1 129 16,-2 0-258-16,-1-2 258 0,-3-1-258 16,-1-1 129-16,0 0 0 15,-1 1 0 1,-3 1 0-16,0 1 0 15,0 5-129-15,-4-4 129 0,3 5 0 16,5 11-129-16,-17-19 129 16,6 12-129-16,2 0 129 15,-4 3-129-15,-1 1 129 16,1 3-129-16,-1 0 129 15,1 0-129-15,-2 0 0 16,-1 2 0-16,4 0 0 16,-2 1 0-16,5-2 0 15,-3 4 0-15,12-5 0 16,-16 7 0-16,16-7 0 15,-13 11 0-15,13-11 0 16,-7 16 0-16,7-16 0 16,-2 18-129-16,2-18 129 0,-3 20-258 15,3-20-129-15,0 27-1419 16,0-27-2193-16,0 21-1161 15,0-1-129-15,0 2-387 16</inkml:trace>
  <inkml:trace contextRef="#ctx0" brushRef="#br0" timeOffset="41132.3526">14043 3203 8514 0,'8'14'5418'0,"-8"-14"-645"16,0 0-258-16,0 0-4773 15,0 0 129-15,16 12 0 16,-16-12 129-16,15 5 0 15,-15-5 129-15,12 0 0 16,-12 0 129-16,11-9 0 16,-11 9-129-16,0 0 0 15,8-9 0-15,-8 9-129 16,0 0 0-16,0 0 0 15,0 0-129-15,11-10 129 16,-11 10 0-16,0 0 0 16,0 0-129-16,10-3 129 15,-10 3 0-15,0 0-129 0,0 0-129 16,13 0-258-16,-13 0-516 15,12 3-645-15,-12-3-2193 16,1 17-1161-16,1-1-129 16,-2 4 0-16</inkml:trace>
  <inkml:trace contextRef="#ctx0" brushRef="#br0" timeOffset="50009.8604">18319 4227 6063 0,'10'5'5031'15,"-10"-5"-516"-15,20-1-516 16,-20 1-4515-16,23-3 0 15,-23 3-774-15,18-11-2709 0,-18 11-645 16,0 0 0-16</inkml:trace>
  <inkml:trace contextRef="#ctx0" brushRef="#br0" timeOffset="50408.8832">17960 3961 4902 0,'13'-4'4902'0,"20"4"-387"15,4-4-258-15,15 3-4128 16,8-3 0-16,5 3 0 15,3 1 129-15,-1 0-129 16,-2 0 0-16,-8 0 0 16,-7 0 0-16,-8 0-129 15,-5 0-129-15,-9 0-129 16,-12 0-516-16,1 2-645 15,-17-2-1290-15,0 0-1806 16,-7 4-258-16,-11-4 129 16</inkml:trace>
  <inkml:trace contextRef="#ctx0" brushRef="#br0" timeOffset="50658.8975">18166 4193 6450 0,'-7'12'5418'0,"20"1"-645"16,10-12-258-16,3-1-4386 16,11 0 129-16,9-2 129 15,-1-5-129-15,5 0-129 16,-1 0 0-16,-2 2-129 15,-3-2-129-15,-8 0-516 0,1 7-774 16,-15-1-2322-16,2 0-1290 16,-2-4 0-16,0 0-258 15</inkml:trace>
  <inkml:trace contextRef="#ctx0" brushRef="#br0" timeOffset="51359.9376">19358 3573 3612 0,'-13'1'4644'16,"13"-1"-129"-16,0 0-129 15,7-1-3612-15,12 1 0 16,6-3-129-16,8 3 0 16,1-1 0-16,8 1 0 0,-3 0-258 15,1 1 0-15,-4 2-129 16,-6 1-129-16,-8 1-129 15,-5 5 129-15,-17-10-129 16,10 21 129-16,-11-4-129 16,-12 6 129-16,-8 4-129 15,-11 7 129-15,-9 5 0 16,-2 4-129-16,-4 0 0 15,-1 2 0-15,4-4 0 16,5 0 0-16,6-4 129 16,11-2-258-16,12-5 129 15,5-1 129-15,5-3-129 16,9-2 129-16,8 2 0 0,7-3 0 15,4-1 0-15,6 1 0 16,0-5 0-16,3-3 0 16,-2 0-129-16,-3-3 129 15,1-5-129-15,-6-5 0 16,-5-1 0-16,-5-4-258 15,-1 0-129-15,-12-12-516 16,8 13-1161-16,-12-15-1935 16,-3-2-903-16,-6-2-516 15,-7-1 129-15</inkml:trace>
  <inkml:trace contextRef="#ctx0" brushRef="#br0" timeOffset="51601.9515">19182 3905 6966 0,'-13'-2'5418'0,"13"2"-516"16,7 6-129-16,15 1-4257 16,11 1-516-16,9-2 129 15,7 5 129-15,3-3-258 16,2 2 129-16,-1-1-129 15,-5-4-258-15,0 6-129 16,-13-7-645-16,5 10-516 16,-18-9-2193-16,2 1-1161 15,-4 4 0-15,1-3-387 0</inkml:trace>
  <inkml:trace contextRef="#ctx0" brushRef="#br0" timeOffset="52020.9753">19955 4242 1032 0,'0'30'4257'0,"-8"-20"387"16,-1 0-129-16,1 4-3354 15,-13-12 258-15,9 11-387 16,-6-10 129-16,10 12-129 15,-4-9-387-15,11 9-129 16,1-4 0-16,2 4-258 16,10-1 0-16,6 2-129 15,6-4 129-15,5 0-129 16,-1-7 0-16,5-3 0 0,1-2-129 15,-1-6 129-15,-5-6 0 16,-3-6 0-16,-8-6 0 16,-8-3 129-16,-6-3-129 15,-3 0 0-15,-16 0 0 16,-6 1 129-16,-9 2-129 15,-1 8-129-15,-4 5 129 16,0 10-258-16,2 4 129 16,4 0-129-16,4 15-258 15,4-5-258-15,14 18-645 16,-5-19-1677-16,13 12-1806 15,4-4-387-15,9-1-258 0</inkml:trace>
  <inkml:trace contextRef="#ctx0" brushRef="#br0" timeOffset="101338.796">4906 9883 516 0,'-35'5'4386'0,"35"-5"258"15,-17 0 129-15,17 0-3483 16,0 0 0-16,11 0-387 15,13 0 129-15,1-5-258 16,11 4 0-16,-1-5-258 0,4 5-258 16,1-2 0-16,-3 3-258 15,-4 0 0 1,-3 9 0-16,-11 3 0 15,-6 7 0-15,-8 4 0 0,-5 7 0 16,-12 5 129-16,-5 5-258 16,-5 7 258-16,-9 0-129 15,1 2 129-15,1-3-129 16,4 0 258-16,5-4-129 15,7-6-129-15,8-7 258 16,5-1-129-16,13-3 0 16,7-7 0-16,6-1 0 15,3-6 0-15,4-3 0 16,0-2 0-16,-1-4-258 15,-2-2-129-15,-9-2-129 16,1-1-516-16,-11-12-129 16,2 12-645-16,-15-17-1548 0,-6 1-1935 15,-4 6-129-15,-14-10 130 16</inkml:trace>
  <inkml:trace contextRef="#ctx0" brushRef="#br0" timeOffset="101555.8087">4872 10254 3483 0,'-20'-10'5160'15,"20"10"-258"-15,0 0 129 16,14-8-3999-16,3-3-258 16,11 11-129-16,-1-8-129 15,5 4 0-15,0 1-387 16,0-2-258-16,-2 4-387 0,-5-4-258 15,7 5-387-15,-14-4-645 16,11 4-774-16,-10 1-2193 16,-1-1-516-16,6 0 645 15</inkml:trace>
  <inkml:trace contextRef="#ctx0" brushRef="#br0" timeOffset="101878.8271">5425 10231 4257 0,'24'17'5160'15,"-7"6"-129"-15,-17-23-129 16,-5 18-3870-16,5 7 0 0,-5-3-258 16,2 9-129-16,-5-1-258 15,7 3 129 1,-6-5-129-16,7 1 258 15,0-8-387-15,7 2 0 0,1-10 0 16,7 1 0-16,2-11 0 16,3 2 0-16,4-4-129 15,5 1-129-15,0-2 129 16,4 0-129-16,0 0 0 15,0 0-129-15,0 2-258 16,-5-2-387-16,2 15-1419 16,-14-4-2967-16,-1-1 0 15,-8 3-645-15,-7-13-129 16</inkml:trace>
  <inkml:trace contextRef="#ctx0" brushRef="#br0" timeOffset="105376.0272">6764 9111 4128 0,'-17'-5'5031'0,"17"-6"0"15,14-7-3225-15,19 13-258 0,-3-12-258 16,18 9-387-16,1-3-258 16,8 5-129-16,-2 4-258 15,3 2 0-15,-9 3-258 16,-3 12 129-16,-7 0-258 15,-7 6 258-15,-7-2-129 16,-9 5 0-16,-7 2 0 16,-9 4 0-16,-11 5 0 15,-15 7 0-15,-9 5 129 16,-10 8-258-16,-11 5 258 15,-5 7-129-15,-3 0 387 16,6 3-258-16,4-7 0 16,15-4 129-16,11-6 0 0,16-6 0 15,12-10 0-15,20-9 0 16,12-11 0-16,16-8 0 15,10-7-129 1,4-2 0-16,1-4 129 0,2-7-516 16,-2-1 0-16,-11-8-516 15,-1 13-2064-15,-18-9-2064 16,-12-4-387-16,-14-2-387 15</inkml:trace>
  <inkml:trace contextRef="#ctx0" brushRef="#br0" timeOffset="105608.0404">6684 9647 5805 0,'0'0'5418'0,"19"0"-516"0,16 0-129 16,3-14-4644-16,9 6 0 15,5-4-258-15,3 5-129 16,-4-5-258-16,5 10-387 16,-13-7-645-16,6 9-1677 15,-8 7-1548-15,-8-4-258 16,3 8 259-16</inkml:trace>
  <inkml:trace contextRef="#ctx0" brushRef="#br0" timeOffset="105807.0518">7476 9687 2967 0,'34'55'5031'0,"-22"-25"-129"16,0 7-387-16,4 0-3225 16,-16-5-387-16,5 3-387 15,-5-7-387-15,-5-4-129 16,1-5-387-16,-7-11-387 15,11-8-774-15,-12-3-1419 16,7-22-1548-16,5-6-645 16,-4-15 387-16</inkml:trace>
  <inkml:trace contextRef="#ctx0" brushRef="#br0" timeOffset="105921.0583">7576 9300 903 0,'17'-23'3741'15,"-17"23"-2580"-15,8 10-1032 16,-4 15-3354-16</inkml:trace>
  <inkml:trace contextRef="#ctx0" brushRef="#br0" timeOffset="106339.0821">7701 9640 2580 0,'37'37'4773'16,"-25"-27"-387"-16,11 16-258 15,-17 1-3870-15,5-3-258 0,-2 4 0 16,-2-2-129-16,-6-3 0 15,-1-4 258 1,0-1 387-16,0-18-129 16,0 0 129-16,-12-17 129 0,11-4 258 15,-6-14-129-15,7 2 0 16,0-13-129-16,8 7-129 15,3-2 129-15,8 12-258 16,1 1 0-16,7 13-129 16,-1 5 0-16,8 10-129 15,-4 10 0-15,1 9-129 16,-1 10 129-16,-5 8-129 15,-2 1 129-15,-6 5 0 16,-5 2-129-16,-4-4 0 16,-6 1-129-16,-2-6-129 15,-2-4-258-15,-10-13-129 16,9 4-645-16,-13-22-516 0,16-1-1290 15,0 0-2064-15,-9-17-129 16,9-12 129-16</inkml:trace>
  <inkml:trace contextRef="#ctx0" brushRef="#br0" timeOffset="106607.0974">8413 9402 5676 0,'60'-28'5160'16,"-24"13"-387"-16,-2-9-387 15,4 1-4128-15,4 5 0 16,-1-1-258-16,-4 4 0 15,-2 7-129-15,-8-2-258 16,2 10-516-16,-13-3-1419 16,0 3-2064-16,-7 12-645 15,-9-12-129-15</inkml:trace>
  <inkml:trace contextRef="#ctx0" brushRef="#br0" timeOffset="106838.1108">8573 9485 1806 0,'-11'20'5160'0,"9"-1"129"15,9-17-258 1,10-5-3354-16,21 3-387 16,-2-7-258-16,14 5-258 0,-3-8-258 15,2 4-258-15,1-1-129 16,-8 2-258-16,-2 1-129 15,-13-2-129-15,0 6-387 16,-14-5-645-16,4 5-2709 16,-17 0-774-16,0 0-516 15,0 0 387-15</inkml:trace>
  <inkml:trace contextRef="#ctx0" brushRef="#br0" timeOffset="108156.1862">9337 8922 2967 0,'-11'17'5031'0,"11"-17"-258"16,27 13-129-16,-2-11-4386 15,13-2 0-15,9 0 0 16,6-1 258-16,1 0-258 0,-4-2 0 16,2 3 0-16,-13-2 0 15,-2 2-129-15,-12 9 0 16,-9 7-129-1,-16 6 0-15,-4 10 129 16,-16 3-129-16,-9 8 0 0,-9 8 258 16,-4 5-258-16,-7 2 258 15,1 2-129-15,4 1 129 16,7-4-129-16,6-4 129 15,13 0 0-15,11-11 0 16,9-7 0-16,12-6-129 16,10-10 0-16,10-8 0 15,6-5-129-15,1-6 0 0,1-5-129 16,-1-2-129-1,-7-9-387-15,0 7-258 16,-14-13-516-16,-1 8-2451 16,-10-2-1290-16,-9-4-129 0,-3 4 388 15</inkml:trace>
  <inkml:trace contextRef="#ctx0" brushRef="#br0" timeOffset="108368.1983">9292 9332 5805 0,'0'0'5289'16,"16"0"-258"-16,3-3-387 16,16-7-4773-16,5 3 129 15,9-1-129-15,4 0-129 16,5 5-258-16,-6-4-1290 0,6 2-2580 15,-6 7-645-15,-7 3 0 16</inkml:trace>
  <inkml:trace contextRef="#ctx0" brushRef="#br0" timeOffset="108735.2193">9934 9665 1419 0,'3'46'3870'16,"-3"-33"774"-16,0-13-3225 0,8 21 258 16,-8-21 0-16,19 0 129 15,-8-18-387-15,11 5 129 16,-7-22-516-1,9 9-258-15,-6-14-129 0,3 6-387 16,-8-6 0-16,-1 4 0 16,-8 2-129-16,-3 7 129 15,-3 7 0-15,-7 6-129 16,-10 10 129-16,0 6 0 15,-5 12-129-15,0 9 0 16,0 6-129-16,2 0 0 16,7 5-387-16,-2-6-129 15,17 6-1290-15,-2-14-2580 0,8-13-774 16,10-7-516-1,6-11 129-15</inkml:trace>
  <inkml:trace contextRef="#ctx0" brushRef="#br0" timeOffset="109726.276">10484 8122 3483 0,'-8'-15'4644'0,"5"2"-2967"16,3 13-129-16,0-12 258 0,8 12-258 16,-8 0-129-16,23-3-258 15,-5-1-516-15,10 4 129 16,4 0-258-16,7 0-129 15,-1 0 0-15,5 2-258 16,-4 0 0-16,2 5-129 16,-8-5 129-16,-1 4-129 15,-10 1 0-15,-6 4 0 16,-5 3 0-16,-9 7 0 15,-4 6 0-15,-14 7 0 16,-9 7 0-16,-6 6 129 0,-10 3-258 16,3 5 258-1,-4-1-129-15,4-1 0 0,2-4 129 16,9-3-129-16,10-6 258 15,8-7-258-15,9-8 258 16,16-4-129-16,6-10 0 16,9-3 129-16,6-7 0 15,4-1-129-15,4-6 0 16,-1-1-129-16,-4-4-129 15,-7 0 129-15,-1-1-129 16,-10 0-387-16,-1 6-129 16,-16-7-774-16,-5 13-2838 15,7-11-774-15,-15 4-645 16</inkml:trace>
  <inkml:trace contextRef="#ctx0" brushRef="#br0" timeOffset="109953.289">10413 8508 3870 0,'0'0'5418'16,"9"0"-516"-16,8-4-129 15,11 4-3999-15,1 0-774 16,8 0 0-16,1 0-129 15,0 7 0-15,-3-4-258 16,1 9-516-16,-8-11-1161 16,5 5-2580-16,-1 5-516 0,-10-11 387 15</inkml:trace>
  <inkml:trace contextRef="#ctx0" brushRef="#br0" timeOffset="110231.3049">11064 8529 4128 0,'12'49'4515'0,"-9"-22"-129"16,-3 4-3225-16,-9-9 0 15,3 8-258-15,-6-8 129 0,8 5-129 16,-5-13 258-1,9 7-129-15,0-21-258 16,16 20 0-16,-1-17-258 16,10-3-258-16,2 0 0 15,6-4-258-15,4-2-258 0,-3-5-516 16,9 10-1161-16,-13-5-2709 15,2-2-774-15,-3 4-258 16</inkml:trace>
  <inkml:trace contextRef="#ctx0" brushRef="#br0" timeOffset="110485.3194">11407 8423 258 0,'21'-9'4773'16,"-9"0"258"-16,14 7-516 16,1-6-3483-16,3-4-387 15,11 3 0-15,-1-4-129 16,2 3-387-16,-1 0-258 15,-7-2-516-15,3 7-1032 16,-15-1-2451-16,-7-7-903 16,-1 7 258-16</inkml:trace>
  <inkml:trace contextRef="#ctx0" brushRef="#br0" timeOffset="110697.3315">11640 8118 3483 0,'-7'43'4902'0,"7"-15"-129"16,-6 3-3612-16,6 13 129 16,0-5-258-16,0 10-258 15,0-8-258-15,0-1-774 16,3 0-2838-16,1-2-1548 15,-4-16-258-15,7-1-128 16</inkml:trace>
  <inkml:trace contextRef="#ctx0" brushRef="#br0" timeOffset="111414.3725">12108 8290 3612 0,'1'-27'4902'15,"-1"27"-516"-15,13-17-3483 16,-8 4-129-16,-5 13-129 0,15-23-129 16,-5 14-129-16,2-6 129 15,1 6-258-15,-1-3 0 16,4 0 129-16,-6 0-129 15,2 6 0-15,-12 6 258 16,14-12-387-16,-14 12 129 16,0 0 0-16,6 15-129 15,-6 13-129-15,0 3 129 16,-4 12 0-16,0 10-129 15,-1 8 129-15,-2 3-129 16,1 4 0-16,-2-1 129 16,-3-4-129-16,2-2 129 0,-3-6-258 15,-1-8 258-15,-4-8-258 16,1-4-258-16,-5-15-129 15,1 0-774-15,-9-15-2064 16,1-7-1677-16,6-8-129 16</inkml:trace>
  <inkml:trace contextRef="#ctx0" brushRef="#br0" timeOffset="111586.3824">12082 7877 3096 0,'65'-46'4515'0,"-28"46"-1161"16,-20 2-3483-16,0-2-4386 16,7 12 0-1</inkml:trace>
  <inkml:trace contextRef="#ctx0" brushRef="#br0" timeOffset="112083.4107">12492 7983 1548 0,'6'18'4773'0,"13"-13"258"0,-3-7-387 16,0-9-3612-16,18 8-258 16,-3-12 129-16,10 9-129 15,-7-7-258-15,5 8-129 16,-7-3 0-16,0 5-129 15,-8 3-129-15,-5 3 0 16,-9 12-129-16,-10 6-129 16,-5 5 129-16,-13 5 0 15,-8 11 0-15,-9 8 0 16,-4 1-129-16,-3 1 129 15,-2-1 0-15,3 0 0 16,7-6 129-16,8 2-129 16,12-11 258-16,9-4 0 0,8-5 0 15,14-7-129-15,8-4 129 16,11-5-129-16,2-4 0 15,4-5-129-15,-1-2-258 16,-3-3 129-16,-5-1-387 16,-5-7-129-16,-4 9-258 15,-14-14-1032-15,2 12-1548 16,-12 4-1677-16,-8-26-129 15</inkml:trace>
  <inkml:trace contextRef="#ctx0" brushRef="#br0" timeOffset="112292.4227">12382 8263 4386 0,'-7'0'4902'15,"20"0"-258"-15,15-8-1548 0,6 8-3096 16,7 0 0-16,2 0-129 15,5 0-129-15,-4-4-645 16,2 6-903-16,-7 0-1806 16,-7-1-1161-16,1 11 0 15</inkml:trace>
  <inkml:trace contextRef="#ctx0" brushRef="#br0" timeOffset="112670.4444">12962 8489 3225 0,'-8'6'4902'0,"8"-6"-645"15,-8 19-2322-15,8-19-1161 16,-3 17-258-16,3-17 387 16,7 18-516-16,4-13 0 15,8 3 0-15,5-8-258 16,5 0 258-16,1-4-129 15,2-7-129-15,-3-4 0 16,-4-3-129-16,-4-3 258 0,-9 0-129 16,-8 2 0-16,-5 2 0 15,-19 3-129-15,-5 6 129 16,-8 5-129-16,-4 3-129 15,0 3-258-15,-2 0-1419 16,5 2-2838-16,12 9-387 16,1-9-129-16</inkml:trace>
  <inkml:trace contextRef="#ctx0" brushRef="#br0" timeOffset="118393.7717">13543 7899 2451 0,'10'4'3999'15,"-16"3"0"-15,-3 16-3741 16,4 12-129-16,-7 10 129 16,2 7 129-16,-2 5 129 15,1 4-129-15,3-7 258 16,3 1-258-16,4-13 129 15,6-7-258-15,7-12 0 16,8-11-129-16,6-11-258 16,4-11-516-16,7-6-1161 15,-3-11-1161-15,-2-11-1290 0,2 5-387 16</inkml:trace>
  <inkml:trace contextRef="#ctx0" brushRef="#br0" timeOffset="118595.7833">13314 8100 3096 0,'-12'0'5160'0,"24"0"-387"16,14 0-387-16,2-8-4773 15,10 4-516-15,1-12-774 0,9 8-903 16,-3 1-1677 0,-4-10-645-16</inkml:trace>
  <inkml:trace contextRef="#ctx0" brushRef="#br0" timeOffset="123703.0754">13994 8143 3870 0,'7'-10'4644'16,"-7"-4"-129"-16,0 0-3483 15,0 14-258 1,5-19 129-16,-5 19-129 0,3-17 129 16,-3 17-129-16,0-13 129 15,0 13-387-15,0 0 0 16,-12-4-129-16,1 4 0 15,1 2-258-15,-4 4 0 16,-1 6 0-16,-2 3-129 16,-2 3 129-16,2 6-129 15,-3 5 0-15,5-1 0 16,1 6 0-16,5-4 0 0,4 0 0 15,4-4 0 1,2-5 0-16,8-8 0 16,7-4 0-16,2-9 0 15,6-4 0-15,3-12 0 0,2-5 0 16,0-6 0-16,-2 0 0 15,-3-3 0-15,-4-1 0 16,-3 5 0-16,-4 1 129 16,-5 9-129-16,-8 16 0 15,0 0 0-15,0 0 129 16,0 9-129-16,0 14 0 15,-3 4 0-15,2 3 0 16,1 0-129-16,0-1 129 16,7-5 0-16,4-6 0 15,4-10 0-15,6-8 0 16,-1-2 0-16,5-14 0 15,1-8 0-15,1-3 0 0,-4-6 129 16,1-4-129-16,-4 2 0 16,-3 2 0-16,-5 6 258 15,-1 7-516-15,-11 20 516 16,0 0-258-16,0 0 0 15,-4 27 0-15,-7 6 0 16,-1 7 0-16,-1 1 0 16,5 2 0-16,0-7 0 15,4-5 0-15,2-9 0 16,2-8 0-16,0-14 0 15,15 2 0-15,-3-8 0 16,3-11 0-16,3-6 0 16,-2-8 0-16,5-2 0 0,-1-5 0 15,-3 8 0-15,3-3 0 16,-5 10 0-16,-1 8 0 15,-1 6 0 1,-4 9 129-16,-2 17-258 0,-1 12 258 16,-2 5-129-16,-2 4 258 15,-1 4-129-15,0 1 0 16,-1-2-129-16,0-1 129 15,0-7 0-15,0-6-129 16,0-2-129-16,0-10-258 16,2 2-516-16,-2-17-516 15,9 8-1419-15,-9-8-2193 0,18-13-258 16,1 0-387-16</inkml:trace>
  <inkml:trace contextRef="#ctx0" brushRef="#br0" timeOffset="131378.5143">14999 7673 1032 0,'0'0'3870'0,"-4"-12"-516"15,4 12-129-15,-1-17-645 16,1 17-645-16,0-19-516 16,11 11-258-16,-4-8-516 15,11 4-258-15,0 1-129 16,6 1-129-16,-3 8 0 15,5 2 0-15,-2 0-129 16,-3 11 0-16,-1 2 0 16,-8 4 0-16,-8 3 0 15,-4 4 129-15,0 4 0 16,-12 2-129-16,-8 0 129 15,-2 3-129-15,-6 0 129 0,2 0-129 16,0-3 129-16,3-1-129 16,3-7 0-1,8-5 0-15,3-6 129 16,9-11-129-16,0 0 129 0,7 8 0 15,4-8-129-15,6 0 129 16,2 0-129-16,5 3 129 16,1 2-129-16,0 1-129 15,5 4-129-15,-5-9-645 16,12 5-1935-16,-5-6-1806 15,-3-19-645-15,5-3-258 16</inkml:trace>
  <inkml:trace contextRef="#ctx0" brushRef="#br0" timeOffset="131615.528">15346 7417 4386 0,'0'26'5160'0,"25"-4"-516"15,-5-10-1935-15,9-12-2451 16,5 0 0-16,2 0 0 16,0-5-129-16,-2 0-129 15,-1-5-129-15,-4 4 0 16,-5-6-258-16,-4 9-645 15,-6-10-903-15,-1 3-2064 16,-13 10-903-16,3-13 258 16</inkml:trace>
  <inkml:trace contextRef="#ctx0" brushRef="#br0" timeOffset="131817.5393">15565 7494 1 0,'-24'59'4256'0,"17"-23"-773"0,0 3-516 15,0 1-645-15,5 9-903 16,-9-8-387-16,10 7-774 15,-6-6 0-15,2-5-516 16,2-4-258-16,-2-12-387 16,5-5-387-16,0-16-645 15,0 0-645-15,14-27-129 16,1 1 258-16,-2-9-258 0</inkml:trace>
  <inkml:trace contextRef="#ctx0" brushRef="#br0" timeOffset="131996.5498">15630 7546 258 0,'0'0'3741'0,"0"27"-387"15,-3 8-774-15,-5 4-774 16,0 16-645-16,-4-3-258 16,3 4-645-16,0-3-129 15,-3-7-258-15,6-1 0 16,-1-9-645-16,0-4-387 15,1-12-1290-15,-6-13-1935 16,10 8 258-16</inkml:trace>
  <inkml:trace contextRef="#ctx0" brushRef="#br0" timeOffset="132253.5643">15043 8219 903 0,'0'20'4902'15,"29"-9"129"-15,1-17-387 16,19-10-2838-16,9 2-1161 16,3-10 0-16,5 5-258 15,-2-3 0-15,2 3-129 16,-12 2-258-16,-5 7-129 15,-8 4-129-15,-11 1-516 16,-4 12-1032-16,-12 6-2580 16,-13-2-516-16,-1 14-129 0</inkml:trace>
  <inkml:trace contextRef="#ctx0" brushRef="#br0" timeOffset="132523.5799">15287 8546 5805 0,'-11'5'5418'0,"11"-5"-516"16,0 0-258-16,-16 11-4515 15,5 1 0-15,-7 2 0 16,-1 8-129-16,-8 1 258 0,-1 4-258 15,-3 1 129-15,2-3-258 16,-1 2 0 0,2-7-258-16,3 1-129 15,1-14-387-15,12 6-1419 0,-2-13-1548 16,3-15-1161-16,10 2-129 15</inkml:trace>
  <inkml:trace contextRef="#ctx0" brushRef="#br0" timeOffset="132798.5956">15048 8370 2967 0,'20'-10'4644'16,"4"7"-1419"-16,-10 16-903 16,-7 10-645-16,12 17-258 15,-11-3 0-15,12 14-387 16,-8-8-129-16,8 9-258 15,-3-10 129-15,7-1-387 0,-3-9 258 16,7-5-258-16,-2-12-129 16,6-2 0-16,-5-9-129 15,5-3 129-15,-5-2-129 16,0-5-129-16,-1-4-129 15,-6 0-258-15,1 6-516 16,-13-8-2580-16,-8 12-1677 16,12-8-129-16,-12 8-516 15</inkml:trace>
  <inkml:trace contextRef="#ctx0" brushRef="#br0" timeOffset="133302.6243">15962 8111 129 0,'13'0'4515'0,"-1"11"129"15,-12 3-2580-15,0-14-516 16,0 24-258-16,0-13-258 15,0 7-258-15,0-18-129 16,0 25-129-16,0-25-129 16,0 0 0-16,0 0 129 15,13-1-258-15,-4-19 258 16,5 2-129-16,-8-8 0 15,5 5 0-15,-3-2-258 0,-3 8 129 16,-4 1 0 0,-1 14-129-16,0 0-129 15,-6 9-387-15,3 16-1161 16,-5-5-3096-16,0-5-387 0,7 3-387 15</inkml:trace>
  <inkml:trace contextRef="#ctx0" brushRef="#br0" timeOffset="135353.7418">16635 7700 2193 0,'0'0'4773'0,"-9"14"129"16,-6-10-516-16,-1 10-3870 16,-4 6-387-16,-5 0 258 0,-1 7-129 15,-6-2 0 1,4 4-129-16,-1-4-129 15,3 0 0-15,2-3-516 16,2-10-645-16,10 2-1548 0,0-4-1548 16,-1-15-645-16,13 5 517 15</inkml:trace>
  <inkml:trace contextRef="#ctx0" brushRef="#br0" timeOffset="135603.7561">16466 7398 3612 0,'9'-10'4644'0,"-9"10"0"16,11 34-3225-16,-4 4-516 16,-4-2-258-16,7 17 387 15,-4-2-258-15,7 10 0 0,-4-11-129 16,7 4-258-16,1-11 0 15,5-3-129-15,-2-7-129 16,3-8-129-16,-1-7-387 16,-6-7-387-16,6 5-1548 15,-11 0-2451-15,-11-16-387 16,0 23 0-16</inkml:trace>
  <inkml:trace contextRef="#ctx0" brushRef="#br0" timeOffset="135801.7674">16334 8255 258 0,'0'17'4773'16,"32"-13"0"-16,-7-12-387 15,18-7-2322 1,2 1-2193-16,5 3-129 0,-2-2-129 15,0 7-516-15,-11-4-1290 16,-6 3-2064-16,-5 11-387 16</inkml:trace>
  <inkml:trace contextRef="#ctx0" brushRef="#br0" timeOffset="136239.7925">16333 8495 2451 0,'1'15'4515'0,"11"-19"516"16,14-10-2967-16,5 8-903 0,-4-8-387 16,7 8 129-16,-6-5-258 15,-2 11-129-15,-6 0 0 16,-3 8-258-16,-9 6 129 15,-4 9-129-15,-5-1 0 16,-6 6-129-16,-9 1 129 16,-3 2-258-16,-5-2 129 15,-1-1-129-15,-3-3-129 16,2-3 0-16,1-1 129 15,4-3 129-15,4-6-129 16,3-3 129-16,14-9 0 16,-11 9 0-16,11-9 129 15,6 1 0-15,9-1 129 0,7 0 129 16,5 0-129-16,9 0-129 15,4 0 0-15,1-1 129 16,2 0-258-16,1 0-129 16,-6 1-258-16,-8-2-387 15,1 6-645-15,-18-4-1806 16,0 0-1935-16,-2 8-387 15,-11-8-258-15</inkml:trace>
  <inkml:trace contextRef="#ctx0" brushRef="#br0" timeOffset="141655.1022">14755 7797 1935 0,'-21'-5'3354'0,"21"5"-2709"0,-11 7-129 15,6 7 258 1,4 11 129-16,-7 8 0 16,7 14 129-16,-6 7 0 15,3 15-129-15,-5 4-129 0,5 10-258 16,-6-1 0-16,7 0-129 15,-1-5-258-15,4-8-516 16,4-9-1548-16,16-9-2322 16,-6-23-129-16</inkml:trace>
  <inkml:trace contextRef="#ctx0" brushRef="#br0" timeOffset="142227.1349">17154 7889 1419 0,'3'7'4257'0,"-3"5"-129"16,14 19-2451-16,-4 10-1290 15,1 15-129-15,1 14 129 16,-1 6 0-16,-2 5 129 15,-9 3 0-15,0 1-258 16,-5-9 0-16,-6 1 0 16,-6-11-129-16,-5-9-645 15,-3-11-3354-15,1 8-516 0,-17-17 0 16</inkml:trace>
  <inkml:trace contextRef="#ctx0" brushRef="#br0" timeOffset="155404.8884">17401 7850 1419 0,'17'-20'4515'15,"-9"2"0"1,5-4-3096-16,14 6 129 15,-8-11-129-15,15 9 0 0,-7-12-387 16,15 8-129-16,-6-12-387 16,6 6 0-16,-4-3-129 15,3-1-129-15,-2-2-129 16,1-1 0-16,-9 3 0 15,-1-1-129-15,-6 7-129 16,-6-2-258-16,-2 10-774 16,-14-2-1290-16,1 7-1548 0,-3 13-903 15,-9-14-387 1</inkml:trace>
  <inkml:trace contextRef="#ctx0" brushRef="#br0" timeOffset="155686.9048">17796 7243 2709 0,'0'0'4515'15,"0"0"-1806"-15,7 6-774 16,-7-6-516-16,28 12-258 16,-10-9-129-16,7 4 0 15,-1-6-387-15,5 5-129 16,-9-6 0-16,3 4 129 15,-8-4-258-15,0 6 0 16,-15-6-129-16,7 23 129 16,-7-2-258-16,-5 9 0 15,-3 0-129-15,-1 3-129 0,1 7-387 16,-4-9-516-16,12 5-1677 15,-5-4-2193-15,5-18-258 16,4-1 0-16</inkml:trace>
  <inkml:trace contextRef="#ctx0" brushRef="#br0" timeOffset="155983.9216">18232 7282 2193 0,'-7'60'3741'15,"3"-24"-258"-15,4-1-2709 0,4 4 258 16,5-12 0-16,8 0-129 16,2-20 129-16,11-2 0 15,-4-16 0 1,10-6 0-16,-8-19-129 0,3 0-129 15,-8-12-129-15,-2 2-258 16,-8-4-129-16,-9 6-129 16,-4 7 0-16,-13 11 0 15,-8 10-258-15,-12 10-774 16,-1 11-3354-16,-10 20-774 15,-7 5-258-15,-3 15 259 16</inkml:trace>
  <inkml:trace contextRef="#ctx0" brushRef="#br0" timeOffset="156718.9638">10385 9344 3483 0,'-84'-43'4902'15,"57"24"-258"-15,1-11-258 16,11 1-4128-16,15 6 0 15,11 1-129-15,17 1 258 0,10 3-129 16,16 4 0-16,11 6 0 16,15 6-129-16,15 2 0 15,12 7 0-15,12 7-129 16,10 1 0-16,17 2 0 15,15 0 129-15,14-4-129 16,18-2 129-16,14-4 0 16,12-1-129-16,17-5 129 15,13-1 0-15,51 0-129 16,-34 0 129-16,7 0 0 15,5-1-129-15,3 0 129 16,4 1-129-16,-3 0 129 0,0-2 0 16,-40-1 0-16,35 2 0 15,1-6 0-15,-5 0 0 16,-7 0-129-16,-11 2-129 15,-13 3 0-15,-18 1-258 16,-19 9-645-16,-24 4-3225 16,-30 4-1032-16,-23 12-129 15</inkml:trace>
  <inkml:trace contextRef="#ctx0" brushRef="#br0" timeOffset="157610.0148">10629 9677 2709 0,'-16'-3'4902'0,"-5"-3"-129"0,21 6-129 16,0 0-3999-16,4-18 258 16,13 15-387-16,-1-4 129 15,9 3-129-15,3 0-129 16,6 4 0-16,7 1-129 15,2 10-129-15,1-1 0 16,2 3-129-16,2 4 129 16,-5 1-129-16,-2-1 0 15,-8-1 0-15,-6 3 0 16,-12 0 258-16,-12 5-516 15,-10 7 516-15,-22 8-258 16,-9 7 129-16,-12 5 0 16,-4 5 0-16,-3 2 0 0,-1 4 0 15,8-6 0-15,9-3 0 16,16-6 0-16,12-8 0 15,13-6-129-15,5-7 129 16,20-6-258-16,6-9 129 16,9-3-258-16,1-7-129 15,7 0-645-15,-14-10-1935 16,3-6-1935-16,-4 0-258 0,-15-13-129 15</inkml:trace>
  <inkml:trace contextRef="#ctx0" brushRef="#br0" timeOffset="157793.0252">10716 10024 3483 0,'-74'-17'5031'16,"46"19"-129"-16,18 17-258 16,7 0-3612-16,6 1-516 15,17 5-129-15,6-3-258 16,7-2-258-16,12 0-774 15,-4-7-1677-15,1-4-2064 16,8 7-258-16,-9-12-129 16</inkml:trace>
  <inkml:trace contextRef="#ctx0" brushRef="#br0" timeOffset="158100.0428">11147 10205 1161 0,'13'61'3870'15,"-6"-14"-774"-15,0-2-903 16,-2 4-516-16,4-2-516 15,-1-7-387-15,4 1 129 16,-4-19 129-16,10-4 129 16,-7-21 0-16,11-7 129 15,-7-24-129-15,10 0 129 16,-12-18-258-16,7 2-387 15,-12-11-129-15,1 7 0 16,-9 2-387-16,0 6 0 16,-9 13-258-16,-7 9 0 0,-4 11-129 15,-5 13-129 1,1 10-387-16,-6 5-1290 15,10 11-2580-15,-1 11-645 16,5-4-129-16,10 2 129 0</inkml:trace>
  <inkml:trace contextRef="#ctx0" brushRef="#br0" timeOffset="158680.076">11762 10203 903 0,'-1'15'4386'16,"1"-15"387"-16,0 0-516 15,15-12-3096-15,5 2-774 0,-5-7 387 16,5 8-258-16,-6-7-129 16,3 8 0-16,-8-2 258 15,2 6-258 1,-11 4 129-16,9-9 0 0,-9 9-258 15,0 0 0-15,0 0 0 16,0 0 0-16,0 0-258 16,0 0 129-16,0 0-129 15,0 0 0-15,0 0 0 16,0 0-129-16,11 3 129 15,-11-3 0-15,0 0-129 16,0 0-129-16,13 8-516 16,-13-8-2451-16,0 0-1548 0,0 0-129 15,0-9-387-15</inkml:trace>
  <inkml:trace contextRef="#ctx0" brushRef="#br0" timeOffset="158963.0922">11775 9974 3096 0,'-13'26'5031'16,"13"-8"-645"-16,0-18 387 15,4 14-4257-15,14-6 258 0,1-6-129 16,12 1 0-16,2-5 129 15,10-1-129 1,0-9 129-16,6 6-258 16,-3-6-129-16,3 4-387 0,-6 2 0 15,-6-4-258-15,-1 8-258 16,-14-8-387-16,2 10-516 15,-17-9-1806-15,-7 9-1935 16,2-18-258-16,-8 4 258 16</inkml:trace>
  <inkml:trace contextRef="#ctx0" brushRef="#br0" timeOffset="159129.1017">12065 9781 2322 0,'-37'17'5031'0,"28"16"-258"15,-3 3 129-15,0 4-3870 16,11 20-129-16,-5-2-387 0,6 8-387 15,1 2-1290-15,3-1-3225 16,-3-14-258-16,7-5-387 16</inkml:trace>
  <inkml:trace contextRef="#ctx0" brushRef="#br0" timeOffset="159445.1197">12456 10018 774 0,'42'-16'4773'16,"-19"8"0"-16,-9-15 129 0,-3-5-3225 16,13 8-387-16,-9-13-129 15,5 11-387-15,-10-7 0 16,9 14 0-16,-10 3-129 15,3 12-129-15,-6 12-258 16,1 17 129-16,-6 12-129 16,1 8-129-16,-2 9 129 15,0 8-129-15,-6 2 0 16,-2 2 129-16,-2-3-516 15,-6-4 0-15,0 1-903 16,-11-12-2709-16,0-7-1161 16,2-8-516-16,-3-19-258 15</inkml:trace>
  <inkml:trace contextRef="#ctx0" brushRef="#br0" timeOffset="159603.1288">12408 9692 4773 0,'49'-111'5289'0,"-20"77"-516"15,6 21-129-15,5 10-4644 16,-1 9-1548-16,-5 15-2838 16,-7-2-258-16,2 7-645 15</inkml:trace>
  <inkml:trace contextRef="#ctx0" brushRef="#br0" timeOffset="160278.1674">13116 9596 1032 0,'-9'26'4515'16,"10"-16"129"-16,13 2-774 15,0-9-903-15,16 5-1032 16,-6-8-774-16,13 0-258 15,-4-1-258-15,9 0-129 16,-7 1-258-16,-1 0-129 16,-5 0 0-16,-7 5-129 0,-4 3 0 15,-8 5 0-15,-10 8 0 16,-3 6 0-16,-15 6-129 15,-7 8 129 1,-11 10-129-16,-5 3 129 0,-5 1 129 16,0 3-129-16,2-4 129 15,6-5 0-15,7-7 0 16,11-3 0-16,12-12 129 15,8-8-258-15,13-6 129 16,13-7-129-16,5-5 0 16,4-1 0-16,3-3-129 15,1-6-258-15,-2 2-387 16,-13-7-903-16,0 6-2967 0,-9 2-387 15,-15 6-645 1,1-16 517-16</inkml:trace>
  <inkml:trace contextRef="#ctx0" brushRef="#br0" timeOffset="160477.1788">12934 9976 4902 0,'38'18'5160'15,"-6"-9"-645"-15,-2-2-516 16,6 0-3999-16,2-3-387 16,3 8-903-16,-8 5-3096 15,-7-9-129-15,3 12-387 16</inkml:trace>
  <inkml:trace contextRef="#ctx0" brushRef="#br0" timeOffset="160842.1996">13568 10187 2322 0,'3'28'4902'16,"-7"-14"-258"-16,-3 10 129 15,-5 7-3999-15,-7-7 258 16,4 10-129-16,-7-9 0 16,10 5-129-16,-5-8-129 0,9 4 129 15,7-11-258-15,2-1-129 16,-1-14 0-16,28 13 0 15,-7-13-129 1,9 2 258-16,3-2-258 0,8 0 0 16,-4 0 0-16,5 0-129 15,-1 0 0-15,-4 0 0 16,-4 3-129-16,-8-1-258 15,-1 8-645-15,-24-10-3225 16,14 0-903-16,-14 0-516 16,0 0-387-16</inkml:trace>
  <inkml:trace contextRef="#ctx0" brushRef="#br0" timeOffset="161518.2383">14341 9892 2580 0,'-5'-18'4128'16,"5"18"-129"-16,0 0-3483 0,-17 11 129 16,6 4 0-16,0 3 129 15,3 12 258-15,-3 1 129 16,10 8-387-16,-3-4 129 15,9 4-258-15,4-9 129 16,12 0 0-16,4-17 0 16,16-1-258-16,-1-18 0 15,12-8 258-15,-3-17-258 16,5-3 0-16,-7-14-258 15,-4 0-129-15,-11-6-129 16,-14 1 0-16,-11 6 129 16,-12 9-258-16,-18 12 129 15,-12 9-258-15,-9 17-387 0,-15 2-1806 16,-1 22-2322-16,-2 10-516 15,0 3-387 1</inkml:trace>
  <inkml:trace contextRef="#ctx0" brushRef="#br0" timeOffset="161753.2518">13855 9955 5676 0,'-41'0'5289'0,"21"0"-387"15,20 0-387-15,-12 9-4386 16,12-9-1935-16,0 18-2838 0,0-18-387 15,9 2-387-15</inkml:trace>
  <inkml:trace contextRef="#ctx0" brushRef="#br0" timeOffset="165104.4434">15312 9912 2709 0,'-20'-4'4644'0,"20"4"0"15,8 6-1290-15,15 9-2838 0,7-1 129 16,12 8 0-16,3-1 0 15,14 7 0-15,-2-3-258 16,2 3-129-16,2-4 0 16,-5-1-387-16,-1-3 0 15,-8-10-1032-15,1-3-2322 16,-9-2-1032-16,-14-12-516 16,0-5 130-16</inkml:trace>
  <inkml:trace contextRef="#ctx0" brushRef="#br0" timeOffset="165364.4583">15771 9887 1548 0,'5'32'4515'15,"17"-5"129"-15,-6-11-129 16,12 6-4257-16,4 8 129 16,1-4 0-16,0 3 129 15,-6-2 0-15,-2-1-258 16,-9-4 258-16,-1 3-129 15,-15-9 0-15,0 0-129 16,-8-4 0-16,-7 0-129 16,1-1-645-16,-7-6-774 15,6 2-3096-15,1 4-387 16,-6-9-387-16</inkml:trace>
  <inkml:trace contextRef="#ctx0" brushRef="#br0" timeOffset="165830.4848">16335 10207 2322 0,'-13'21'3483'15,"0"-8"-2064"-15,10 6-1161 0,3 1 258 16,0 2 0-16,6 1 387 16,0-3 129-16,10 0 0 15,-4-10 258-15,11 0-258 16,-4-10 0-16,7 0 0 15,-1-17-129-15,3 3-258 16,-7-13 0-16,3 3 0 16,-8-8-129-16,-6 7-129 15,-8-6 0-15,-4 6-129 16,-15 6 129-16,-4 7-129 15,-7 6-129-15,-5 6 0 16,-1 5 0-16,0 8-258 0,2 13-516 16,-2-6-1419-16,7 3-2967 15,12 4 0-15,1-7-258 16</inkml:trace>
  <inkml:trace contextRef="#ctx0" brushRef="#br0" timeOffset="166395.5173">18065 9096 2709 0,'-10'0'4902'0,"10"0"-387"15,13 7 129-15,7-2-4386 16,10 6 129-16,6-5-129 15,7 6 129-15,3-5 129 16,9 5-258-16,-8-4 0 16,3 0-387-16,-6 0-129 15,-8-6-774-15,0 8-774 16,-15-3-2580-16,-21-7-387 15,14 7-387-15</inkml:trace>
  <inkml:trace contextRef="#ctx0" brushRef="#br0" timeOffset="166605.5293">18156 9321 1032 0,'-22'34'4773'16,"25"-12"-129"-16,6-11 258 15,9 0-3741-15,16 7-387 16,2-6 0-16,10 5-258 15,-1-3-129-15,3 0-258 16,-1-1-129-16,-6-2-516 16,4 6-1806-16,-7 1-2064 15,-10-15-645-15,2 12 0 0</inkml:trace>
  <inkml:trace contextRef="#ctx0" brushRef="#br0" timeOffset="169683.7053">19317 8854 1032 0,'-22'-17'4644'0,"22"17"129"16,0 0-903-16,22 5-2709 15,4-1-387-15,14 12 129 16,2-6 0-16,8 8 0 15,-1-8-387-15,1 7-129 0,-6-1-129 16,-5 0-129 0,-12 0-129-16,-10 2 0 15,-12 2 129-15,-5 3-129 16,-16 1 129-16,-9 4-129 0,-12 3 129 15,-1 6 0-15,-8 3 0 16,1 7-129-16,0-2 129 16,8 5-129-16,8-2 129 15,12 0 0-15,12-1 0 16,9-2 0-16,18-9-129 15,11-3 387-15,9-8-258 16,7-4 0-16,-4-8-129 16,5-6 0-16,-5-3-129 15,-9-5-387-15,-5-2-258 16,-19-15-903-16,0 9-1806 15,-12-8-1419-15,-12-4-516 0,-8 0 258 16</inkml:trace>
  <inkml:trace contextRef="#ctx0" brushRef="#br0" timeOffset="169886.717">19164 9322 5031 0,'1'25'5160'0,"15"-13"-129"16,16 1-516-16,3-2-4515 15,9-4 129-15,6 3-258 16,-1-2 129-16,-2-1-516 16,2 6-903-16,-12-1-2838 0,-3-7-387 15,3 8-387-15</inkml:trace>
  <inkml:trace contextRef="#ctx0" brushRef="#br0" timeOffset="170239.7372">20103 9610 5805 0,'1'20'5418'16,"-1"-20"-645"-16,-8 28-258 0,-2-13-4386 15,-3 8-129-15,-1 3 258 16,-1 2 0 0,5 3 0-16,-3-3-129 15,8-1 387-15,0-6-258 0,6 1 0 16,9-8 0-16,8-2-129 15,5-4 0-15,8 2 0 16,3-3 0-16,7 3 0 16,0-2 0-16,1 1 0 15,-2 1-258-15,-2 1 0 16,-5 2-258-16,-12-9-1032 15,5 7-2838-15,-13-4-1032 16,-13-7 0-16,0 0-645 16</inkml:trace>
  <inkml:trace contextRef="#ctx0" brushRef="#br0" timeOffset="181242.3663">4646 9373 1677 0,'17'-88'3612'0,"-24"53"-903"15,-4 1-1677-15,-2 8-129 16,-11 0 0-16,0 9 0 0,-9 2-129 16,5 9 0-1,-6 2 0-15,5 4-258 16,-1 11 0-16,4 11-258 15,2 10 0-15,1 14 0 16,2 10-129-16,0 19 0 0,1 14 0 16,0 9 129-16,2 12-129 15,-2 7 0-15,3 2-129 16,4 4 129-16,1 3 0 15,7-3 0-15,2-2 0 16,3-6-129-16,9-2 0 16,7-3 129-16,5-3 0 15,7-11-129-15,2-13 129 16,3-11-129-16,-1-15 0 15,2-11 387-15,-8-20 129 16,3-11-129-16,-10-22 129 16,2-13 129-16,-6-28-129 0,0-18 129 15,-7-26 0-15,0-19-387 16,-4-21 0-16,0-14 0 15,-4-11-129-15,0-10 0 16,0-3 0-16,0 5-129 16,-1 10 258-16,1 16-129 15,0 12-258-15,5 18 0 16,3 16-129-16,-5 16-516 15,9 22-2838-15,-7 15-1548 16,-8 8-258-16,-4 21-645 16</inkml:trace>
  <inkml:trace contextRef="#ctx0" brushRef="#br0" timeOffset="182282.4259">964 10701 5676 0,'-17'-11'4773'15,"22"-4"0"-15,14 12-645 16,3-5-4128-16,15 6 129 0,8 2-129 15,14 0 0-15,7 5 0 16,6 1 129-16,2-1-129 16,2-3 0-1,0-2 0-15,-9-1 0 0,-5-7 0 16,-9-5 0-16,-8-2-129 15,-13-4 129-15,-10-6-129 16,-9 2-258-16,-13-3-387 16,-3 7 0-16,-19-6-387 15,2 8 129-15,-15-7 0 16,6 13 0-16,-8-3 129 15,5 6 516-15,3-1 258 0,4 3-129 16,8 1 645-16,8 4-129 16,9 1 387-1,0 7-129-15,12 7 129 16,3 1-129-16,13 7 258 15,-3-2-129-15,11 9 129 0,-5-7-129 16,8 2-258-16,-8-5-129 16,-3 0 258-16,-3-8-258 15,-5 2 0-15,-10-7 0 16,-10-6 0-16,6 18 0 15,-13-5-129-15,-9 3 0 16,-9 3-387-16,-1 12-903 16,-10-2-2193-16,-5 1-1419 15,4 10 0-15,-6-11-129 16</inkml:trace>
  <inkml:trace contextRef="#ctx0" brushRef="#br0" timeOffset="182470.4367">1292 10840 1806 0,'-23'0'4257'16,"20"19"129"-16,-5-1 0 16,8 14-3483-16,4 24-387 15,1 19 0-15,7 20-258 16,0 25-1548-16,5 18-2580 15,-11 1-387-15,11 17-258 16</inkml:trace>
  <inkml:trace contextRef="#ctx0" brushRef="#br0" timeOffset="220793.6287">2404 10277 129 0,'31'307'387'0,"-22"-166"129"16,-4-12 129-16,-4-12 0 16,2-10 0-16,-3-9-129 15,0-9-129-15,0-1-1806 16,-9-18-1031-16</inkml:trace>
  <inkml:trace contextRef="#ctx0" brushRef="#br0" timeOffset="221178.6507">4024 9029 1677 0,'6'121'3612'0,"-10"-38"129"16,-1 31-4386-16,5 21-387 16,4 22-258-16,3 14 0 15,0 11 0-15,5 11-774 16</inkml:trace>
  <inkml:trace contextRef="#ctx0" brushRef="#br0" timeOffset="224172.8219">4328 9521 258 0,'0'0'1290'15,"0"0"-387"-15,0 0-258 16,0 0-258-16,0 0 0 15,0 0-903-15,-12 2-1677 16</inkml:trace>
  <inkml:trace contextRef="#ctx0" brushRef="#br0" timeOffset="225856.9183">4671 11587 1 0</inkml:trace>
  <inkml:trace contextRef="#ctx0" brushRef="#br0" timeOffset="226090.9317">4595 9746 1419 0,'-16'-28'2451'15,"16"28"-1419"-15,6 2-4773 16</inkml:trace>
  <inkml:trace contextRef="#ctx0" brushRef="#br0" timeOffset="257739.7419">877 15352 7224 0,'-33'-9'4902'0,"22"8"-129"16,11 1-387-16,0 0-3096 15,0 0-1161-15,8-11-129 16,16 6 0-16,9 1 0 16,8-3 129-16,12-1-129 15,7 0 129-15,4-2 0 16,3 0 0-16,4 0 0 15,-6 0-129-15,-2 4 0 16,-6 1 0-16,-10 5-129 16,-9 0 129-16,-10 6-129 0,-7 4 129 15,-9 2-129-15,-5 5 129 16,-7-2 0-16,-4 3 129 15,-11 1-129-15,-1-2-129 16,1 1-258-16,-8-9-1032 16,10 0-2709-16,-4-3-645 15,1-6-129-15,6 0-516 16</inkml:trace>
  <inkml:trace contextRef="#ctx0" brushRef="#br0" timeOffset="258487.7847">1464 15114 7224 0,'10'0'4644'16,"2"5"-258"-16,-12-5-387 15,12 4-3999-15,-1 0 0 16,-1 1 0-16,1-3 129 15,2 1 0-15,-2 1 0 16,2 0 129-16,-13-4 0 16,22 5 0-16,-22-5 258 15,13 1-258-15,-13-1 0 16,11 3 0-16,-11-3-129 15,0 0 0-15,0 0 0 16,0 0 0-16,0 0-129 16,0 0 0-16,0 0 129 0,0 0-129 15,0 0 0 1,0 0 0-16,0 0 0 15,0 0 0-15,0 0 0 0,0 0 0 16,0 0 0-16,0 0 0 16,0 0 0-16,0 0-129 15,0 0 129-15,0-10 0 16,0 10-129-16,-7-15 129 15,-1 2-129-15,-2 1 0 16,-6 2 129-16,-2-4 0 16,-1 4 0-16,-3-5 0 15,1 2 0-15,-1 5 129 16,1-3 0-16,5 3 0 15,2 2 0-15,5 3 129 16,9 3-129-16,-11 0 0 16,11 0-129-16,0 0 129 0,12 16 0 15,3-4 0-15,3-1-129 16,3 6 0-16,2 1 0 15,1 3 0-15,-1-4 0 16,1 1 0-16,-6-4 0 16,-2-5 0-16,-4 2 129 15,-3-4 129-15,-9-7-129 16,8 11 0-16,-8-11 0 15,0 11 0-15,0-11 0 16,-12 27 0-16,3-12-129 16,-7 6 129-16,0 1-129 15,-1 3 129-15,0 7-258 16,-1-3-129-16,3 4-258 0,-2-10-1161 15,9 10-2451-15,-1-11-903 16,1 2-387-16,-1-8-129 16</inkml:trace>
  <inkml:trace contextRef="#ctx0" brushRef="#br0" timeOffset="258824.8039">943 15433 6063 0,'-9'-15'4773'16,"1"2"-258"-16,8 13-516 16,0 15-3354-16,-2 3-129 15,2 13-387-15,2 5 0 16,3 9 0-16,-1 11 0 16,1 9-129-16,3 3 129 15,-1 4-258-15,2 1-258 16,-5-10-1161-16,12 3-2709 0,-6-3-258 15,2-3-516 1,0-5 258-16</inkml:trace>
  <inkml:trace contextRef="#ctx0" brushRef="#br0" timeOffset="259395.8366">806 16708 5934 0,'-32'-11'5031'0,"21"11"-258"16,11 0-516-16,-18-7-3354 15,18 7-129-15,16 0-387 16,3 1-129-16,1-1-129 16,8 0 0-16,1 0 0 15,3 4-129-15,-2 5 0 16,-3-4-129-16,-6-1 129 15,-5 9 0-15,-6 6 0 16,-7 1 0-16,-3 8-129 16,-7 2 129-16,-5 6 0 0,-4 4 129 15,-2 4-129-15,1-1 0 16,2-3 0-16,5 2 129 15,3-8-129 1,7 2 129-16,1-3 0 0,14-7 0 16,6-6 0-16,5 0 0 15,6-5 0-15,1-1-129 16,4-6 0-16,-4-3-129 15,1-3-258-15,-9 1-387 16,4 6-2064-16,-14-9-1935 16,-15 0 0-16,0-12-645 15</inkml:trace>
  <inkml:trace contextRef="#ctx0" brushRef="#br0" timeOffset="259595.848">760 17046 8901 0,'0'0'4902'15,"0"13"-129"-15,14-13-645 16,-1 0-4257-16,10 0 0 16,0 0-129-16,5 0-774 15,-3 0-1161-15,3 0-2322 16,1 2-516-16,-5 0 0 15,1-2 646-15</inkml:trace>
  <inkml:trace contextRef="#ctx0" brushRef="#br0" timeOffset="259785.8589">1187 17070 4644 0,'36'56'4773'16,"-17"-26"-258"-16,-6-2-258 15,-2-9-3354-15,5 10-258 16,-8-9-258-16,1 11-258 15,-5-12-516-15,-4-5-1290 16,0-14-2322-16,0 0-645 16,0 0 0-16,0-28-257 15</inkml:trace>
  <inkml:trace contextRef="#ctx0" brushRef="#br0" timeOffset="259946.8681">1189 16763 7224 0,'0'0'4644'0,"0"8"-258"15,0 9-516 1,7 3-4902-16,-3 5-2967 0,4-11-387 16,2 8-387-16,-3-5 0 15</inkml:trace>
  <inkml:trace contextRef="#ctx0" brushRef="#br0" timeOffset="260434.896">1436 17135 2580 0,'32'77'3741'16,"-26"-40"129"-16,9 4-258 16,-10 0-3483-16,2-10 258 0,1-3 516 15,-8-7 0-15,0-5 258 16,0-16-258-16,-7-4 129 15,-5-19 0-15,8-8-129 16,-13-14-129-16,8-2-516 16,-3-9 0-16,4 1 0 15,0 7 129-15,3 2-258 16,1 4 129-16,4 10-129 15,1 7 0-15,9 4 0 16,1 9 0-16,7 10-258 16,1 2 0-16,4 3 258 15,1 15-129-15,1 8 0 16,-1 6 129-16,0 10 0 0,-4 3-129 15,-3 2 516-15,-5-2-258 16,0 6 0-16,-7-14-129 16,-1-1 258-16,-4-7-258 15,2-7 129-15,-2-7 0 16,0-1-129-16,0-14-129 15,0 0 129-15,0 11-258 16,0-11-258-16,0 0-516 16,0 0-1935-16,0 0-2064 15,0-6-645-15,0 6 0 16,9-17-516-16</inkml:trace>
  <inkml:trace contextRef="#ctx0" brushRef="#br0" timeOffset="261075.9327">2065 16691 4257 0,'-33'-21'4902'0,"23"7"0"15,3-9-387-15,-1-12-3612 16,11 10 129-16,2-8-516 0,11 5 0 15,-1-4-387-15,8 9 387 16,-3-1-387-16,2 7 129 16,-2 6-258-16,1 7 129 15,-4 4 0-15,-1 5-258 16,-3 10 387-16,-5 8-258 15,0 9 129-15,-4 10-129 16,-4 2 129-16,0 5-129 16,-4 5-129-16,-1-3 0 15,-2 5-387-15,-3-8-903 16,10 2-2709-16,-6-6-774 15,0 0-387-15,4 0-258 0</inkml:trace>
  <inkml:trace contextRef="#ctx0" brushRef="#br0" timeOffset="261503.9572">2202 17628 4902 0,'16'72'5031'0,"-3"-48"-516"15,-5-10 129-15,-8-14-4128 16,20 2 129-16,-20-2 0 16,24-20-129-16,-24 20 258 0,18-26-387 15,-14-3-387-15,0 3 387 16,-4 11-387-16,-3-5 258 15,-6 7-516 1,-3 5 387-16,-1-6-387 0,-1 11 516 16,-1 11 258-16,2 13-516 15,2-3 387-15,4 9-258 16,4 7 516-16,3-14-645 15,3 11 387-15,6-3-516 16,3-19 387-16,1 2 0 16,0-5-258-16,0 4 129 15,-13-10 129-15,20 3 0 16,-20-3-129-16,0 0 387 0,0 0-774 15,0 0-258 1,0 0-258-16,-20 49-3612 16,20-49-903-16,-17 63-258 15,17-63-516-15</inkml:trace>
  <inkml:trace contextRef="#ctx0" brushRef="#br0" timeOffset="262478.0127">5197 14636 6450 0,'-17'3'4902'15,"17"-3"-129"-15,0 0-258 0,21 6-3999 16,4-8 0-16,16-2 129 15,1-5-129-15,8 5 0 16,2-8 0-16,-1 8-258 16,-2 1 0-16,-8 1 0 15,-3 2-129-15,-10 0 0 16,-7 6-129-16,-8 6 0 15,-8 9 0-15,-5 7 0 16,-9 5 0-16,-8 9-129 16,-8 8 129-16,-9 8 0 15,-5 3 0-15,-4 6 0 16,-3-2 0-16,2-1 0 0,3-3 0 15,6-5 129-15,9-4-258 16,8-7 258-16,13-6-129 16,5-8 258-16,17-9-129 15,11-4 129-15,7-7 0 16,10-7-129-16,4-4 129 15,5-2-129-15,0-10 0 16,0-3-129-16,-4 1-258 16,-7-7-258-16,-4 11-1032 15,-15-15-2838-15,-2 4-774 16,-13-2-258-16,-6 3-258 15</inkml:trace>
  <inkml:trace contextRef="#ctx0" brushRef="#br0" timeOffset="262669.0238">5274 15103 9159 0,'-11'13'5289'16,"16"0"-258"-16,14-13-387 15,9-2-4773-15,7-6 0 16,6 5-258-16,0-8-387 15,11 11-1806-15,-12 0-2064 16,3-1-516-16,-4-1-258 16,-1-2 517-16</inkml:trace>
  <inkml:trace contextRef="#ctx0" brushRef="#br0" timeOffset="262881.0359">5868 15071 6063 0,'19'65'5289'0,"-13"-26"-129"16,-1 7-516-16,-4-5-3354 15,4 13-258-15,-5-10-387 16,0 7-129-16,-5-10-258 16,1-6-258-16,-1-6-129 15,-1-12-516-15,5 0-129 16,1-17-1032-16,0 0-774 15,-9-24-2193-15,6-10-258 16,3-11-258-16</inkml:trace>
  <inkml:trace contextRef="#ctx0" brushRef="#br0" timeOffset="263011.0434">5883 14944 2322 0,'5'-92'4644'0,"-5"66"-387"16,0 26 0-16,0 0-3096 16,0 0-4257-16,12 10-645 15,-12 1-903-15,0 12 129 16</inkml:trace>
  <inkml:trace contextRef="#ctx0" brushRef="#br0" timeOffset="263445.0682">6138 15192 7611 0,'40'79'4773'0,"-24"-35"-258"16,-9-6-387-16,-4-1-4128 15,-1 3 0-15,-2-5 129 16,0-6-129-16,-3-6 258 15,-5-8 0-15,-2-14 258 16,10-1-129-16,-23-29 0 16,14-5 129-16,0-17 0 15,4-5-129-15,2-13 129 16,3 2-129-16,2-4 0 15,9 6-258-15,4 7 258 16,6 8-258-16,-2 13 129 16,5 12-129-16,1 12-129 0,3 13 129 15,-3 5-129-15,2 19 0 16,-5 10 0-16,0 12 0 15,-4 8 0 1,-5 6 129-16,-4 1-129 16,-4 2 129-16,-3-5-258 0,-2-4 129 15,-3-6-258-15,-2-13-129 16,-1-8-129-16,6-27-387 15,-9 15-1032-15,-1-27-2322 16,10-11-645-16,0-11-645 16,0-6 258-16</inkml:trace>
  <inkml:trace contextRef="#ctx0" brushRef="#br0" timeOffset="263709.0833">6631 14739 9546 0,'53'-22'5031'15,"-21"7"0"-15,5-7-516 16,0 4-4386-16,7-4 0 15,2 1-129-15,-4 10-129 16,-5-4-387-16,0 15-645 16,-16-8-2451-16,1 8-1161 15,-3 7-387-15,-7 1-258 16</inkml:trace>
  <inkml:trace contextRef="#ctx0" brushRef="#br0" timeOffset="263950.0971">6782 14908 8901 0,'0'26'5289'16,"15"-23"0"-16,7-3-387 15,-2-3-4257-15,18-6-258 16,3-6 129-16,5 5-129 15,-1-3-129-15,1 3-129 16,-6 2-129-16,-6 1-387 16,-1 6-258-16,-14-12-1548 0,3 10-2709 15,-5-1-387-15,-8 2-258 16,-9 2-387-16</inkml:trace>
  <inkml:trace contextRef="#ctx0" brushRef="#br0" timeOffset="264951.1543">7678 13643 6321 0,'-5'12'5418'15,"5"-12"-387"-15,11 3-387 16,8-9-2580-16,5-2-1806 15,6-5 0-15,7 5 0 0,-1-3 258 16,4 4-387-16,-2 2 129 16,-2 5-129-16,-3 0 0 15,-3 0-129-15,-6 4 0 16,-3 6 129-16,-5 1-129 15,-5 2 0-15,-3 3 0 16,-2-3 129-16,-6 1-129 16,3-1 0-16,-3-2 0 15,0-11 0-15,-7 18 0 16,7-18 0-16,-8 12 0 15,8-12 0-15,-9 13 0 16,9-13 0-16,-7 13 129 0,7-13-129 16,-6 14 0-16,6-14 0 15,-6 12 0-15,6-12 0 16,0 0 0-16,-3 11 0 15,3-11 129 1,0 0-129-16,0 0 129 0,0 0-129 16,0 0 129-16,0 0-129 15,0 0 129-15,0 0-129 16,0 0 129-16,0 0-129 15,0 0 129-15,0 0-129 16,0 0 0-16,0 0 0 16,0 0 0-16,-6 11 0 15,6-11 0-15,-4 16 0 0,-3-1 0 16,0 9 0-16,-3 10 0 15,-4 8 0 1,0 16 129-16,-5 12-129 16,-3 12 0-16,-5 11 0 0,-2 7 0 15,-1 2-129-15,-2 4 0 16,-2 1 129-16,2-6 0 15,1-10-129-15,-1-9 129 16,6-9-129-16,3-13 129 16,5-10 129-16,2-13-258 15,4-12 0-15,6-8 0 16,6-17 0-16,-7 14-258 15,7-14 0-15,0 0-258 16,0-18 0-16,0 18-516 16,0-32-774-16,7 25-1161 15,-9-14-1290-15,1 0-516 16,-3 1-258-16</inkml:trace>
  <inkml:trace contextRef="#ctx0" brushRef="#br0" timeOffset="265240.1707">7547 14971 3483 0,'-17'-24'4644'15,"11"11"-774"-15,6 13-774 16,-11-9-774-16,11 9-645 15,0 0-258-15,13 11-258 16,-13-11-129-16,24 12-258 16,-12-6 0-16,10 6-129 15,-2-7-129-15,6 3 0 16,-1-8 0-16,6 1-258 15,-1-1 129-15,4-3-129 16,2-5-129-16,1-2 0 0,-2-1 0 16,2-1-129-16,0 1 0 15,-4-3-129-15,1 7-258 16,-10-5-258-16,4 10-387 15,-20-12-2322-15,4 10-1806 16,-12 4-129-16,0 0-645 16,-11-14 387-16</inkml:trace>
  <inkml:trace contextRef="#ctx0" brushRef="#br0" timeOffset="265505.186">7443 14641 8385 0,'-10'0'5031'16,"10"0"0"-16,20-9-516 0,6 0-4128 15,7 0-129-15,10 5 0 16,2-2 0-16,4 5 0 15,2-2 0-15,-1 3-258 16,-1 3-387-16,-7-3-645 16,6 9-2451-16,-11-2-1548 15,-4 0 129-15,-4 0-645 16</inkml:trace>
  <inkml:trace contextRef="#ctx0" brushRef="#br0" timeOffset="265849.2057">8068 14848 5676 0,'4'81'4644'16,"-1"-44"-129"-16,6 2 0 16,3-3-3999-16,-3-11 0 15,12-1 129-15,-4-14 0 16,12-7 258-16,-6-11-258 15,12-5 0-15,-10-16 129 16,6-1-387-16,-8-11 129 16,0 3-258-16,-9-6 0 15,-6 6 0-15,-8-1-129 16,-4 6 0-16,-16 11-129 15,-6 11 258-15,-7 7-258 0,-5 6 0 16,-4 15 129-16,-1 13 0 16,4 7-129-16,1 7 0 15,7 1-129-15,6-7-516 16,16 13-1677-1,-1-20-2580-15,12-8-387 0,13-15-387 16,10-8-258-16</inkml:trace>
  <inkml:trace contextRef="#ctx0" brushRef="#br0" timeOffset="266980.2704">9073 13169 1161 0,'-32'6'2967'16,"15"-6"258"-1,4 5-129-15,-3-5-129 16,16 0-387-16,-16-1-645 0,16 1-387 16,0 0-516-16,9-7-258 15,-9 7 0-15,28-9-258 16,-11 0 0-16,9 8-129 15,-2-4 0-15,7 5 0 16,-5 0 0-16,3 0-129 16,-2 4-129-16,-4 2 0 15,-2 1 0-15,-5 3-258 0,-4 2 387 16,-4 4-258-1,-5 4 129-15,-3 0-129 16,-11 8 129-16,-5 4 0 16,-7 6 0-16,-5 6-129 15,-5 5 0-15,-3 5 0 0,-1 1 0 16,2 3 0-16,5-4-129 15,6-4 129-15,8-5 0 16,8-5 0-16,8-9 0 16,11-6 129-16,11-9-129 15,4-2 0-15,5-6 129 16,4-3-129-16,2-5 0 15,-2 0-129-15,-3-3 0 16,-4-6-258-16,-4 3-258 16,-12-15-1032-16,3 14-1935 15,-15-9-1290-15,-6 0-258 16,-10-5-387-16</inkml:trace>
  <inkml:trace contextRef="#ctx0" brushRef="#br0" timeOffset="267187.2822">8932 13597 4902 0,'-12'0'5160'15,"12"0"-387"-15,0 12 0 16,12-10-3225-16,13 8-774 16,-1-6 0-16,7 9-258 15,-1-3-258-15,1 0-387 16,3 5-516-16,-9-14-645 15,7 16-1032-15,-11-12-1935 16,1-4-516-16,1-1-387 0,-3-8 259 16</inkml:trace>
  <inkml:trace contextRef="#ctx0" brushRef="#br0" timeOffset="267475.2987">9359 13580 2580 0,'5'16'4257'16,"-5"1"129"-16,0 7-1161 15,-1 16-1032-15,-12-6-903 16,6 19 0-16,-10-10-387 15,4 15 0-15,-4-14 0 16,10 3-258-16,-6-11 129 16,9 1-129-16,2-15 258 15,5-1-258-15,8-14 0 0,10-3 0 16,0-7-129-1,11-7-129-15,2-5-129 16,3 1 129-16,2-4-387 16,1 0 0-16,1 5-387 0,-8-3-129 15,4 14-774-15,-19-13-1677 16,5 15-2064-16,-10-3-387 15,-2 3 0-15,-11 0-516 16</inkml:trace>
  <inkml:trace contextRef="#ctx0" brushRef="#br0" timeOffset="267849.3201">9802 13479 3612 0,'0'0'4902'16,"0"-11"-129"-16,0-2-1419 15,0 13-903-15,2-15-774 16,12 15-129-16,-7-14-516 16,11 9-258-16,3-11 0 15,8 8-258-15,3-7 0 16,6 5-258-16,2 0 0 15,3 0-129-15,1 1-258 16,-5 2-129-16,-2 4-258 0,-8-8-258 16,4 11-1032-16,-20-8-1419 15,-1 2-1806-15,-12 6 0 16,8-19-516-1</inkml:trace>
  <inkml:trace contextRef="#ctx0" brushRef="#br0" timeOffset="268063.3323">10058 13103 2709 0,'-25'-4'4902'16,"25"4"-387"-16,-12 9 258 16,7 2-2967-16,5 20-645 0,-3-1-129 15,1 14-258-15,-7 4 129 16,3 7-387-1,-5 5-129-15,1 3-258 16,-3-6-258-16,-1-7-774 16,11-6-3096-16,0-8-645 0,0-17-387 15,3-19-258-15</inkml:trace>
  <inkml:trace contextRef="#ctx0" brushRef="#br0" timeOffset="268579.3617">10423 13398 5547 0,'-18'-9'4644'0,"3"-4"-387"16,15 13 129-16,2-10-3870 16,3-1 0-16,4 4 0 15,2-5-129-15,5 2 129 16,-7-3 129-16,7 7-129 15,-9-5 129-15,5 8-129 0,-12 3 0 16,0 0 0-16,0 0-129 16,4 8 0-16,-8 12-129 15,-5 15 129-15,-4 8-387 16,0 13 258-16,-7 6-258 15,0 7 129-15,-2 3 0 16,-1 0-129-16,1 0 0 16,-2-9 0-16,3-7 0 15,-1-6-387-15,2-9-129 16,-4-19-1419-16,12-2-2709 15,-6-12-258-15,1-9-387 16,2-21-258-16</inkml:trace>
  <inkml:trace contextRef="#ctx0" brushRef="#br0" timeOffset="268748.3715">10252 13003 6837 0,'63'-98'4902'15,"-29"75"-516"-15,-10 7 0 16,-8 16-4515-16,0 0-1290 15,4 10-2709-15,-5 12-516 16,-8-3-258-16,4 5 129 16</inkml:trace>
  <inkml:trace contextRef="#ctx0" brushRef="#br0" timeOffset="269304.4033">10727 13030 8901 0,'-2'-29'5160'0,"11"13"-387"15,10-2-129-15,9 0-4386 16,10 4 0-16,11 1 129 15,5 8 129-15,0 2-258 0,7 6 0 16,-7 5 0-16,-3 8 0 16,-9 4-258-16,-12 4 129 15,-11 7-129-15,-12 2-129 16,-9 4 258-16,-17 5-129 15,-13 2 0-15,-9 1 0 16,-9 3 129-16,-4-1-129 16,0 0 129-16,0-3-129 15,5-7 0-15,8-4 129 16,12-5-129-16,13-2 129 15,10-5-129-15,9-3 129 16,19-7 0-16,12-2 0 0,10-1 0 16,8-5-129-16,2-2 129 15,7-1-258-15,-4 0 0 16,-7-4-258-1,-3 4-258-15,-15-11-387 0,-1 11-1032 16,-24-11-1806-16,-3 0-1032 16,-7-2-516-16,-11-9 129 15</inkml:trace>
  <inkml:trace contextRef="#ctx0" brushRef="#br0" timeOffset="269495.4143">10815 13195 6450 0,'-4'27'5031'15,"9"-9"129"-15,16 2-645 16,3 3-3096-16,8-10-774 16,10 6-387-16,-4-9-129 0,3-5-774 15,4-1-3483-15,-4-4-387 16,-7 0-516-16,2-5-258 15</inkml:trace>
  <inkml:trace contextRef="#ctx0" brushRef="#br0" timeOffset="269980.442">11444 13477 3483 0,'12'-30'3870'0,"-12"30"-129"15,0 0-129-15,-16 6-3225 16,4 18 0-16,-6 1 129 15,-1 15 258-15,-4-3 129 16,7 9 129-16,-5-8-129 0,10 4 0 16,2-18-258-16,9 1 258 15,0-25-129-15,18 8-129 16,1-23 0-1,11-9 129-15,-3-13-258 0,8-4-129 16,-10-4 129-16,5-1-387 16,-11 0 129-16,-3 8-258 15,-10 8-258-15,-6 7-387 16,0 23-2709-16,-15-3-1548 15,-7 8-387-15,-3 16-258 16,-1 4-258-16</inkml:trace>
  <inkml:trace contextRef="#ctx0" brushRef="#br0" timeOffset="274682.7109">12053 12986 4257 0,'8'-42'5160'0,"-8"23"-258"16,0 19-387-16,0 0-3354 16,0 0-387-16,0 24-129 15,-13 7-129-15,1 12-129 16,-5 12 0-16,-1 8-258 15,-1 1 258-15,5 4-129 16,-1-4 0-16,8-8-129 16,6-10 129-16,5-13-129 15,13-15-129-15,7-14 0 16,8-4-129-16,0-18-129 15,7-7-516-15,-10-17-1290 0,8 2-2451 16,-10 0-516-16,-12-2-129 16,-8 8-258-16</inkml:trace>
  <inkml:trace contextRef="#ctx0" brushRef="#br0" timeOffset="274848.7204">12025 13103 1 0,'-68'-9'4643'16,"39"8"130"-16,16 1-258 15,13 0-1548-15,-11-6-1161 16,22 6-516-16,6-11-645 15,11 6-129-15,1-3-516 16,6 0-645-16,6 6-2580 16,-3 2-1290-16,-3 0-129 0,0 8-516 15</inkml:trace>
  <inkml:trace contextRef="#ctx0" brushRef="#br0" timeOffset="275571.7618">12405 13190 645 0,'12'14'4644'0,"-12"-14"387"16,0 0-258-16,0 0-2322 16,3-6-903-16,-3 6-258 15,-3-16-129-15,3 16-258 16,-15-12-387-16,3 12 0 0,-10 0 0 15,3 7 129-15,-8 5-129 16,5 10 0 0,-4 3-129-16,3 5-129 15,2-1 129-15,6 2-258 0,8-5-129 16,7-4 0-16,2-5 0 15,14-7-129-15,6-8 258 16,5-5-258-16,3-7 129 16,2-6 0-16,1-3 0 15,-3-2 0-15,-6-1 0 16,-6 1 0-16,-6 6 0 15,-3 3 0-15,-9 12 0 0,0 0 129 16,0 0-129 0,-2 5 0-16,-3 11 129 15,2 3-129-15,1-1-129 16,2 3 258-16,3-2-258 15,5-7 129-15,4-6 0 0,5-6-129 16,0 0 129-16,3-11-129 16,0-3 0-16,-2-4 129 15,2-3-129-15,-4 5 129 16,-2 1-129-16,-2 7 129 15,-12 8 0-15,12 0-129 16,-12 8 129-16,0 7 129 16,0 5-258-16,-3 0 129 15,1 2 0-15,-1-5-129 16,3-4 0-16,0-13 0 15,0 0 0-15,15-1 0 16,-1-14 0-16,-2-5 0 0,5-4 0 16,0-5 129-16,1 4 0 15,0 7 129-15,-5 1-129 16,2 14 129-16,-5 3-129 15,0 3 129-15,-5 14-129 16,-3 6 0-16,1 2-129 16,-3-3-387-16,4 12-2709 15,-4-13-1419-15,0-7-387 16,0-14-516-16,0 0 0 15</inkml:trace>
  <inkml:trace contextRef="#ctx0" brushRef="#br0" timeOffset="276044.7889">13293 12818 2451 0,'4'-60'4515'0,"-4"33"0"0,4 14-129 15,-4 13-3096-15,-11-11-387 16,5 22 258-16,-13 10-258 16,-1 22 0-16,-11 9 129 15,3 20-258-15,-7 1 0 16,4 14-129-16,-1-3 0 15,10 2-258-15,4-11-129 16,11-7-129-16,7-14-258 16,0-19-516-16,25-3-1677 15,-3-25-2451-15,9-9-258 16,1-20-258-16,3-16-387 15</inkml:trace>
  <inkml:trace contextRef="#ctx0" brushRef="#br0" timeOffset="276476.8136">13481 12482 8256 0,'7'-28'4902'0,"4"13"-258"15,7-2-387-15,7 9-3999 16,-2-1-129-16,7 7 0 16,-5 2 0-16,-1 4 0 15,-2 7 0-15,-8 3-129 0,-4 5 258 16,-9 2-258-16,-2 1 129 15,-10 5-129-15,-8-1 0 16,-1 2 0 0,-6 2 129-16,4-4-129 0,1 0 0 15,5-4 129-15,6 1-129 16,7-2 129-16,3-3 0 15,11-4 0-15,7-1 0 16,10-1-129-16,2-3 129 16,7-2 0-16,3-5-258 15,-3-2-129-15,2 0-129 16,-7-5-258-16,-2-3-258 0,-13-14-516 15,7 13-387-15,-24-19-1290 16,4 2-1677 0,-4-2-258-16,-11-4 129 15</inkml:trace>
  <inkml:trace contextRef="#ctx0" brushRef="#br0" timeOffset="276864.8358">13783 12384 903 0,'11'-2'4902'16,"7"-8"0"-16,-6 6 0 15,8-2-2322-15,9 6-1032 16,-8-3-645-16,16 3-129 16,-6-4-129-16,7 4-258 15,-1-4-258-15,-4 3-258 16,-3-2 0-16,-4-3-129 15,-3 4-258-15,-12-7-258 0,1 9-258 16,-12 0-258-16,0 0 0 16,-12-16 0-16,2 16 258 15,-11-1 129-15,5 1 129 16,-3 6 774-16,0 3 645 15,3 7 0-15,-1 2 516 16,8 13-258-16,-6-3 129 16,10 9-129-16,-7-1-129 15,8 7-258-15,-5-4-387 16,4-1-387-16,1-3-645 15,-4-15-1290-15,8 2-1161 16,0-22-258-16,-2 14-129 16,2-14 645-16,7-14 516 0</inkml:trace>
  <inkml:trace contextRef="#ctx0" brushRef="#br0" timeOffset="277044.8459">14008 12613 1548 0,'29'-67'3096'15,"-15"35"258"-15,-2 9-645 16,-4-1-258-16,5 14-258 16,-13 10-516-16,12 0-645 15,-12 15 0-15,0 17-387 16,-7 5-129-16,2 10-258 15,-5 6-387-15,-2 0-129 16,1 7-645-16,-7-15-903 16,10 6-516-16,-11-18-387 15,11 1 129-15,-5-18-387 16,4-2-387-16</inkml:trace>
  <inkml:trace contextRef="#ctx0" brushRef="#br0" timeOffset="277310.8613">13548 13050 5676 0,'2'12'5160'16,"18"-12"-129"-16,13-5-387 15,18 1-3483-15,-1-16 0 16,18 7-258-16,-4-7-258 16,7 6 0-16,-5 0-516 15,-1 1-129-15,-11 11-516 16,-12-9-645-16,-2 13-2580 15,-15 5-1419-15,-12 4 0 0,-9 3-387 16</inkml:trace>
  <inkml:trace contextRef="#ctx0" brushRef="#br0" timeOffset="277676.8822">13733 13336 4644 0,'8'-14'4773'0,"-8"14"129"15,0 0-516-15,-8 12-3483 16,-1 10-129-16,-9 1-258 15,-3 7-129-15,-7 4-258 16,0-4 0-16,-1 4-258 16,-3-9-387-16,10 4-774 15,-3-14-2064-15,4-13-1161 0,12-1-387 16,1-11-129-16</inkml:trace>
  <inkml:trace contextRef="#ctx0" brushRef="#br0" timeOffset="277956.8982">13551 13257 645 0,'23'-70'4257'0,"-17"44"387"15,5 15 129-15,-1 11-2193 16,-10 0-903-16,19 26-645 16,-11-1 129-16,8 17-387 15,-6-1 258-15,10 12-387 16,-3-7-129-16,3 6 0 15,2-8 0-15,5-4-129 16,-2-10-129-16,4-3 129 16,1-12-129-16,0-5 0 15,-3-8-129-15,0-2 0 16,-5 0-258-16,-4-5-129 0,-1 5-516 15,-17 0-3225-15,4-16-774 16,-4 16-645-16,4-11-258 16</inkml:trace>
  <inkml:trace contextRef="#ctx0" brushRef="#br0" timeOffset="278466.9274">14383 12958 5031 0,'5'11'5031'16,"-5"-11"-516"-16,0 15 0 0,0-15-4128 15,0 18 129-15,0-18-129 16,5 19-129-16,-5-19 0 15,13 11-129-15,-13-11 0 16,17 0 0-16,-17 0 0 16,16-20-129-16,-12 8-129 15,-3-6-387-15,-1 18-1548 16,0-20-2580-16,-4 8-129 15,4 12-387-15</inkml:trace>
  <inkml:trace contextRef="#ctx0" brushRef="#br0" timeOffset="278984.957">14990 12504 3999 0,'0'0'4902'0,"0"0"-258"16,-5-8-129-16,-7 8-3225 0,-4 12-774 15,-9 5-129-15,0 8 0 16,-2 1-129-16,0 3-129 15,2-2-129 1,0-4-387-16,9 5-1032 0,-4-15-1935 16,8-9-1290-16,12-4-258 15,-6-13-258-15</inkml:trace>
  <inkml:trace contextRef="#ctx0" brushRef="#br0" timeOffset="279232.9712">14834 12361 2193 0,'11'-43'4644'16,"-11"43"0"-16,0 0-516 0,0 0-2193 15,9 10-516 1,-9 10-387-16,11 14-258 16,-8-2 129-16,10 11-258 15,-3-2 0-15,9 6-258 0,-3-5 0 16,4-1-258-16,0-10 0 15,4-5 0-15,0-7-258 16,-1-7 0-16,3-3-387 16,-9-13-645-16,9 4-2838 15,-13-3-903-15,-13 3-258 16,0 0-387-16</inkml:trace>
  <inkml:trace contextRef="#ctx0" brushRef="#br0" timeOffset="279449.9836">14688 13014 6837 0,'17'23'4902'0,"4"-23"-129"15,15 0-516-15,8 0-3870 16,-2-8-258-16,2-1 129 15,-1 0-258-15,-4 0-258 16,-3 5-387-16,-15-8-1419 16,0 6-2451-16,-21 6-387 15,0 0-258-15</inkml:trace>
  <inkml:trace contextRef="#ctx0" brushRef="#br0" timeOffset="279754.001">14860 13049 3225 0,'-24'31'4773'0,"16"-4"-387"15,-8-12-129 1,-1 10-3612-16,4 7-129 0,-8-5 129 16,3 8-129-16,-4-8 0 15,7 5 129-15,-4-14 0 16,11 4 0-16,-4-11 258 15,12 2-258-15,0-13 0 16,22 5-129-16,-2-5 0 16,14-1-129-16,2-6-258 15,8 1-129-15,-1-1 0 16,-1-2-258-16,2 7-387 0,-10-9-129 15,2 11-516 1,-19-11-2064-16,-1 7-1548 16,-16 4-387-16,8-15-129 15</inkml:trace>
  <inkml:trace contextRef="#ctx0" brushRef="#br0" timeOffset="279937.0115">14946 13163 6063 0,'-17'-18'4902'0,"-5"9"-129"15,22 9-1548-15,-5 27-2193 16,-3-2-258-16,5 13-258 15,-3 3 129-15,1 10-258 16,-5 2-129-16,5-5-387 16,-2 5-1032-16,-7-14-2451 15,4-8-1032-15,5-12-258 16,5-19-258-16</inkml:trace>
  <inkml:trace contextRef="#ctx0" brushRef="#br0" timeOffset="280286.0314">15299 12741 6837 0,'37'0'5031'16,"-13"14"-258"-16,0 6-258 15,-1 9-4128-15,4 17 129 16,-4 0-258-16,1 15 129 15,-12 4-129-15,-2 7 129 16,-10 0-129-16,-4 5-129 16,-13-2 129-16,-5 0 0 15,-10 0-129-15,-5-3-129 16,-1-9-129-16,-7-10-387 15,11 3-2967-15,-7-15-1290 16,1-7-258-16,4-8-645 16</inkml:trace>
  <inkml:trace contextRef="#ctx0" brushRef="#br0" timeOffset="290544.618">11885 13850 6321 0,'-27'-21'4902'0,"27"21"-387"16,-12-7-1290-16,10-6-2193 0,11 12-258 15,4-2-387-15,9 3 0 16,9 0-258-16,6 2 258 16,6 3-129-16,9 2 0 15,6-1 0 1,13 4 0-16,4-4 0 0,11 4 0 15,2-2-129-15,10 0 129 16,3 3-129-16,11-2 129 16,4 2-258-16,6 2 0 15,3 2 0-15,7 4 0 16,9 3 0-16,7 2-129 15,8-4 129-15,4 2-129 16,13-4 0-16,2-1 0 0,9-4 0 16,0-8 129-16,-7-2-129 15,-11-3 0 1,-9 0-129-16,-24-8-774 15,-15 0-3612-15,-29 3-129 0,-35-11-774 16,-26-4-129-16</inkml:trace>
  <inkml:trace contextRef="#ctx0" brushRef="#br0" timeOffset="291452.6701">12504 11970 4773 0,'0'-19'4773'0,"8"7"0"16,3-13-516-16,6 1-3999 15,8-3 0-15,1 0 0 16,7 3-129-16,-1-1 129 15,5 5 0-15,-7 3-129 16,3 8 129-16,-3 5 0 16,1 4-129-16,-3 4 129 15,2 8 0-15,-4 2 0 16,4 6 129-16,1 1-258 15,3 3 129-15,1 0-129 16,4-2 129-16,-1-2-129 0,3-3 129 16,0-6-258-16,0-4 129 15,0-7-129 1,-4-4 0-16,-3-11 129 15,-6-5-129-15,-2-3 0 0,-7-4 0 16,-7-2 129-16,-5 3-129 16,-5-1 129-16,-2 5-129 15,-7 4 129-15,-3 8-129 16,-9 9 129-16,1 2 0 15,-6 15-129-15,-4 13 129 16,-6 9-129-16,-3 6 129 16,-1 8-129-16,-4 3 129 15,-2 0-129-15,-1-3 258 16,2-5-258-16,-1-8 129 15,2-10 0-15,1-4-129 16,-4-14 129-16,3-5 0 16,0-6 0-16,0-6-129 0,0-7 129 15,5-3 0-15,2-5 0 16,6 0 0-16,5 0 0 15,7-2 0-15,8 1-129 16,6 5-129-16,5 2 0 16,6 2-516-16,16 13-2838 15,-4 1-1290-15,8 8-645 16,4 9-258-16,3 9 0 15</inkml:trace>
  <inkml:trace contextRef="#ctx0" brushRef="#br0" timeOffset="292372.7228">9169 14548 8256 0,'-13'-27'5160'16,"13"9"-516"-16,12-3-129 16,8-2-4386-16,10 1 0 15,11 0 0-15,9 2 0 0,12 2 258 16,11 5-129-16,11 1 129 15,12 8 129-15,11-3 0 16,21 3 129-16,14-6-258 16,18 2 0-16,13-4 0 15,17-2 0-15,14-2-129 16,13-2-129-16,12-1 0 15,2 2-129-15,6 2 0 16,7 5 0-16,-3 5 0 16,6-1-129-16,-2-1 129 15,2 6-129-15,2-1 0 16,-3 0 0-16,-11-1-129 15,-5-2 129-15,-16 4-258 0,-26-4-516 16,-9 9-3225-16,-42-1-903 16,-35 8-516-16,-35 3-258 15</inkml:trace>
  <inkml:trace contextRef="#ctx0" brushRef="#br0" timeOffset="293247.7728">9173 14940 6063 0,'-39'0'5418'0,"28"0"-258"16,11 0-387-16,0 0-3354 0,0-14-516 15,15 6-258-15,7 0 0 16,8 2-129-16,2 0-258 16,5 6 0-16,-2 0-129 15,0 0 0-15,-5 10-258 16,-5 3 129-16,-7 7-129 15,-8 4 129-15,-10 6-129 16,-7 8 129-16,-10 5-129 16,-12 6 0-16,-8 3 0 15,-4 1 258-15,-5 3-258 16,0-5 258-16,2-2-129 15,8-2 0-15,6-8 129 16,16-3 0-16,8-9 129 0,8-1-258 16,19-12 258-16,12-2-129 15,8-8 0 1,5-4 129-16,4 0-129 15,2-8 0-15,-5-2-129 0,-2 0-129 16,-7 2-129-16,-10-7-129 16,-7 10-516-16,-17-12-1677 15,-4 17-2322-15,-4-19-258 16,-16 7-258-16,-7-3-258 15</inkml:trace>
  <inkml:trace contextRef="#ctx0" brushRef="#br0" timeOffset="293420.7827">9102 15295 7353 0,'-9'-13'5031'0,"9"13"129"16,16-13-516-16,7 13-3741 16,1 0-258-16,5 3-258 0,-3 5-387 15,-1 1-387-15,6 11-2322 16,-9-4-1806-16,-2 1-645 15,-3 1-258-15,-4-2 258 16</inkml:trace>
  <inkml:trace contextRef="#ctx0" brushRef="#br0" timeOffset="293752.8016">9540 15495 2709 0,'2'76'4257'16,"-2"-43"258"-16,0 7-258 0,4-4-2967 15,-2-16-258-15,9 1 129 16,-11-21-129-16,30 8 0 16,-11-23 129-16,13-3-387 15,-6-19 0-15,6 1 0 16,-7-10-516-16,3 3 129 15,-14-4-129-15,-3 8-129 16,-11 2 0-16,-3 11-129 16,-15 9 0-16,-9 14 0 15,-4 4 0-15,-5 13-129 16,2 14-129-16,-3 3-129 15,12 13-1032-15,-7-12-2580 0,15 0-1032 16,10-7-258-16,6-6-258 16</inkml:trace>
  <inkml:trace contextRef="#ctx0" brushRef="#br0" timeOffset="293942.8126">9856 15323 6063 0,'60'-35'5676'0,"-34"24"-516"16,3 5-387-16,-3-6-1677 15,6 11-2580-15,-3 0-129 16,5-1-387-16,-1 2-258 16,-5 0-903-16,9 2-2580 0,-12-2-1161 15,-4 0-258 1,-4-5-387-16</inkml:trace>
  <inkml:trace contextRef="#ctx0" brushRef="#br0" timeOffset="294122.8227">10178 14995 6063 0,'-30'-37'5289'0,"15"33"-516"15,3 12 0-15,2 19-2580 16,-2 7-1548-16,8 19-258 16,-3 5-129-16,1 10 0 15,-1 6-516-15,-2-8-774 16,8 7-2580-16,-6-11-1032 15,3-13-387-15,3-12-387 16</inkml:trace>
  <inkml:trace contextRef="#ctx0" brushRef="#br0" timeOffset="294420.8399">10286 15295 1677 0,'59'-62'4386'0,"-35"42"516"16,-12 4-387-16,-4-4-2451 15,8 17-258-15,-10-14-387 16,11 12-258-16,-9-10-258 15,10 11-258-15,-7-7-129 16,8 11 129-16,-3 0-258 16,1 8 0-16,-8 9-129 15,4 10 129-15,-6 7 0 16,-2 8-129-16,-5 3 129 15,0 5-129-15,-4 3 0 0,-5 3-129 16,-5-5-129-16,-4-1-129 16,0-3-387-16,-10-14-774 15,15 5-3225 1,-12-17-645-16,2-7-516 0,-1-14 0 15</inkml:trace>
  <inkml:trace contextRef="#ctx0" brushRef="#br0" timeOffset="294583.8492">10422 14923 10320 0,'80'-68'5160'0,"-44"39"-774"0,6 17-1419 15,-9-2-7611 1,-2 8-387-16,0 6-129 15,-6 2-516-15</inkml:trace>
  <inkml:trace contextRef="#ctx0" brushRef="#br0" timeOffset="295116.8797">10947 14755 9288 0,'1'-16'5160'16,"12"8"-387"-16,7-3-129 16,5-2-4128-16,9 11-129 15,2-3 0-15,2 6-129 16,-1 5 0-16,0 10-129 15,-12 1 129-15,-5 5-387 16,-9 7 129-16,-11 5-129 16,-11 7 0-16,-14 2 0 15,-8 1 129-15,-11 7 0 16,-4 0 0-16,-1 3 129 0,-1-2-129 15,5-5 129-15,8-5 0 16,13-4 0-16,7-4 0 16,17-7 129-16,7-10-129 15,19-3 0-15,10-5 0 16,9-2 0-16,5-7 0 15,1 0-129-15,2-2-129 16,-7-7-258-16,0 8-258 16,-17-18-1548-16,0 14-2322 15,-17-5-645-15,-12 10-258 16,-3-23-258-16</inkml:trace>
  <inkml:trace contextRef="#ctx0" brushRef="#br0" timeOffset="295294.8899">10878 15115 9159 0,'-38'-4'5160'0,"38"4"-129"0,4 0-387 16,16 5-3999-16,14 6-258 16,3-1-129-16,9 3-258 15,0 6-516-15,-6-11-1161 16,7 13-2193-16,-10-1-1032 15,-4-3-258-15,-9 1-516 16</inkml:trace>
  <inkml:trace contextRef="#ctx0" brushRef="#br0" timeOffset="295575.906">11295 15264 4386 0,'21'-25'5031'15,"-12"15"-129"-15,-9 10-258 16,12-19-2580-16,0 26-774 16,-12-7-645-16,0 38 0 0,-1-11-258 15,-6 10 0-15,-5 4 129 16,0 6-258-16,-5-4 129 15,5 1-129-15,-1-9 258 16,8 2 0-16,2-14 0 16,4-1 0-16,10-15 0 15,10-2-129-15,7-5 0 16,6-7 0-16,6-7-258 15,6 1 129-15,0-3-258 16,-2 2-129-16,-1 6-645 16,-14-10-2193-16,1 18-2193 15,-14 0-387-15,-4 2-516 16,-12-2-258-16</inkml:trace>
  <inkml:trace contextRef="#ctx0" brushRef="#br0" timeOffset="297460.0137">12016 15100 1677 0,'-11'-15'5031'0,"-3"-7"-258"16,11 7 0-16,3 15-2451 16,-6-36-645-16,11 23-387 15,-5-13-129-15,14 12-387 16,-1-6-129-16,4 6-129 15,0 0-258-15,3 11-129 0,1 3-129 16,-2 13 0-16,-1 10 0 16,0 10 129-1,0 3-129-15,4 10 0 16,0 0 129-16,5 1 0 0,2-2-129 15,3-8 129-15,4-6 0 16,5-10 0-16,2-9 0 16,5-10 0-16,0-4 0 15,3-13-129-15,-1-10 0 16,-4-6 0-16,-2-6 0 15,-9-4-129-15,-4-5 258 16,-10 0-258-16,-9 1 0 0,-11 3 258 16,-1 7-129-1,-16 4 129-15,-6 8 0 16,-6 14 0-16,-6 9 0 15,-3 8 129-15,-8 16-129 16,-1 15 0-16,-3 6-129 0,2 11 258 16,-2 5-258-16,0 3 129 15,3-3-129-15,1-1 0 16,4-7 0-16,2-5 0 15,3-13 129-15,-1-10 0 16,3-15-129-16,-1-9 129 16,0-4 129-16,2-13-129 15,-4-9 129-15,4-7-129 16,0-2 0-16,6-3-129 15,5 2 129-15,9 1-258 16,8 1 0-16,5 1-516 16,13 19-2064-16,1-11-2451 0,13 5-258 15,2-2-129-15,5 2-645 16</inkml:trace>
  <inkml:trace contextRef="#ctx0" brushRef="#br0" timeOffset="302454.2994">11994 13201 8385 0,'17'7'5031'16,"-3"1"0"-16,-14-8-387 15,0 0-4902-15,-3-12 387 16,3 12-129-16,-11-14 129 15,11 14 129-15,-17-11 0 16,2 4 0-16,5 7 0 16,-7-1 0-16,2 1 129 0,-1 0-129 15,3 0 0-15,-4 0-129 16,4 1-129-1,1 3 129-15,1-3-258 16,11-1 0-16,-14 4-129 0,14-4 0 16,0 0-387-16,-7 12-258 15,-2-12-2451-15,9 0-1677 16,0 0-258-16,-9-10-129 15</inkml:trace>
  <inkml:trace contextRef="#ctx0" brushRef="#br0" timeOffset="303032.3325">11485 12014 9159 0,'12'47'5289'15,"-2"-17"-258"-15,-7 1-258 16,7 7-5418-16,0-2 129 16,8 11 258-16,2-5 0 15,0-2-129-15,-4-8 129 16,2-4-129-16,-5-8 258 15,-2-7 0-15,-11-13 258 0,0 0 0 16,10 0 0-16,-10-20 129 16,0 1-129-16,-1-10 0 15,-2 0-129-15,-1-7 0 16,-2-8-129-16,3 0 129 15,-3 0-129-15,1 5 129 16,-1 3 0-16,2 5 0 16,1 7 129-16,1 5 0 15,2 19 129-15,0 0-129 16,9 15 129-16,-2 13 0 15,5 8-129-15,1 8 0 16,3 7 0-16,-2 7 129 16,3 4-258-16,-2-6 0 0,-3-3-129 15,2-10 0-15,-6-10-129 16,1-4-258-1,-9-15-903-15,7-3-1806 16,-7-11-1548-16,-12-3-387 0,0-9-387 16</inkml:trace>
  <inkml:trace contextRef="#ctx0" brushRef="#br0" timeOffset="303315.3484">11365 12389 7482 0,'-13'26'5289'0,"14"-14"-387"16,11 5-258-16,1 2-4257 16,11-1-387-16,4 0 0 15,8-3 129-15,6-3-129 0,-2-9 129 16,1-3-129-16,-1-13 129 15,-2-10 129-15,-9-8-387 16,-4-2 129-16,-7-2-258 16,-6-4-129-16,3 12-516 15,-14-8-774-15,7 17-2838 16,-8 18-774-16,13 3 0 15,-2 25 388-15</inkml:trace>
  <inkml:trace contextRef="#ctx0" brushRef="#br0" timeOffset="303906.3824">11776 14318 2193 0,'3'54'4515'16,"0"-17"-129"-1,-3-12-129-15,3 1-2322 16,0 1-2064-16,1 2 129 16,4-1 0-16,-1-3 0 0,-1-1 0 15,0-1 0-15,-3-6 0 16,-1-3-129-16,-2-14-387 15,-3 16-387-15,-9-16-645 16,12 0-774-16,-21-13-1032 16,8-5-387-16,0 3-258 15</inkml:trace>
  <inkml:trace contextRef="#ctx0" brushRef="#br0" timeOffset="304078.3923">11682 14505 129 0,'-10'-3'4128'0,"10"3"645"15,10 24-1419-15,3 2-645 16,-4-5-1032-16,12 13-516 0,-7-8-258 15,8 3-516-15,-4-4-387 16,-1-11-1161-16,2-8-2967 16,0 2-387-16,-12-17-129 15,2-3-128-15</inkml:trace>
  <inkml:trace contextRef="#ctx0" brushRef="#br0" timeOffset="305460.4713">9205 12591 1 0,'-26'10'3611'16,"6"-10"259"-16,20 0-1032 16,-20 10-2838-16,8 1 0 15,1-2-129-15,2 4 129 16,-3 0 129-16,2 3-129 15,-3 2 129-15,0 4 258 16,-3 4 0-16,-2 3 129 16,0 7 0-16,-2 3 0 15,2 5-129-15,-2 1-129 16,0 5 129-16,0 1 0 15,4 5-258-15,-2-2 0 16,4 1-129-16,0 2 129 16,5 2 0-16,0 3 258 0,6 1-258 15,-1-1-129-15,4 1 258 16,0 0-258-1,7 3 258-15,-2-2-129 16,7 0 0-16,0-5 0 0,0 1-129 16,5-2 129-16,3-3 129 15,-3-2-129-15,7-1 0 16,-3-2 0-16,3-1 0 15,-1-2 0-15,2-1 129 16,-2-8-129-16,2 1 129 16,-1-6-129-16,1-3 129 15,-1-13 0-15,3-4 0 16,0-13-129-16,0-5 0 15,3-13 0-15,5-11 0 16,-2-8 129-16,5-8-258 16,3-6 129-16,1-3-129 15,1 3 129-15,1 0 0 0,2 1-129 16,-5 2 0-16,-1 0-129 15,-5 1 0-15,-2-2 0 16,-5-6 129-16,-7-5-129 16,-6-14 0-16,-8-8 0 15,-7-13 129-15,-7-8 0 16,-12-9 0-16,-7-1 0 15,-9 3 0-15,-5 8 0 16,-6 10 129-16,-6 10 0 16,3 18-129-16,-5 16 129 15,3 14-129-15,-1 9 0 16,2 11-258-16,0 10-129 15,2 3-516-15,5 18-387 0,-6 1-1290 16,7 16-2193-16,5 19-129 16,-8 10 517-16</inkml:trace>
  <inkml:trace contextRef="#ctx0" brushRef="#br0" timeOffset="306164.5116">9217 14618 4257 0,'-36'3'4902'0,"18"13"-516"16,-6-5 0-16,0 7-3741 16,4 9-516-16,-2 3 0 0,3 9 0 15,1 11 0-15,2 6-129 16,2 10 0-16,1 11 0 15,2 10 129-15,4 8 0 16,-1 9 0-16,7 4 0 16,1 5 0-16,1 0 129 15,8-6-129-15,6-7 0 16,6-12-129-16,8-11 129 15,2-8-129-15,8-21 0 16,2-17 0-16,5-11 0 16,3-18 129-16,3-5-129 15,3-17 0-15,0-17-129 16,3-14 129-16,-3-13-129 0,0-9 0 15,-3-12 0-15,-8-4 258 16,-7-7-258-16,-11-9 129 16,-9-6-129-16,-11-5 129 15,-10-2 129-15,-15-3-129 16,-10 0-129-16,-9 7-258 15,-9 0-129-15,-4 27-516 16,-11 6-1290-16,-5 26-2322 16,5 21-387-16,-9 11 258 15</inkml:trace>
  <inkml:trace contextRef="#ctx0" brushRef="#br0" timeOffset="312736.8875">15870 13992 258 0,'-17'-35'4773'0,"11"22"258"16,-4-2 0-16,6-9-2451 15,4 24-1032-15,-5-23-387 16,5 23-129-16,6-15-129 16,13 15-129-16,-1-6-258 15,8 6-129-15,5 0-129 16,3 0-129-16,4 5-129 15,-2 2-129-15,0 0-129 16,-5-3-129-16,1 5-387 16,-10-9-1161-16,4 0-2451 15,-8 0-903-15,-18 0-129 0,12 0 129 16</inkml:trace>
  <inkml:trace contextRef="#ctx0" brushRef="#br0" timeOffset="312940.8992">15731 14153 6837 0,'-17'51'5289'0,"29"-37"-387"16,13-6-258-16,9 0-4257 15,11-8-516-15,4-5-129 16,4-4 0-16,-5-9-258 15,7 10-1032-15,-16-9-2322 0,3-2-903 16,-1 4-387-16,-9-6 129 16</inkml:trace>
  <inkml:trace contextRef="#ctx0" brushRef="#br0" timeOffset="313456.9287">16524 13521 6450 0,'-12'-23'5031'0,"12"23"-387"15,9-16-129-15,12 6-4128 16,10 8-129-16,5-3 0 0,9 5 129 16,1 0-129-16,6 1 0 15,-2 6 0-15,-3 4-129 16,-7 5 0-16,-9 2-129 15,-8 6 0-15,-8 2 0 16,-11 3 0-16,-4 3 0 16,-13 5 0-16,-10 2 0 15,-6 3-129-15,-7 2 129 16,-5 5 129-16,1 1-129 15,0 0 0-15,3-1 0 16,4-4 129-16,9-2 0 16,11-4 0-16,12-5 0 15,6-7 0-15,15-6 129 0,9-4-129 16,5-3 0-16,6-6 0 15,3-2 0-15,2-5 258 16,-3-1-516-16,-1 0-129 16,-9-5 0-16,-3 2-258 15,-12-12-774-15,3 9-2580 16,-14-5-1032-16,-7-4-516 15,-11-3 0-15</inkml:trace>
  <inkml:trace contextRef="#ctx0" brushRef="#br0" timeOffset="313654.94">16558 13822 6837 0,'-12'4'5289'16,"19"7"-516"-16,11-1-129 15,1 1-4515 1,16 3 129-16,2-1-129 0,0 0-258 15,1 8-516-15,-9-10-1290 16,2 6-2580-16,-5 4-258 16,-9-7-387-16,3 2 259 15</inkml:trace>
  <inkml:trace contextRef="#ctx0" brushRef="#br0" timeOffset="314135.9675">17203 14234 4644 0,'0'0'5160'0,"0"0"-387"16,0-12 0-16,-16-3-3483 15,16 15-258-15,-13-13-129 16,13 13-387-16,-14 0-129 16,11 10 0-16,-2 5-258 15,5 2-129-15,2 4 0 16,6 2 0-16,5 1 0 15,7-5 129-15,1-5-129 16,3-6 129-16,2-7-129 16,2-1 129-16,-3-12-129 0,0-6 258 15,-6-6-129-15,-5-6 0 16,-5-3 0-16,-7-2 0 15,-4-5-129-15,-11 2 258 16,-5 1-129-16,-6 2 129 16,-5 9-129-16,-1 9 129 15,-3 10-129-15,3 7 0 16,2 14 129-16,2 12-387 15,5 10 129-15,4 3-516 16,11 10-387-16,-9-14-3225 16,15 4-1032-16,3-6-258 15,6-7-387-15</inkml:trace>
  <inkml:trace contextRef="#ctx0" brushRef="#br0" timeOffset="315809.0632">17686 13877 516 0,'0'0'2580'0,"0"0"-516"15,0 0 516-15,0 0-516 16,0 0-129-16,0 0-387 16,0 0 0-16,0 0-387 15,0 0-129-15,0 0-258 16,0 0 129-16,0 0-387 15,0 0-129-15,0 0-129 0,0 0-129 16,0 0 129-16,0 0-258 16,-3 5 129-16,3-5-129 15,0 0 0-15,0 0 0 16,0 0 129-16,0 0-129 15,0 0 129-15,9 8-129 16,-9-8 129-16,0 0 0 16,8-8 0-16,-8 8 0 15,0 0 0-15,4-10-129 16,-4 10 129-16,0 0 0 15,0 0-129-15,0 0 129 16,0 0 129-16,0 0-258 16,0 0 0-16,-5 0 129 0,5 0-129 15,0 0-129-15,0 12-387 16,0-12-2193-16,0 0-1935 15,0 0-387 1,-10 12-129-16</inkml:trace>
  <inkml:trace contextRef="#ctx0" brushRef="#br0" timeOffset="317212.1435">18055 13051 1419 0,'0'0'3225'16,"-12"0"129"-16,12 0-387 15,0 0-516-15,0 0-258 16,0 0-645-16,0 0-516 15,-4-17 0-15,4 17-516 16,7-22 0-16,3 7-258 0,-1-4 129 16,3 2-387-16,0-1 129 15,0 0-129-15,-4 5 0 16,1 1-129-16,-9 12 129 15,0 0 0-15,11 0-129 16,-11 18 129-16,0 7-129 16,0 8 129-16,-2 7 129 15,-3 10 0-15,1 0 0 16,-4 4-129-16,-1 0 129 15,-3-2-129-15,0-3 129 16,-4 0-129-16,-1-7-129 16,-2-5 129-16,0-3-129 0,-3-8 0 15,1-3-387 1,-7-17-1161-16,12-6-2709 0,-5-6-387 15,0-18-387 1</inkml:trace>
  <inkml:trace contextRef="#ctx0" brushRef="#br0" timeOffset="317363.1519">17824 12771 4257 0,'33'-77'5031'16,"-7"56"-258"-16,-4 5-645 15,4 8-4128-15,-2 3-1935 16,-2 5-2322-16,4 5-258 0,-8 0-516 15</inkml:trace>
  <inkml:trace contextRef="#ctx0" brushRef="#br0" timeOffset="317811.1776">18317 12590 3354 0,'33'0'4644'0,"-10"4"-387"16,-10-4 129-16,4 0-3999 15,6 4-129-15,1-1 129 16,4 3 0-16,0 0 129 16,4 0 0-16,-5 0-129 15,1 2 0-15,-7-4-129 16,1 2 129-16,-6-1-258 15,-4 0 129-15,-12-5-129 0,12 12 0 16,-15-1 0-16,-6 7 0 16,-3 4-129-16,-6 6 129 15,-2 7-258-15,-1 3 258 16,-2 7-258-16,6-1 258 15,2 0-129-15,7-3 129 16,2-1-129-16,6-4 258 16,0-4-129-16,11-4 0 15,3-5 129-15,6-7-129 16,3-3 129-16,0-5-258 15,5-6 0-15,-2-2 0 16,2 0-258-16,-3-9-258 16,2 2-903-16,-17-11-1419 0,5 2-1935 15,-6 3-516-15,-9-5 129 16</inkml:trace>
  <inkml:trace contextRef="#ctx0" brushRef="#br0" timeOffset="318018.1896">18291 12906 3612 0,'-33'18'5418'0,"33"-18"-387"16,7 11-387-16,18-11-2451 15,5-2-2064-15,7 1-129 16,4 0 0-16,1 1-129 0,0-2-129 15,4 5-774 1,-14-3-1290-16,5 5-2193 16,-9 9-516-16,-6-4 0 15</inkml:trace>
  <inkml:trace contextRef="#ctx0" brushRef="#br0" timeOffset="318444.214">18835 13145 3870 0,'11'-11'5160'16,"-8"2"-387"-16,-3 9-387 0,-7-14-3354 15,7 14-645-15,-4 5 0 16,3 9-129-16,-2 3 129 16,3 6-258-16,1-2 0 15,6 4-129-15,3-2 258 16,4-4-129-16,3-10 129 15,4-3-129-15,2-6 129 16,-1-11 0-16,-1-8-258 16,-2-1 258-16,-6-9-258 15,-3 0 129-15,-10-4-129 16,0 0 0-16,-10 6 0 15,-6 4-129-15,-8 6 129 16,-3 4 0-16,-3 12-258 0,-1 1-258 16,6 13-387-16,-8-5-1935 15,13 10-1806-15,7 3-516 16,5-7 0-16</inkml:trace>
  <inkml:trace contextRef="#ctx0" brushRef="#br0" timeOffset="319127.253">19226 12905 2709 0,'-15'0'5289'16,"15"0"-516"-16,0 0-129 0,-9-17-3354 15,18 12-516-15,2-6-258 16,6 4-258-16,4-5 0 15,3 3-129-15,1-1 0 16,0 1 0-16,0 5 0 16,0 0-129-16,-1 4 129 15,-3 4-129-15,0 7 0 16,-4 8 129-16,2 2-129 15,0 7 129-15,-1-2-129 16,3 6 129-16,0-5-129 16,4-3 129-16,0-4-129 15,7-8 258-15,2-8-258 16,6-4 129-16,-1-7-129 0,1-6 129 15,-2-8-129-15,-4-3 129 16,-6-2 0-16,-8-4-258 16,-10-1 258-16,-10 3-258 15,-5 7 258-15,-15 3-258 16,-8 8 129-16,-7 10 0 15,-5 11 0-15,-5 10 0 16,-1 10 0-16,0 2 129 16,4 5-258-16,3-1 258 15,5-1-258-15,8-3 129 16,6-6 0-16,3-3 0 15,5-9 0-15,3-2 129 16,9-13-129-16,-17 15 0 0,5-15 129 16,-4-2-129-16,-4-5 0 15,0-5 0-15,-6-5 129 16,2-1-129-16,-2-4 0 15,1-2-129-15,5-3 0 16,-1 0-258-16,9 10-774 16,-5-9-2322-16,7 11-1419 15,10 15-258-15,-14-11-258 16</inkml:trace>
  <inkml:trace contextRef="#ctx0" brushRef="#br0" timeOffset="319624.2815">18120 13808 2709 0,'-37'-25'4515'16,"27"10"-2322"-16,10 15-129 15,-18-20-129-15,18 20 0 0,-3-15-129 16,15 15-258-16,-12 0-516 15,37-6-258-15,-7-2 0 16,18 7 0-16,7-6-258 16,19 7 0-16,12-4-129 15,15 0 0-15,13-6-129 16,8 6 0-16,11-6-258 15,6 0 0-15,5-1 0 16,-2 0 0-16,-6 3-129 16,-15 0-129-16,-7 6-129 15,-19-7-387-15,-12 12-1419 16,-29 3-2580-16,-15 1-258 15,-16-2-645-15,-23-5 517 0</inkml:trace>
  <inkml:trace contextRef="#ctx0" brushRef="#br0" timeOffset="320289.3195">17809 14415 2580 0,'-13'5'4386'0,"13"-5"0"0,0 0 0 15,-7-11-3483 1,7 11-258-16,0-18 0 16,0 18 129-16,6-22-258 15,1 11 129-15,-3-3-258 0,2 2 0 16,2-2-258-16,1 3 129 15,-1-2-129-15,3 6 0 16,-11 7-129-16,17-7 129 16,-17 7 0-16,17 11-129 15,-8 9 0-15,-3 9 129 16,-4 6 129-16,2 8-258 15,-4 4 0-15,0 4 129 16,-5 1-129-16,-6 5 129 16,-2-9 0-16,-4 2-129 15,-1-6-129-15,-1-3 129 16,-2-4 0-16,-1-8-258 15,2-4-129-15,-4-12-129 0,8 2-645 16,-9-16-1419-16,12-8-2193 16,-3-8-129-16,4-13-129 15</inkml:trace>
  <inkml:trace contextRef="#ctx0" brushRef="#br0" timeOffset="320471.3299">17778 14022 6321 0,'40'-47'5031'0,"-21"35"-258"16,-4 4-258-16,2 4-4386 16,-6 2-516-16,7 9-2064 0,-5 8-2064 15,-6-1-258-15,2 5-258 16</inkml:trace>
  <inkml:trace contextRef="#ctx0" brushRef="#br0" timeOffset="321024.3615">18250 14112 7611 0,'-12'-31'5289'15,"12"18"-516"-15,9 3-129 16,14 3-4515-16,5 3 0 16,6 4-129-16,4 0 129 15,3 8 0-15,-3 5 0 16,-1 5-129-16,-5 2 0 15,-7 1 0-15,-11 2 0 16,-11 3 0-16,-6-2-129 16,-11 2 0-16,-11-1 129 15,-7 1 0-15,-5 4 0 16,-4-3 0-16,0 0 129 0,4 1 0 15,2 1-129-15,10 0 258 16,6-1-129-16,9-2 0 16,10-2 129-16,5-1 0 15,12-4 0-15,12-1 129 16,4-6-129-16,7 0 0 15,1-7-129-15,1 2-129 16,-1-5-129-16,-7-2-129 16,0 2-387-16,-16-5-258 15,4 3-1290-15,-22-10-1548 16,0 10-1419-16,-11-19-129 15,-6 5 0-15</inkml:trace>
  <inkml:trace contextRef="#ctx0" brushRef="#br0" timeOffset="321220.3726">18263 14325 3612 0,'-17'-7'4902'16,"17"7"0"-16,0 14-258 16,8 5-2064-16,8-8-2064 15,6 4 0-15,1-4 0 16,4 3-129-16,-2 0-387 16,-1-6-645-16,5 8-2322 15,-9-8-1677-15,-3-6-387 16,-1 3-258-16</inkml:trace>
  <inkml:trace contextRef="#ctx0" brushRef="#br0" timeOffset="321524.3901">18718 14461 3225 0,'27'44'4386'16,"-13"-18"-129"-16,-14-7 0 15,1-7-3096-15,-1 16-387 16,-9-10 129-16,1 8-129 15,-13-5 0-15,11 11 129 16,-12-14 129-16,13 7-387 16,-5-10 0-16,11 2-129 15,3-17 0-15,0 18-129 16,0-18-258-16,28 0 129 15,-6 0-129-15,7 0 0 16,0 0-129-16,-1 0-258 0,6 3-387 16,-10-4-1419-16,5 1-2838 15,-11 0-258-15,-3 0-129 16,-6-4-516-16</inkml:trace>
  <inkml:trace contextRef="#ctx0" brushRef="#br0" timeOffset="322180.4277">19091 14294 2193 0,'20'15'4773'15,"-4"-6"129"-15,-16-9-129 16,16 0-2322 0,-2 0-1419-16,-7-11-258 0,7 3-129 15,-3-10 0-15,7 5-129 16,-1-7-129-16,5 5 0 15,0 0-129-15,2 4-129 16,2 2 0-16,3 9-129 16,2 0 0-16,0 9 0 15,0 9-129-15,1 4 129 16,0 4-129-16,1 1 129 0,-1 2 0 15,0-3 0-15,-1-1 129 16,-2-5-129 0,0-5 0-16,0-10 0 15,0-3 0-15,-4-4 0 0,0-12 0 16,-4-3 0-16,-4-2 0 15,-2-3-129-15,-10-4 258 16,-2-1-129-16,-3 4 0 16,-12-1 129-16,-8 7-129 15,-3 5 0-15,-6 8 129 16,-5 4-129-16,-3 12 129 15,-5 11-129-15,0 9 129 16,-4 9 129-16,4 4-258 16,1 2 0-16,0-4 0 15,3-1 0-15,7-4 129 16,1-8-129-16,6-7 129 15,3-7 0-15,4-13 0 0,1-2 129 16,3-4 0-16,-3-11-129 16,3-5-129-16,-4-2 0 15,3 0-129-15,-4-4-387 16,7 15-1290-16,-12-10-2451 15,15 6-903-15,-1-3-387 16,5 2-387-16</inkml:trace>
  <inkml:trace contextRef="#ctx0" brushRef="#br0" timeOffset="326049.6488">20438 13602 5805 0,'-12'9'5160'0,"27"-5"-516"16,4-3-258-16,6 1-4128 15,6-2-258-15,4 0 129 16,2 0-258-16,0 0 0 16,0 2-516-16,-11-2-1419 15,3 0-2322-15,-5 0-387 16,-11 0-258-16</inkml:trace>
  <inkml:trace contextRef="#ctx0" brushRef="#br0" timeOffset="326246.6602">20473 13740 5934 0,'-1'40'5160'16,"14"-25"-258"-16,11-5-516 15,8 3-3999-15,2-4-129 16,4 0-387-16,6 1-1161 15,-5-5-3096-15,-4-5-129 16,0-2-516-16,-6-10 0 16</inkml:trace>
  <inkml:trace contextRef="#ctx0" brushRef="#br0" timeOffset="326972.7018">21641 12776 5547 0,'-61'-2'5289'15,"37"-1"-258"-15,3-4-258 16,21 7-3870-16,-11-11 129 16,11 11-387-16,7-14 0 15,14 9-258-15,4-4 258 16,8 4-387-16,5-2 0 15,6 2-258-15,5 0 129 0,-3 4 0 16,-3 1-129 0,-6 0 0-16,-5 2-129 15,-8 6 129-15,-8 3 0 16,-11 4-129-16,-5 8 0 0,-15 7 0 15,-10 7 0-15,-9 6 129 16,-7 4-129-16,-10 1 0 16,-5 4 129-16,2-2-129 15,4-6 258-15,7-3-129 16,8-6 0-16,11-6 129 15,14-3 0-15,10-4-129 16,16-7 258-16,13 0-129 16,7-5-129-16,7 0 129 15,5-2-129-15,0-2 129 16,1-2-258-16,-7-1 0 15,-6-1-258-15,-11-2 0 16,-4 0-516-16,-21 0-516 0,16-4-2322 16,-16 4-1419-16,-19-19-129 15,-2 5-387-15</inkml:trace>
  <inkml:trace contextRef="#ctx0" brushRef="#br0" timeOffset="327161.7126">21452 13046 8514 0,'0'11'5031'0,"9"1"-129"16,10 6-1935-16,7-8-2451 16,8 5-387-16,1-2-129 15,0-5-387-15,5 12-1290 0,-12-9-2838 16,1-4-129-16,-4 2-645 15,-7-2 0-15</inkml:trace>
  <inkml:trace contextRef="#ctx0" brushRef="#br0" timeOffset="327572.7361">21967 13357 3096 0,'12'57'3870'16,"-9"-36"-1935"-16,6 5 0 15,-9-26 0-15,21 23 0 0,-21-23 129 16,31 0-129 0,-17-16-387-16,11 1-516 15,-3-13 0-15,4 3-387 16,-9-7-129-16,5 2-129 0,-8-6-129 15,0 5 258-15,-9 0-258 16,-1 4 0-16,-5 3-129 16,-7 6 0-16,-7 5-129 15,-3 7 129-15,-6 6 0 16,0 10-129-16,-3 3 129 15,-1 5-129-15,2 2 129 16,2 3-258-16,4-2 258 16,5-1-258-16,5-3 129 15,2-3-129-15,7-1-129 16,1-13-129-16,5 15-387 15,-5-15-258-15,27 3-1806 16,-17-3-1935-16,9-7-516 0,-1-6-129 16</inkml:trace>
  <inkml:trace contextRef="#ctx0" brushRef="#br0" timeOffset="328053.7636">22184 12383 5934 0,'6'-42'5160'0,"8"25"-516"15,0 0 0-15,5 0-4128 16,7 10 0-16,0-3-258 16,2 6 129-16,-7 0-129 15,3 4 0-15,-7 0-129 16,-4 1-129-16,-13-1 0 15,5 17 0-15,-10-7 0 16,-11 4 0-16,-5 0 129 16,-4 1 0-16,-4 2 0 15,4 1 0-15,-1-2 129 16,5 5-129-16,4-7 129 0,11 4 0 15,6-2 0-15,12 1 0 16,8-3 0 0,9 2-129-16,3-3 129 15,1 0-129-15,3-2-129 0,-5 0-258 16,-3 3 0-16,-11-3-516 15,-3 8-129-15,-14-7-1161 16,0 14-2451-16,-17 5-645 16,-3 7-387-16,-8 6 387 15</inkml:trace>
  <inkml:trace contextRef="#ctx0" brushRef="#br0" timeOffset="328520.7903">21308 13716 2967 0,'-39'7'4515'16,"24"-2"0"-16,15-5 0 16,0 15-3483-16,0-15 0 0,22 7-129 15,2-7 129-15,13 3 0 16,7-4 129-16,16 0-387 15,5-7-129 1,16 2 0-16,4-5-129 0,9 1-258 16,5-3 0-16,6 1-129 15,1-3-129-15,-3 2 0 16,-5 1-129-16,-8-6-129 15,-7 11-258-15,-17-7-645 16,-4 14-1935-16,-29-4-1806 16,-9 4-258-16,-24 0-645 15</inkml:trace>
  <inkml:trace contextRef="#ctx0" brushRef="#br0" timeOffset="329600.8519">21474 14094 5160 0,'-21'-6'5031'0,"21"6"-129"16,-9-4-645-16,9 4-3612 15,0 0-129-15,0 0-258 0,0 0 0 16,0 0-129-16,8-5 0 15,-8 5 0 1,0 0 0-16,12 0 0 16,-12 0 258-16,0 0-129 0,13 0 0 15,-13 0 0-15,18-4 0 16,-3 0 0-16,5 2 0 15,2-2-129-15,6-2-129 16,-1 1 129-16,4 1-129 16,2 0 0-16,-2 2 129 15,-1-1-129-15,-4 1 0 16,-2 0 0-16,-6 1 0 15,-1 1 0-15,-5 0 0 16,-12 0 129-16,7 14-129 16,-10-2 0-16,-9 5 0 15,-5 4 0-15,-5 6 129 16,-10 7-258-16,-4 7 129 0,-5 4 0 15,-2 2 0-15,-2 6 0 16,4 0 0-16,3-4 0 16,6 0 129-16,10-4-129 15,10-6 0-15,8-7 129 16,8-5 129-16,16-6-129 15,9-6 0-15,5-2 0 16,7-2 0-16,5-6-129 16,-4-3 129-16,-2-1-129 15,-2-1-129-15,-5 0-129 16,-12-3-387-16,-4 3-387 15,-17-17-1419-15,0 17-1806 16,-1-18-1032-16,-12 8-129 0,-10-7-129 16</inkml:trace>
  <inkml:trace contextRef="#ctx0" brushRef="#br0" timeOffset="329813.8643">21410 14399 6321 0,'-12'-6'5160'0,"12"6"-129"16,12 5-387-16,14 2-3612 15,-1-3-516-15,8 6 0 16,0-5-129-16,3 5-129 16,-3-4-129-16,-2-2-258 15,-3 7-387-15,-8-9-774 0,5 8-2064 16,-12-5-1548-16,0 2-387 15,-5-2-129 1</inkml:trace>
  <inkml:trace contextRef="#ctx0" brushRef="#br0" timeOffset="330170.8847">21949 14540 4902 0,'15'10'5031'0,"-1"10"-258"15,-13-9 0-15,-1-11-3612 16,0 28-258-16,-7-15 0 0,2 11-258 15,-6-4 0 1,5 8-129-16,-4-3 129 16,2 4-387-16,0-2 129 15,5-2-258-15,2-5 258 0,1 3-258 16,0-7 129-16,4 1-129 15,4-5 0-15,4 0 129 16,2-2-129-16,6 1 0 16,4-3 0-16,1-3-129 15,5 0 0-15,-1 1 129 16,-2-1-129-16,-4-2-129 15,0 2-129-15,-9-5 0 16,1 5-516-16,-15-5-387 16,12 6-2709-16,-12-6-1161 15,0 0-516-15,-11-12-258 16</inkml:trace>
  <inkml:trace contextRef="#ctx0" brushRef="#br0" timeOffset="372862.3265">4947 16330 1161 0,'0'7'2967'15,"0"-7"-2838"-15,0 0-774 16,0 0 387-16,0 0 0 0,0 0 258 15,0 0 258-15,10 3 258 16,-10-3 0-16,0 0 387 16,0 0-129-1,0 0 387-15,0 0-129 0,0 0 0 16,0 0-258-16,0 0 0 15,0 0-387-15,0 0 258 16,0 0-387-16,0 0 129 16,0 0-129-16,0 0-258 15,0 0 0-15,0 0-258 16,0 0 258-16,0 0 258 15,0 0-258-15,0 0 129 16,0 0 129-16,0 0-129 0,0 0 129 16,0 0 129-1,0 0-129-15,0 0 0 16,0 0 129-16,0 0 129 15,0 0-258-15,0 0 129 0,0 0-258 16,0 0 0-16,0 0 129 16,0 0-258-16,0 0 0 15,0 0-258-15,0 0 258 16,0 0-129-16,0 0 129 15,0 0 129-15,0 0-129 16,0 0 0-16,0 0 0 16,0 0 0-16,0 0 0 15,0 0 258-15,0 0-258 16,0 0-258-16,0 0 258 15,0 0 0-15,0 0-129 16,0 0 129-16,0 0 0 0,0 0-129 16,-1 12 129-16,1-12 0 15,1 25-258-15,3 0 387 16,-1 7-258-16,2 9 129 15,0 7-258-15,2 8 129 16,-1 5 0-16,1 4 0 16,0-1 258-16,1-3-516 15,-1-5 645-15,0-9-258 16,1-6 129-16,-3-11-258 15,3-6 129-15,-3-1-645 16,-1-9-1677-16,-4-14-1677 16,0 0-645-16</inkml:trace>
  <inkml:trace contextRef="#ctx0" brushRef="#br0" timeOffset="373471.3613">5209 16645 2967 0,'0'0'3870'0,"0"10"129"15,0-10-3741-15,0 0 387 16,0 0-258-16,0 19-129 16,4-5 129-16,1 3 0 15,2 8-129-15,0-4 258 16,4 5 0-16,0-4-387 15,2 1 387-15,-1-9-129 16,5 3 0-16,-4-11 0 16,6 1 129-16,-6-7 0 15,7-3-258-15,-6-11 258 16,2-1 0-16,-3-10-387 15,0 4 129-15,-6-5-129 16,0-1 0-16,-6 0 0 0,-1 0 0 16,-3 1 0-16,-6 2-129 15,-4 1 129-15,-2 0 0 16,-2 3 0-16,-3 3-129 15,-1-1 129-15,2 5 0 16,0 2-129-16,2 6 0 16,4 2-129-16,1-2-129 15,12 5 0-15,-16 0-258 16,16 12-774-16,0-12-1032 15,8 17-2322-15,4 1-258 16,1-4 0-16</inkml:trace>
  <inkml:trace contextRef="#ctx0" brushRef="#br0" timeOffset="373875.3844">5561 16576 3999 0,'-6'21'4902'16,"6"-21"-774"-16,-4 14 258 15,4-14-4515-15,7 14-129 16,-7-14 129-16,15 24-129 0,-6-7 258 15,4-7 0-15,2 7 129 16,-1-2 0-16,2-6 129 16,0-6 129-1,1-1 0-15,-3-5 129 16,4-10-129-16,-9-3 0 0,4-9-129 15,-9-6 0-15,1 4-129 16,-5-7 129-16,-6 4 0 16,-5-1-129-16,-2 6 0 15,-3 1-129-15,-1 9 129 16,1 6-258-16,-1 0 0 15,8 9-645-15,-7 0-1677 16,16 0-2322-16,-9 17-129 0,7-2-258 16</inkml:trace>
  <inkml:trace contextRef="#ctx0" brushRef="#br0" timeOffset="378221.633">377 13523 5031 0,'-25'1'4902'0,"4"-7"-387"16,21 6-258-16,-17-27-3096 16,9 11-903-16,8-2-129 15,0-3-129-15,0 1 0 16,6-3 0-16,1 2 0 15,5-1 0-15,0 2-129 16,5 3 129-16,0 7 0 0,2 8-129 16,-1 2 129-16,6 17 0 15,-4 13 0-15,2 13-129 16,-2 11 129-1,-2 9 0-15,-1 7 0 0,-6 2-129 16,-4-1 129-16,-7-2-129 16,-3-8 129-16,-8-10 129 15,-2-13 129-15,-4-6 0 16,1-8 0-16,0-11 129 15,5-1 0-15,1-10 0 16,10-2 0-16,0 0-387 16,-6-11 129-16,7-2-129 0,10 0 0 15,3-2-129-15,7-2 129 16,4-1-129-1,7 1 129-15,5 2 0 16,1 4 0-16,4-2-258 0,1 0 129 16,0 4-129-16,-3-6-258 15,-1 4-258-15,-6-9-1161 16,1 2-2064-16,-3 0-645 15,-10-10-129-15,-3-1 130 16</inkml:trace>
  <inkml:trace contextRef="#ctx0" brushRef="#br0" timeOffset="378571.6531">964 13261 3870 0,'-3'32'4257'0,"6"-5"-129"16,-2-7-258-16,13 14-3741 15,-1 4-129-15,1 13 0 16,6 3 258-16,1 5-129 16,-1-2-129-16,-1 1 0 15,0-5 129-15,-2-6-129 16,-4-4 129-16,-2-9-129 15,-2-1 258-15,-6-5 0 16,-2-2 0-16,-2-4 129 16,-6 6-258-16,-9-4 258 15,-2 2-387-15,-3-1 129 16,-3-1-129-16,-5-3-129 15,3-2 0-15,-2 1-258 0,0-12-258 16,7 4-1290-16,0-5-1806 16,2-9-516-16,5-8 0 15</inkml:trace>
  <inkml:trace contextRef="#ctx0" brushRef="#br0" timeOffset="378764.6641">922 13427 6063 0,'34'-61'5031'16,"-9"33"-387"-16,2-2-387 16,9 0-3870-16,7 2 0 0,8 1-516 15,-1-5-903-15,11 9-3096 16,-2 5-258-1,-6-2-774-15,-2 6 129 16</inkml:trace>
  <inkml:trace contextRef="#ctx0" brushRef="#br0" timeOffset="386412.1015">12677 16323 6450 0,'0'15'4902'0,"0"-15"0"16,7 21-516-16,-7 1-4515 15,9 5 129-15,-4 4-258 16,3 14 387-16,-1 11-258 15,-1 5 129-15,3 4-129 16,-3-4 129-16,2 2 129 16,-3-11 0-16,2-6 129 15,-5-13-129-15,3-9 129 16,-5-12-258-16,0-12 129 15,0 0 0-15,0 0 0 0,-7-16-129 16,1 2 129-16,0-7-129 16,-2-4-129-16,4 0 258 15,-4-1-129-15,6-2 0 16,1-6-129-16,1-1 129 15,0-3 0-15,0 1-129 16,0 1 129-16,3-3 0 16,6 1 129-16,0 2 0 15,6 3 0-15,2 1-129 16,4 4 258-16,4 2-516 15,4 5 645-15,4 6-516 16,0 6 129-16,1 8 0 16,-2 7-387-16,-3 13 387 0,-4 13-129 15,-4 11 258-15,-5 14-387 16,-7 15 258-16,-9 9-129 15,-5 10-129 1,-12 1 387-16,-12 4-258 0,-3 5 258 16,-9-12-258-16,-1-1 516 15,-3-14-387-15,4-13 387 16,2-18 0-16,11 1 0 15,7-15-129-15,13-12 129 16,7 0 0-16,9-5-129 16,14-12 129-16,14 6-258 15,8 0 258-15,10-6-258 16,3 0 0-16,5 1-645 0,2-2-129 15,-13-13-1806 1,6 3-2193-16,-11-19-774 16,-5-6-129-16,-8-11-128 15</inkml:trace>
  <inkml:trace contextRef="#ctx0" brushRef="#br0" timeOffset="386798.1236">13380 16379 7998 0,'-16'15'5160'0,"11"12"-387"16,-3-3-129-16,7 13-4644 16,-2 5-258-16,3 10 129 15,1 6 129-15,7 2 0 16,0 4 0-16,4-9-129 15,6 1 258-15,2-10-258 0,5-4 129 16,2-9 0-16,0-4 129 16,4-5-129-16,2-4 0 15,-6 3 0-15,2 4 0 16,-5 0 0-16,-4 13 129 15,-3 9-258-15,-5 2 258 16,-8-1-129-16,-4 19 258 16,-5-9 0-16,-11-2-129 15,-3 2 0-15,-6-7-129 16,-4-8 258-16,-5-8-774 15,6-7-387-15,-11-30-1548 16,11 0-1032-16,-5-22-1161 16,4-29-387-16,5-25-258 0</inkml:trace>
  <inkml:trace contextRef="#ctx0" brushRef="#br0" timeOffset="386978.1339">13320 17039 1161 0,'7'-212'4773'0,"4"128"129"0,7 10-1290 16,12 28-1032-16,-6-7-645 15,20 25-774-15,-5-5-258 16,16 17-258-16,2-4-258 15,7 8-387-15,0 3-129 16,-3-2-387-16,5 11-1161 16,-16 0-2322-16,4 0-1032 15,-9 0-129-15,-8 4-386 16</inkml:trace>
  <inkml:trace contextRef="#ctx0" brushRef="#br0" timeOffset="387213.1471">14068 16599 7482 0,'41'41'5031'16,"-4"-23"0"-16,4-10-645 15,-1-5-4644-15,14-3-258 16,10 0 0-16,-4-6-258 15,2 6 129-15,-10-5 0 16,-3 5-387-16,-16-2 258 16,-3 3-774-16,-18-1-903 15,-12 0-1806-15,0 0 0 16,-9 5 516-16</inkml:trace>
  <inkml:trace contextRef="#ctx0" brushRef="#br0" timeOffset="387379.1566">14501 16704 774 0,'-71'36'4386'16,"40"-20"387"-16,9 1-645 15,19 4-1419-15,3-21-903 16,8 25-774-16,13-24-129 15,22 13-129-15,5-14-387 16,14 0 0-16,10-12-129 16,5-2-516-16,8 6-1161 15,-9-21-2193-15,5 1-1290 16,-1-5-258-16,-5-2-258 15</inkml:trace>
  <inkml:trace contextRef="#ctx0" brushRef="#br0" timeOffset="387842.1833">15557 15647 9030 0,'8'-28'5289'0,"10"13"-129"15,6-7-516-15,13 2-4644 0,9 3-129 16,10 2 258-1,3 13-258-15,-2 2 0 16,-2 6 129-16,-9 13-258 16,-6 12 258-16,-16 10-258 0,-14 12 129 15,-15 10 0-15,-18 8 0 16,-15 0 0-16,-7 5-129 15,-7-5 258-15,-4-2-129 16,4-7 387-16,4-12-129 16,10-10 258-16,9-13-258 15,14-1 387-15,7-11-387 16,14-2 258-16,12-7 0 15,11-1-129-15,10-3-129 16,9 0-129-16,9-1-258 16,-2-1-387-16,8 0-258 15,-15-10-2193-15,2 5-1677 16,-8-7-774-16,-11 0 0 0</inkml:trace>
  <inkml:trace contextRef="#ctx0" brushRef="#br0" timeOffset="388041.1947">15462 15942 8127 0,'-10'46'5676'0,"28"-25"-516"16,15-7-516-16,10-7-4386 15,17 11-1548-15,-1-9-3354 16,15 4-258-16,0-6-516 0,-1 2-258 16</inkml:trace>
  <inkml:trace contextRef="#ctx0" brushRef="#br0" timeOffset="388374.2137">16268 16146 7353 0,'-7'72'5031'0,"7"-39"-258"16,0-6-258-16,11-9-4257 16,2-3-516-16,7-1 129 0,5-12 258 15,3-6 129-15,1-11-129 16,1-10 129-1,2-3 0-15,-5-9 129 16,2 3-129-16,-9-11 0 16,-5 5-129-16,-9-2 129 0,-6 6-258 15,-13 4 129-15,-5 3 0 16,-11 13-129-16,-6 10-129 15,-3 6 0-15,-7 9-258 16,7 17-1161-16,-9-4-3096 16,7 6-516-16,4 0-516 15,5-4 129-15</inkml:trace>
  <inkml:trace contextRef="#ctx0" brushRef="#br0" timeOffset="388784.2372">16340 15168 7224 0,'26'-17'5031'15,"-7"4"-129"-15,13 5-387 16,3-3-4644-16,6 4 129 16,2-1 0-16,0 7 0 15,-3-1 0-15,-6 2-129 16,-6 1 258-16,-9 8-129 15,-7 3 0-15,-9 4 0 0,-8 4 129 16,-14-2 129-16,-6 7-258 16,-9-2 129-16,-2-1 129 15,-5-1-129-15,4-1 129 16,2-4-129-16,9 2 0 15,7-5 0-15,11-3 129 16,8-10-258-16,15 20-129 16,15-9-258-16,1-10-1161 15,21 8-2580-15,-2-1-903 16,0 0-129-16,2 3-258 15</inkml:trace>
  <inkml:trace contextRef="#ctx0" brushRef="#br0" timeOffset="389182.2599">15613 16516 7482 0,'90'7'5031'0,"-25"-7"0"15,6 0-516-15,10-6-4515 0,10 0 0 16,9 0 0-16,7 5 0 15,-2-2 0-15,1 1 129 16,-6 2-129-16,-4 0 0 16,-7-1-129-16,-9 0-258 15,-8 1-387-15,-19-4-1290 16,-6 2-2838-16,-16 2 129 15,-16 0-774-15</inkml:trace>
  <inkml:trace contextRef="#ctx0" brushRef="#br0" timeOffset="389482.2771">15581 16881 7611 0,'-21'31'5289'15,"18"-10"-387"-15,3 3-258 16,0 3-4386-16,6 10-258 15,4 12 258-15,-1 10-258 16,-1 9 129-16,1 4-258 0,-2 4 129 16,0-5-645-16,-7 4-2709 15,0-15-1419-15,1-14-258 16,0-12-516-1</inkml:trace>
  <inkml:trace contextRef="#ctx0" brushRef="#br0" timeOffset="389870.2993">15863 17129 6966 0,'4'61'4386'15,"5"-30"-387"-15,-6 9-1161 16,7-6-3354-16,1 4 387 16,2 0 129-16,4 6 387 0,-1-5 258 15,8 1 129-15,-7-1 129 16,13-7 0-16,-7-20-129 15,14-2-129-15,-5-11-258 16,5-22-258-16,-2-8-129 16,-1-10 0-16,-5-19 0 15,-1-1-129-15,-11 1 258 16,-6-7-387-16,-11 8 258 15,-6 9-129-15,-12 9 129 16,-9 7-258-16,-4 15 129 16,-10 6-516-16,5 13-129 15,-11 0-1161-15,14 14-2580 16,-3 4-516-16,3 5-129 0</inkml:trace>
  <inkml:trace contextRef="#ctx0" brushRef="#br0" timeOffset="390225.3196">16320 17249 3354 0,'64'25'4644'15,"-35"-1"-774"-15,-16 2 258 16,3-2-3999-16,2 9 258 15,1-3-129-15,1-1 387 16,-4 3 0-16,7-6 258 0,-6-21 129 16,15 0-129-16,-10-9 258 15,14-17-258-15,-11-17-129 16,11 0-387-1,-10-20 258-15,1-1-645 0,-8 2 258 16,-3-5-258-16,-9 3 129 16,-7 9-258-16,-6 11 258 15,-11 7-129-15,-6 13 0 16,-6 13-129-16,-5 9-129 15,-9 11-903-15,8 20-3225 16,-8 10-645-16,1 4-516 16,1 14-129-16</inkml:trace>
  <inkml:trace contextRef="#ctx0" brushRef="#br0" timeOffset="404601.1417">4608 14548 774 0,'-40'-46'1161'0,"20"27"0"16,1 7-387-16,2 1-387 16,-1 5-516-16,5 2-645 0,1 3-258 15,12 1-774-15</inkml:trace>
  <inkml:trace contextRef="#ctx0" brushRef="#br0" timeOffset="432237.7226">23455 11629 3999 0,'12'0'5160'0,"-12"0"-129"15,9 4-258-15,-9-4-3096 16,7 14-1548-16,-7-14 0 16,9 20 129-16,-6-6-129 15,-3 1 129-15,0 8 129 16,-2 2-129-16,1 7 0 15,-6 4 0-15,4 9 0 16,-3 7-129-16,2 7 129 0,-1-1-129 16,1 6 0-16,4 0-129 15,-1 1 129 1,1-1-129-16,-2-1 0 15,1-7 129-15,1 0-129 0,-1-6 129 16,1-5-129-16,0-5 129 16,0-7-129-16,0-8 129 15,0-5-129-15,1-7 129 16,-1-13-129-16,4 16-387 15,-4-16-774-15,0 0-2967 16,0-9-774-16,0 9-387 16,-12-14-258-16</inkml:trace>
  <inkml:trace contextRef="#ctx0" brushRef="#br0" timeOffset="432753.7521">23290 13165 5934 0,'-4'16'4773'16,"4"-27"-645"-16,-2-13 0 16,2 3-4515-16,1-4 258 15,0 1-129-15,2 4 645 16,-3 0 0-16,0 6 129 0,-8 1-129 15,8 13 129-15,-17 0-129 16,10 9 0-16,-6 7-129 16,5 7-129-16,0 5 0 15,3 3 129-15,4 1-129 16,1-3-129-16,1-3 258 15,8-5-258-15,2-9 387 16,6-6-129-16,-4-7-129 16,4-12 129-16,-2-8 0 15,-1-3 0-15,-3-6-258 16,-5-2 129-16,-2 2-258 15,-4 2 258-15,0 6-129 16,0 4 0-16,0 18 0 0,-10-4 0 16,10 4-129-16,-8 15-129 15,8 6-645 1,-7-8-2580-16,7 2-1290 15,0 0-387-15,0-15-258 0</inkml:trace>
  <inkml:trace contextRef="#ctx0" brushRef="#br0" timeOffset="433181.7766">23844 11805 6966 0,'20'-39'5160'15,"-10"23"-516"-15,0 10-258 16,0 3-4128-16,-10 3 0 15,13 16-258-15,-7 9 258 16,-2 13 0-16,-4 15 0 16,2 13 129-16,-2 8-129 15,4 13 129-15,-4 3-129 16,4 5 258-16,-4-4-129 15,3 2-129-15,0-10 0 16,2-5-129-16,0-10 0 16,-1-10 129-16,4-7-129 15,-3-12 0-15,2-10-129 16,-2-6 129-16,-1-10-258 0,-4-13-387 15,0 0-258-15,3-5-2451 16,-3-8-1677-16,-4-3-516 16,-3 2-387-16</inkml:trace>
  <inkml:trace contextRef="#ctx0" brushRef="#br0" timeOffset="433727.8076">23784 13166 7353 0,'7'42'4902'0,"0"-26"0"16,-7-16-387-16,0 0-4515 15,0 0 387 1,0 0-129-16,0 0 129 0,3-13 129 15,-3 13 0-15,-3-12-129 16,3 12 129-16,0 0-129 16,-8 8-258-16,8-8-129 15,0 22 0-15,0-5 0 16,5 1-129-16,3-4 129 15,4-2-129-15,3-4 129 16,2-3 129-16,-1-4 0 16,1-1-129-16,-4-6 129 0,-1-3 0 15,-4-5-129 1,-3 0 129-16,-5-3-129 15,0 5 129-15,-7 3 0 16,7 9 0-16,-17-12 0 0,17 12-129 16,-13 0 0-16,13 0 0 15,0 0 129-15,-5 11-258 16,5-11 129-16,8 3-129 15,2-3 129-15,-10 0 0 16,19-16 0-16,-19 16 129 16,13-22-129-16,-12 11 129 15,-1 0-258-15,0 11 258 16,-14-11-129-16,0 10-258 15,4 2-129-15,-6-1-903 16,13 15-2193-16,-6-11-1677 16,9-4-129-16,0 0-645 15</inkml:trace>
  <inkml:trace contextRef="#ctx0" brushRef="#br0" timeOffset="434097.829">24461 11962 8901 0,'-2'-15'5547'15,"2"15"-387"-15,-6-14-129 0,6 14-3225 16,-2 7-1935-16,0 22 129 16,1 13-129-16,-4 12 0 15,-2 14 258 1,-3 14-129-16,-2 10 0 0,3 4 0 15,-2 5 129-15,1-7-129 16,3-5 129-16,2-3-129 16,3-14 0-16,2-11 0 15,7-9-129-15,-1-15 0 16,5-7-387-16,-9-18-774 15,15-3-3096-15,-17-9-774 16,13-5-258-16,-13 5-516 16</inkml:trace>
  <inkml:trace contextRef="#ctx0" brushRef="#br0" timeOffset="434528.8536">24323 13211 4902 0,'18'40'5160'15,"-12"-27"-387"-15,3-2-129 16,-6 0-1806-16,-3-11-2838 16,0 0 129-16,0 0 129 15,0 0 0-15,-7-4 129 16,7 4 129-16,-20 0-129 15,10 3 129-15,-5 6-129 16,6 8-129-16,-2 1-258 16,6 4 0-16,5 0 0 15,0-1 0-15,7-3 0 0,7-3 0 16,5-7 129-16,2-3-129 15,1-5 129-15,-1-5 0 16,-4-8 0-16,-1-2-129 16,-5-3 258-16,-5-2-258 15,-6 3 129-15,0-1 0 16,-5 4 0-16,-3 3-129 15,8 11 0-15,-16-12 0 16,16 12-258-16,-12-4-516 16,12 4-1677-16,0 0-2064 15,0 0-1032-15,-13-17-129 16,4-4-129-16</inkml:trace>
  <inkml:trace contextRef="#ctx0" brushRef="#br0" timeOffset="435010.8812">23090 11158 2322 0,'-54'-40'4128'15,"27"17"129"-15,17 11-774 0,-2 11-3354 16,1 2 129-16,5 17 258 16,-3 11 0-16,5 18 129 15,-7 12 0-15,8 20 258 16,-8 13-129-16,5 26-129 15,-6 10-129-15,3 19-129 16,0 4-129-16,-2 10 0 16,1 3 0-16,1 5-129 15,-2-6 0-15,10-4 258 16,-3-13-258-16,4-3 258 15,1-11-387-15,10-12 129 16,-1-19 0-16,5-12-129 16,1-14-129-16,-2-12-387 0,2-13-129 15,-10-22-1806-15,1-14-2322 16,-7-14-387-16,9-12-129 15</inkml:trace>
  <inkml:trace contextRef="#ctx0" brushRef="#br0" timeOffset="435775.925">22848 11180 9030 0,'72'-23'5418'16,"-8"12"-129"-16,15-4-387 15,23 3-5160-15,17 4 129 16,15 2 0-16,6 0 0 15,6 3 129-15,2 0 129 16,2 3-129-16,-2 0 129 16,-3 0 0-16,-4 8 258 15,-7 1-258-15,-5 6 0 16,-11 2 0-16,-11 6-129 15,-16 6 129-15,-13 0-129 16,-15 9 0-16,-11 0 0 0,-17 6 0 16,-11 3 0-16,-13 5 129 15,-5 3 0 1,-6 1 0-16,0 3 0 15,-6 4 129-15,-1 6-129 0,-5 7 129 16,0 9-129-16,-1 9 0 16,-4 11 0-16,-4 17-129 15,-3 14 129-15,0 12-129 16,-3 7 0-16,-1 3 129 15,4-1-258-15,3-3 258 16,1-8 0-16,7-10-258 16,1-12 129-16,4-14 129 0,3-12-129 15,1-11 129 1,-3-9-258-16,0-14 258 15,0-5-129-15,-5-12 129 16,0-5-129-16,-4-16 129 0,2-2 0 16,-6-10 0-16,4-5 0 15,-3-4 0-15,-4-5 0 16,-6 0-129-16,-4-8 0 15,-8-3 129-15,-7 2-129 16,-15-5 129-16,-10-2 0 16,-17 0 129-16,-10 2-258 15,-19-1 258-15,-9 1 0 16,-9 3 0-16,-8 1 0 15,5 0-258-15,2 7 129 16,7-1-129-16,11 2-258 16,17 3-1161-16,-5-3-2967 15,22-4-1161-15,6-11-645 0,13-15-516 16</inkml:trace>
  <inkml:trace contextRef="#ctx0" brushRef="#br0" timeOffset="438844.1004">20534 19048 7611 0,'0'0'3483'15,"62"0"0"1,-62 0-258-16,0 0-3483 0,50 0 258 15,-50 0 258-15,45 0 129 16,-45 0 387-16,0 0 258 16,50 0 0-16,-50 0 129 15,0 0-258-15,54 0-258 16,-54 0-258-16,45 0-129 15,-45 0 0-15,73 0-258 16,-27 0 387-16,10 0 0 16,7 0 0-16,14 0-129 0,2 0 0 15,11 0 129 1,4 0-129-16,7 0 258 15,1 0-387-15,3 0 129 16,-4 0-129-16,1 0-129 0,-5 0 258 16,-6 0-258-16,-8 0 129 15,-11 0-129-15,-10 0 129 16,-9 0-258-16,-53 0 0 15,71 0 258-15,-71 0-387 16,0 0 258-16,0 0 0 16,46 0-129-16,-46 0 129 15,0 0 0-15,0 0-129 16,0 0-129-16,0 0 516 15,-43 0-387-15,43 0 129 16,-45 0-129-16,45 0-258 16,-62 0 129-16,62 0 129 15,-87 0 0-15,38 0-129 0,-11 0 0 16,-6 0 0-16,-12 0 0 15,-8 0-129-15,-13 0 258 16,-8 0 129-16,-5 0-129 16,-4 0 0-16,-1 0 0 15,6 0 0-15,4 0-1161 16,20 0-2193-16,12 0-903 15,9 0-258-15,21 0-387 16</inkml:trace>
  <inkml:trace contextRef="#ctx0" brushRef="#br0" timeOffset="441651.261">22184 10340 2451 0,'-29'-144'4902'0,"13"88"-1290"16,-1 5-1032-16,9 17-645 15,-8 5-645-15,16 29-387 16,-21-6 0-16,12 18-645 16,-7 17 129-16,2 14-387 15,-4 13 258-15,-3 17-258 16,-4 14 129-16,-1 10 0 15,-4 5 129-15,2 8-129 16,-3 0 129-16,2 4 0 16,0-6 0-16,7-1-129 15,-2-8 129-15,7-3-129 16,0-8-129-16,5-3 0 0,5-9 0 15,1-7 0-15,2-9 129 16,1-7-258-16,1-8 258 16,0-5-129-16,2-6 129 15,-1-8-129-15,0-2 0 16,-2-6 258-16,2-2-258 15,1-5 0-15,0-11 0 16,-1 15 129-16,1-15-258 16,0 0-129-16,0 0 129 15,-3-9-129-15,3-7 0 16,-7-7 0-16,6-6-129 15,-7-6 0-15,-1-8-129 16,-5-4 258-16,2-3-129 0,-5 2 129 16,2 5 129-16,-4 2-129 15,3 9 258-15,1 7 0 16,1 10 258-16,4 12-258 15,-1 5 129-15,2 18 0 16,1 12 129-16,2 11-129 16,-1 8 129-16,4 12 0 15,1 2 0-15,2 4 0 16,0-3 129-16,9-2 0 15,4-12 129-15,8-4 129 16,0-20-129-16,13-4 0 16,3-24-129-16,15-7 0 15,7-26-258-15,11-23-1290 0,20-21-3096 16,8-23-1032-16,0-25-258 15,0-11-516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48:31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19400 11213 1 0,'21'-90'5030'16,"-20"27"1"-16,6 3-387 15,-8-4-2064-15,-9-26-2451 16,4-15 129-16,-6-18-129 0,-4-12 129 16,-7-10-129-16,-5-4-129 15,-8-8 258-15,-6-3 0 16,-6 2-258-16,-2 5 129 15,-9-1 0-15,-2 7 0 16,-7 6 0-16,-6 1 129 16,-5 6-258-16,-6 4 0 15,-7 2 0-15,-11 2 0 16,-9 8-129-16,-7 11 129 15,-3 11-129-15,-9 15 0 16,-2 20 258-16,-3 16-129 16,-5 24 129-16,4 21 0 15,1 18 0-15,3 24 0 0,-3 13 0 16,-1 17 0-16,0 13 0 15,3 10-129-15,1 12 129 16,3 8 0-16,3 6-129 16,5 5 258-16,10 4-129 15,14 7-129-15,10 0 129 16,12 5 0-16,13 5-129 15,9 4 0-15,11 9 0 16,8 4 129-16,10 5-129 16,5-2 129-16,14 2 0 15,6-3-129-15,18-2 129 16,15-2 0-16,19-13 129 15,16-6-129-15,14-8 0 0,14-1-129 16,12-10 129-16,11-3-129 16,8-13 0-1,3-8 129-15,5-11-129 16,0-11 0-16,5-13 0 0,7-14 129 15,3-16-258-15,3-14 258 16,4-19-129-16,2-10-129 16,2-20 0-16,-4-21-258 15,-1-14-387-15,-16-28-1677 16,-3-11-2451-16,-8-6-516 15,-18-13-387-15</inkml:trace>
  <inkml:trace contextRef="#ctx0" brushRef="#br0" timeOffset="631.0359">19305 10026 1548 0,'4'-145'5289'0,"-16"55"0"16,-13-18-258-16,-5-8-2838 15,-17-14-2193-15,-8-13 0 16,-7-1-129-16,-10 4 129 16,-13-7-129-16,-7 5-258 0,-17-10-129 15,-8 5 258-15,-13-8 0 16,-7 6 0-16,-15-4 129 15,-7 2-129-15,-14 10 129 16,-14 5 258-16,-13 19 129 16,-16 11-129-16,-7 25 0 15,-5 18 129-15,-4 24 0 16,-1 18-129-16,7 21 129 15,-1 32-258-15,13 23 0 16,5 27 0-16,6 21 0 16,1 29 129-16,3 26 0 15,0 25 129-15,2 23-129 16,6 24 0-16,8 16 129 0,9 19 258 15,18 7-129-15,18 1 129 16,26-2-129-16,19-4-129 16,27-5 387-1,25-10-258-15,27 0 0 0,15-18 0 16,28 0-258-16,24-7 0 15,25-6 0-15,26-6 0 16,21-10 0-16,28-11-258 16,25-14 0-16,25-11-258 15,19-23 0-15,23-11-645 16,2-33-3225-16,11-25-903 15,6-22-129-15,-7-36-516 16</inkml:trace>
  <inkml:trace contextRef="#ctx0" brushRef="#br0" timeOffset="1284.0735">19246 10085 6837 0,'44'-258'5418'0,"-37"104"-387"16,-7-23-774-16,-7-18-4515 15,-7-22-129-15,-15-23 0 16,-9-5-129-16,-23-5 0 16,-18-3 129-16,-28-7-129 0,-20 14-129 15,-27 1 129-15,-16 10 387 16,-21 17 258-16,-20 14 0 15,-17 16 129-15,-18 17-129 16,-17 15 0-16,-17 18 0 16,-14 21 129-16,-10 26-129 15,-10 27-258-15,-7 30 258 16,1 33-129-16,-1 27 129 15,6 38 0-15,6 27 129 16,17 27-129-16,3 26 0 16,15 27 0-16,10 19 0 15,11 25 0-15,6 28 0 16,20 27 0-16,7 19 0 0,13 17 129 15,13 10 129-15,20 15 0 16,20 6 129-16,30 0 0 16,25-4-129-1,36-5 0-15,28 0 0 0,35-3-129 16,30-2 0-16,31-1 0 15,26-13-129-15,24 1 0 16,24-6 258-16,19-8-258 16,23-9-129-16,21-10 129 15,22-18 0-15,23-20-258 16,27-17-258-16,21-34-129 15,28-27 0-15,14-47-258 16,19-36-774-16,-11-57-2709 0,6-41-903 16,-12-52-645-1,-20-60 516-15</inkml:trace>
  <inkml:trace contextRef="#ctx0" brushRef="#br0" timeOffset="2004.1146">19103 10002 6837 0,'74'-305'5418'15,"-56"142"-129"-15,-12-5-387 16,-6-7-4902-16,-19-26-129 15,-11-20 0-15,-11-9-387 16,-18-19 258-16,-14-16-258 0,-19-18 0 16,-15-3 129-16,-21-6 0 15,-19 7 0-15,-26 13 129 16,-16 14 129-16,-26 20 129 15,-25 22 129-15,-25 22 0 16,-25 22-129-16,-24 25 0 16,-19 25 129-16,-24 25-129 15,-14 33 0-15,-15 31 0 16,-9 33-129-16,-8 36 258 15,-2 39-129-15,-3 30-129 16,4 32 258-16,9 25-129 16,7 16 129-16,15 16-129 15,13 10 129-15,25 9 0 0,8 10 0 16,28 6 0-16,16 11 129 15,22 18-129-15,20 14 129 16,21 22 0-16,18 24 129 16,25 28 0-16,22 20 129 15,27 19-258-15,29 17 0 16,38 5 129-16,33 6-129 15,35-10 0-15,43-11-129 16,40-10 0-16,42-21 129 16,33-20-129-16,35-20 0 15,30-18-129-15,28-24 129 16,21-15 129-16,25-24-129 15,11-23 0-15,13-32-258 0,10-28 258 16,9-36-258-16,6-28 258 16,6-31-387-1,2-31 0-15,6-26 0 16,-1-17 129-16,0-28 0 0,-6-26-129 15,-7-18 129-15,-11-18 129 16,-13-17-129-16,-16-25-129 16,-15-19-516-16,-28-33-3096 15,-15-22-1419-15,-17 0-129 16,-42-6-516-16</inkml:trace>
  <inkml:trace contextRef="#ctx0" brushRef="#br0" timeOffset="6404.3663">20314 10317 3096 0,'-49'9'4386'16,"28"2"0"-16,-19-6-2451 16,6-1-2451-16,-6-3 258 15,-2 2 129-15,-4 1 129 16,-4-2 0-16,-4-2 129 15,-4 0 258-15,1 0 129 0,-9-7 0 16,4 4 129 0,-4-5-129-16,6-1-129 15,-5-5 129-15,6 2-258 16,-3-5-129-16,0 4 0 15,-3-3-129-15,3 1-129 0,-1-2 129 16,-3 5 129-16,0 0 0 16,-1 1-129-16,1 0 258 15,4 3 0-15,-1-2 0 16,5 3 0-16,0-2 129 15,5 0-129-15,1-4 0 16,2-1-129-16,0-5-129 16,-3-3 258-16,-1-2-258 0,-2-2 129 15,-3-6 0 1,0 5 0-16,-3-6 0 15,4 3 0-15,2-2 0 16,-1-1 0-16,4-5 0 0,4 0-129 16,2-7 0-16,1-3 0 15,6-4 0-15,1-5 129 16,4 1-258-16,6-6 258 15,0 0-129-15,8 1 129 16,1 0-129-16,5-3 0 16,0 1 0-16,2 2 0 15,1-3 129-15,0-1-258 16,3-2 258-16,-2-1-129 15,3-6 0-15,3-1 0 16,-1-6-129-16,4-2 129 16,2 1 0-16,0 0-129 15,3-1 129-15,2 3 0 0,3 6 0 16,-1-2 0-16,3 4-129 15,2 3 129-15,2 4-129 16,4-4 129 0,4 3-129-16,3-5 0 0,4 4 0 15,4 2 129-15,4 0 0 16,4 3 0-16,3 1 0 15,3 4-129-15,0 5 129 16,5 2 0-16,2-1 0 16,4 4-129-16,4 0 0 15,-1 3 0-15,3 1 0 16,2 2 129-16,1 1-129 15,2 3 0-15,-2 4 129 0,-1 0-129 16,7 3 129 0,0 3-129-16,0 1 129 15,1 2 0-15,4 5 0 16,-2 2 0-16,2 5-129 0,0 3 0 15,0 4 129-15,-1 1 0 16,1 4-129-16,-1 4 129 16,-3 4-258-16,-2 4 258 15,3 5-129-15,-1 6 129 16,-1 2 0-16,0 5 0 15,0 5-129-15,1 7 258 16,-1 3-258-16,-1 12 129 16,-2 1 129-16,-3 10-129 15,-1 11 0-15,0 9 129 16,-5 11 129-16,-2 9-258 15,-2 8 129-15,-3 8 0 16,-3 6-129-16,-6 4 129 0,-7-1-129 16,-9 3 0-16,-9-3 129 15,-11 1-258-15,-9 0 0 16,-13-14-516-16,-5 0-2580 15,-14-7-1677-15,-15-17-129 16,-2 1 130-16</inkml:trace>
  <inkml:trace contextRef="#ctx0" brushRef="#br0" timeOffset="7365.4213">19374 10488 1806 0,'-113'16'4257'15,"58"-12"-129"-15,-16-11-129 16,10-2-4773-16,-14-6 129 0,5-4 645 15,-5-3 258-15,-4-9 129 16,-1-3 258-16,-6-12 0 16,-3 1 129-1,-5-10-129-15,0 1 129 0,-8-12-387 16,4 5 129-16,-3-7-258 15,2 2 258-15,-1-5-387 16,3-3 0-16,1-6 0 16,3-4 0-16,6-6-129 15,-3-7-129-15,4-9 0 16,2-5 0-16,3-5 129 15,1-6 129-15,5 2-258 16,2 0 0-16,6-1 258 16,4-3-129-16,6 2 0 15,7-4 0-15,5-4-129 16,4-5 0-16,7-8-129 15,5-10 258-15,1 0-129 0,7-4 0 16,1-3 129-16,3 3-258 16,2 0 258-16,3 2 0 15,4 4 0-15,4-2-129 16,4-4 0-16,5-1-258 15,12-4 129-15,7-1 129 16,9 2-258-16,5-1 129 16,14 5 129-16,3 4 0 15,10 11 0-15,3 9 258 16,10 9-129-16,9 1 0 15,9 8 0-15,8 5-129 16,10 9 129-16,7 3-129 16,6 6 129-16,8 7-129 0,2 7 129 15,2 10 0-15,1 11 0 16,1 7 129-16,-1 5-129 15,2 8 129-15,1 10 0 16,2 1 0-16,-4 7-129 16,7 7 129-16,1 5-129 15,-3 5 0-15,0 2 129 16,1 11-129-16,-1 5 0 15,-2 9 129-15,0 5-129 16,-6 6 258-16,-2 8-129 16,1 6 0-16,-6 3 0 15,-5 5 0-15,-4 6 0 16,-5 7 0-16,-10 6-129 0,-10 9 0 15,-7 9-129-15,-17 8-387 16,-9 28-1032 0,-18 20-2709-16,-19 11-645 15,-9 30 0-15</inkml:trace>
  <inkml:trace contextRef="#ctx0" brushRef="#br0" timeOffset="8230.4707">20078 10369 5031 0,'-226'27'5031'15,"95"-27"-387"-15,5 7-129 16,-12-10-5031-16,3-1 0 16,-3-12 258-16,4-1 129 0,4 0 129 15,5-5 129 1,1-2 129-16,-7-11 129 15,-1-1-129-15,-13-10 129 16,-5-1 0-16,-11-9 0 16,-8 0 0-16,-8-7-129 0,1-2 0 15,-1-10 0-15,4-3-258 16,7-7 129-16,7-9-129 15,10-9-129-15,5-11-129 16,3-10 129-16,2-11 0 16,6-7-129-16,2-12 0 15,0-9 129-15,0-12-258 16,3-8 258-16,3-12 129 15,10-3-129-15,6-8 0 16,7-3 129-16,11-5 0 16,9 3-129-16,15 0 258 15,13-2-129-15,16 0 0 0,9-6-129 16,13-3 258-16,13-8 0 15,10-3-129-15,14-1 0 16,13-2 0-16,7 7 129 16,8 13-129-16,9 14 0 15,4 13 0-15,9 17-129 16,3 11 129-16,4 12 129 15,6 13-258-15,7 9 129 16,11 6-129-16,11 3 0 16,11 0 129-16,9 2-129 15,11 6 0-15,18 2 0 16,10 10 129-16,8 0-129 15,13 9 516-15,6 3-258 0,6 21 129 16,11 1-129-16,5 12 516 16,-2 5-645-16,4 10 516 15,3 5-645 1,-5 5 258-16,-6 6-258 0,3 5 129 15,-11 6-129-15,-12 6-387 16,-4 4-129-16,-17 0-1290 16,-1 12-1806-16,-11 13-774 15,-17 9-258-15</inkml:trace>
  <inkml:trace contextRef="#ctx0" brushRef="#br0" timeOffset="9064.5185">19446 10779 4773 0,'-282'62'5418'15,"137"-50"-516"-15,-12-15-258 16,-4-14-4773-16,-8-19 129 16,-5-9-258-16,-6-11 258 15,-8-7-129-15,-6-8 129 16,-5-4 129-16,-10-5-129 15,-5-7 0-15,-2-1 0 16,-2-7 129-16,-5-4-129 16,-1-11 129-16,-3-6-129 15,-1-9 0-15,1-12-258 16,0-16 258-16,-2-18-129 15,3-14-129-15,3-21 0 0,2-18 0 16,5-23-258-16,10-14 258 16,9-14 258-16,9-12-258 15,9-7 129 1,11-6 129-16,17-2-129 0,16-2 129 15,16 8 129-15,20 1-129 16,19 9 129-16,18 5 0 16,22 8-129-16,21 13 129 15,15 13 129-15,10 8-129 16,23 17 258-16,17 8-258 15,18 10 0-15,19 11 0 16,14 7-129-16,14 10 129 0,17 14-129 16,13 13 0-16,12 11 516 15,12 6-645 1,9 12 645-16,8 1-387 15,13 9 387-15,12-9-387 16,17-6 129-16,2-8-258 0,13 2-258 16,3 2 645-16,6 6-1032 15,9 8 903-15,2 14-387 16,-5 17 129-16,-3 21-903 15,2 16-2838-15,-13 17-903 16,-17 11-516-16,-8 11 645 16</inkml:trace>
  <inkml:trace contextRef="#ctx0" brushRef="#br0" timeOffset="12495.7147">6893 5495 2580 0,'31'-111'3354'16,"-19"51"-1161"-16,10 2-2193 15,4-5 129-15,6 1-129 16,5-3 129-16,2-2-129 15,6-3 0-15,5-5 0 16,6 0 129-16,9-7-129 16,7-2 129-16,6-5 129 15,2-4-129-15,12-2-129 16,3 1 129-16,8 2 0 15,4-1-258-15,1 1 258 16,4 6 0-16,8 0-129 16,7-1 129-16,4 3 129 15,7 3-129-15,7-1 0 0,3 5 0 16,12 4-129-16,6 7 0 15,2 2 129-15,3 9-258 16,2 4 129-16,0 3-129 16,1 4 0-16,0-2 0 15,0 4-129-15,5-4 129 16,0 3 0-16,3 0 129 15,0 3-129-15,1 4 129 16,-1 0 0-16,-4 12 0 16,-1-4-129-16,-3 13 129 15,-6 3 129-15,-1 7-129 16,-4 5 0-16,0 2 0 15,1 14 0-15,1-2 0 0,3 16 0 16,-1-5 0-16,7 11-129 16,-4-4 0-16,5 4-129 15,-2 4 129 1,1-5 129-16,-1 3 0 0,0-1-129 15,-4 3 258-15,-3-3-129 16,-4 5-129-16,-3 0 129 16,-2 1 0-16,-5 5 0 15,-4 1 0-15,-3 7-129 16,0 2 0-16,-1 6 0 15,-1 3-129-15,0 4 258 16,-3 5-129-16,-3 7 0 16,-1 6 0-16,2 5 129 0,-6 6-129 15,-3 9-129 1,-1 3 258-16,-5 12-129 15,-2 6 0-15,2 5-129 16,-4 5 129-16,-3 3-129 0,0 5 0 16,-6 0 0-16,0 5-129 15,-2 7 0-15,-4 1-129 16,-1 8 129-16,-7 6-258 15,-2 11-129-15,-3 2-129 16,-5 13 129-16,-2 4 1 16</inkml:trace>
  <inkml:trace contextRef="#ctx0" brushRef="#br0" timeOffset="12559.7184">19578 8018 258 0,'121'440'-257'16</inkml:trace>
  <inkml:trace contextRef="#ctx0" brushRef="#br0" timeOffset="12719.7275">19814 10559 1548 0,'-83'580'1548'0,"21"-288"0"16,-17 3-258-16,-19 3-258 16,-11 3 0-16,-26-3-387 15,-15 0-645-15,-16 46-129 16,-20-41-129-16,-12-3-1548 15,-8 10-1548-15,-28-26 259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4T01:45:55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6629 2655 4902 0,'-99'9'5160'16,"37"-9"-387"-16,-5-5-387 15,-10-12-4386-15,-7 21 0 16,-7 17 0-16,-11 11 0 16,-8 7 129-16,-14 2-129 15,-9 6 129-15,-11-4-129 16,-2 0 129-16,-10-9-129 15,-1-6 129-15,1-11 0 16,7-6-129-16,10-8 129 16,7-3-129-16,11-6 129 0,8-6-129 15,11-4 0-15,11 1 0 16,6 0 0-1,7 7 0-15,6-1-129 16,5 7 129-16,7 2 0 0,8 0-129 16,4 7 129-16,7 4 0 15,4 1 0-15,3 0 0 16,9 2-258-16,1 2 258 15,6 7 129-15,3 5-129 16,5 0 129-16,4 6-129 16,6 5 129-16,0 8-129 15,3 9 129-15,7 9 0 16,2 8-387-16,3 3 387 15,1 13-258-15,-2 5 129 16,2 10 0-16,-3 10-129 16,-1 10 0-16,0 1 129 15,-4 1 0-15,-1 3-129 0,-1-3 129 16,-1-4 0-16,1-4 0 15,0-7 0-15,1-13 129 16,1-8-129-16,2-10-129 16,2-5 258-16,1-3-129 15,4-7 0-15,-1-6 0 16,4-5 0-16,3-4 0 15,2-6-129-15,1-2 258 16,4-6-129-16,6-5 0 16,5-4 129-16,6-3-129 15,6-5 129-15,6-2-129 16,7 1 129-16,11-1-129 15,7-2 129-15,12 2-129 0,14-2 129 16,6-4-129-16,13-1 129 16,5-3-129-16,12-4 129 15,0-3-129-15,5-3 129 16,-4-7 0-16,-2 0-129 15,0-2 0-15,2 2 129 16,-2-1-129-16,-5 4 0 16,0 0 129-16,3 4-129 15,-2 2 129-15,-1 1-129 16,-8 0 129-16,-4 0-129 15,-7 4 0-15,-1 2 129 16,-9-1 0-16,-8 1-129 16,-10-4 258-16,-4 1-258 0,-7-1 129 15,-5-2 0-15,-9 0-129 16,-4 0 129-1,-7 0-129-15,-3-6 129 16,0-1-129-16,-4-3 0 0,0 1 0 16,-2-4 129-16,-1-1-129 15,-2-1 0-15,0 3 0 16,-3-3 0-16,-1 4 0 15,-6 1 0-15,-3 0 0 16,-3 3 0-16,-4 2 0 16,-1-3 129-16,-5 5-129 15,-1 1 0-15,-5-1 129 0,0 1-129 16,-1-3 0-1,0 2 129-15,0-1-129 16,-1-1 129-16,0-1-129 16,-3 0 129-16,3-2 0 0,-11 8-129 15,18-18 129-15,-10 3-129 16,3-4 0-16,-1-2 0 15,1-10 0-15,1-7 129 16,2-6-258-16,-1-13 258 16,3-10-129-16,0-12 129 15,1-9 0-15,3-14-129 16,1-8 0-16,-3-16 129 15,0-10 0-15,-4-8-129 16,2-5 129-16,-2-3-129 16,-5-7 129-16,-4 0 129 15,-4 0-129-15,-1 5-129 16,-7 10 0-16,-5 6 0 0,-6 13 0 15,-4 9-129-15,-2 14 258 16,0 14-258-16,-2 11 129 16,1 14 0-16,1 11 0 15,0 10 0-15,3 5 0 16,1 7 0-16,-3 5 0 15,0 5 0-15,-2 4 0 16,-1 1 0-16,-6 3 0 16,-1 4 0-16,-4 1 0 15,-4 2 0-15,-10 0 0 16,-3-1 0-16,-14 0 0 15,-4 0 0-15,-14-2 0 16,-10-1 258-16,-20 1-258 0,-8 2 258 16,-16-2-387-16,-9 4 387 15,-9 3-258-15,-10 1 258 16,-7 3-387-1,-3 8 129-15,-4 0 0 0,-1 1-516 16,0 2 516-16,2-1-516 16,3-1 516-16,6-2-387 15,10 1 387-15,10-4-516 16,18 3 258-16,7-1-258 15,23 25-1806-15,0-4-2322 16,16 6-387-16,7-12-774 16</inkml:trace>
  <inkml:trace contextRef="#ctx0" brushRef="#br0" timeOffset="6551.3746">6392 3695 1419 0,'-16'-61'129'16,"15"45"-1161"-16</inkml:trace>
  <inkml:trace contextRef="#ctx0" brushRef="#br0" timeOffset="10559.6039">6774 1843 2193 0,'-23'-18'3870'0,"19"6"0"15,-11-1-387-15,15 13-3612 16,-10 2 0-16,6 16 0 15,0 15 0-15,0 16 129 16,-7 15 129-16,-3 26 258 16,-2 5-645-16,-11 29 516 15,1 8-387-15,-7 7 774 16,2-8-516-16,0-5 129 0,1-9-387 15,5-17 387-15,2-10-129 16,5-25 0-16,5-17 0 16,2-9-129-16,2-10-258 15,2-7 258-15,2-8 129 16,5-14 0-16,-9 10 129 15,9-10 0-15,-7-12-129 16,-1-8 0-16,3-3 129 16,-3-11 0-16,1 2 129 15,-3-6-129-15,3 4 129 16,-2 0 0-16,5 11-258 15,-5 2 129-15,9 8 0 16,0 13-387-16,0 0 129 0,0 0 0 16,-7 7 0-16,7 7-129 15,0 4 129-15,0-1 0 16,6 2 129-16,-2-3 258 15,6-4-387-15,6-11 129 16,10-7-258-16,17-14-1677 16,17-21-2709-16,13-36-129 15,19-19-387-15</inkml:trace>
  <inkml:trace contextRef="#ctx0" brushRef="#br0" timeOffset="13287.76">3907 1897 4773 0,'-9'-14'4644'15,"9"14"-774"-15,0 0 0 16,0 9-3870-16,4 24-258 16,9 24 258-16,2 8-129 15,2 35 258-15,2 14-774 16,2 32 1032-16,-3 0-387 15,4 12 0-15,2-12-387 0,0-3 258 16,2-13-129-16,-3-19 258 16,0-18 129-16,-4-26-129 15,-1-16-258-15,-2-12 258 16,-4-12 0-16,-6-5 129 15,0-5 129-15,-6-17-129 16,6 16 258-16,-6-16-129 16,0 0-129-16,-3-10 129 15,-5-5-129-15,-5-9 129 16,-3-4-258-16,-5-8 129 15,-6-8-129-15,-2-2 0 16,-3-6 129-16,-2 3 0 16,2 2 0-16,1 4 387 0,6 9-387 15,1 3 129-15,7 11-258 16,5 10 129-16,12 10 0 15,-8 17-129 1,11 12-129-16,9 14 0 0,4 6 0 16,6 10 129-16,5 1 0 15,3-3-129-15,0-6 258 16,3-7-129-16,-4-13 129 15,-1-15 129-15,2-16-129 16,-1-16 0-16,4-26-645 16,17-23-3354-16,5-28-903 15,5-52-387-15,11-38 0 16</inkml:trace>
  <inkml:trace contextRef="#ctx0" brushRef="#br0" timeOffset="32919.8829">5631 3652 258 0,'-50'183'645'0,"45"-99"0"0,5-5 0 16,14-6-129-16,17-5 129 15,12-9-129-15,16-9 0 16,15-3-129-16,13-9-129 16,7-7 0-16,10-8 258 15,8-10-387-15,8-3 387 16,8-9-129-16,4-2 0 15,-3-11-129-15,7-6 258 16,1-3-258-16,3-4 0 16,0-2-129-16,-6-6 258 15,-5 0-129-15,-2-1-129 0,-3 0 0 16,-4 2 129-1,-11-2-129-15,-4 7-129 16,-13-1 129-16,-5 7-129 16,-11-1 0-16,-8 3-129 0,-13 3 258 15,-10 2-129-15,-11 1 258 16,-10-4-129-16,-8-7 129 15,-12-5 0-15,-7-8-129 16,-13-10 129-16,-14-9-129 16,-10-11 129-16,-11-10-258 15,-15-3 0-15,-10-2 258 16,-9-1-387-16,-6 0 387 15,-6 9-258-15,-4 2 129 16,-1 9-129-16,-1 9 0 16,4 3-387-16,1 16-516 15,2 5-903-15,0 12-1548 16,5 18-516-16</inkml:trace>
  <inkml:trace contextRef="#ctx0" brushRef="#br0" timeOffset="33518.9171">6571 4443 645 0,'-49'-75'2709'16,"7"49"-2709"-16,3 3-129 15,-5 6 129-15,-3 8 0 16,-6 9 0-16,-1 9 129 15,-3 10 0-15,-3 5 258 16,4 12-129-16,1 4 258 16,3 12-129-16,6 7-129 0,12 14 0 15,5 6 0-15,13 8-258 16,10 10 0-16,8 2-129 15,20 5 129 1,15-1-129-16,19-6-129 0,12-4 129 16,16-11 0-16,12-13 0 15,16-10 0-15,9-15 0 16,14-8-129-16,6-14 129 15,3-12 129-15,6-10-129 16,4-11 129-16,-1-8 0 16,-2-9 0-16,-5-3 0 15,-6-6 0-15,-11 0 0 16,-8-2 0-16,-13 1 129 15,-17 2-129-15,-13 2 0 16,-13 3-645-16,-13 9-1806 16</inkml:trace>
  <inkml:trace contextRef="#ctx0" brushRef="#br0" timeOffset="37620.1516">10215 2809 645 0,'20'-11'2580'0,"-1"0"-2322"15,5-3 258-15,5 0-258 16,-1 1 129-16,4-4-129 16,-2 4 0-16,-5-5-129 15,0 5-129-15,-7 2-258 16,-2 2-387-16,-16 9-645 15,15-9-645-15</inkml:trace>
  <inkml:trace contextRef="#ctx0" brushRef="#br0" timeOffset="37877.1663">10232 3014 258 0,'13'4'3354'15,"19"-16"-1290"-15,-11 2-903 16,4-2 129-16,3-1-516 16,-4-2-258-16,3 0 0 15,-4-2-516-15,-2 0 129 16,-5 5-258-16,-5-5-387 15,0 5-387-15,-4-5-1161 16,-5-4-1161-16,6 7 1 16</inkml:trace>
  <inkml:trace contextRef="#ctx0" brushRef="#br0" timeOffset="38504.2023">10760 1912 129 0,'2'-21'2451'0,"12"4"-1419"15,-14 17 129-15,18-12 0 16,-6 6 258-16,5-1-258 16,3-5 387-16,6 4-258 15,3-5-129-15,7 2-129 16,-6-2-258-16,6 1 0 15,-8 5-387-15,-1 0-258 16,-6 7 0-16,-4 0-129 0,-17 0 129 16,12 15-129-16,-12 3 129 15,-12 4-129-15,-6 11 0 16,-2 2 129-1,-4 3 0-15,1 3 129 0,-3 7-258 16,5-13 0-16,3 6 0 16,5-12-258-16,5 1 516 15,5-9-258-15,3-4 129 16,3-4-129-16,7-3 129 15,6-2 0-15,0-3 129 16,8-2 0-16,-3-3-129 16,3 2 0-16,-1-2-129 15,1 0 129-15,-8 0-129 0,0-3 0 16,-4 1-516-1,-12 2-774-15,0 0-1290 16,0 0-1290-16,-2-13-516 16,-15 10 258-16</inkml:trace>
  <inkml:trace contextRef="#ctx0" brushRef="#br0" timeOffset="38761.2169">10773 2128 3354 0,'5'3'4128'16,"23"-4"-258"-16,-14-9-129 16,7 4-3741-16,0 4 129 15,5 0-129-15,-4-5 0 16,3 2 0-16,-7-1 0 0,4-2-387 15,-7 1 129-15,8-3-387 16,-9-5-516-16,5 2-1161 16,-2 3-1161-16,-5-6-129 15,8 4 259-15</inkml:trace>
  <inkml:trace contextRef="#ctx0" brushRef="#br0" timeOffset="39067.2345">11221 1924 1806 0,'4'26'2322'16,"-4"-9"-387"-16,0 0 0 0,1 3-645 16,-1-1 129-16,2 3-645 15,-2-5 129-15,0-1-258 16,1-3 129-1,4-2-258-15,-5-11 0 0,12 17 129 16,-12-17-129-16,24 6 129 16,-7-6-258-16,4 0 129 15,4-2-516-15,4-4 129 16,-1-1 0-16,1 0-258 15,-4 2-258-15,-5-5-387 16,-3 10-903-16,-17 0-645 16,12 0-1032-16,-12 8-903 15,-15 3 129-15</inkml:trace>
  <inkml:trace contextRef="#ctx0" brushRef="#br0" timeOffset="39389.2529">10905 2498 1161 0,'14'0'3483'16,"-3"-7"0"-16,10-7-2967 15,9 1 258-15,3-7 258 16,8 4-129-16,-1-12 129 16,11 9 387-16,-9-6-645 15,8 7 258-15,-9-4-645 0,2 8 387 16,-11-3-645-16,-1 5 258 15,-9 6-645-15,-6-4-516 16,-4 10-387-16,-12 0-1161 16,0 0-1806-16,-13 12-129 15,-10-1 129-15</inkml:trace>
  <inkml:trace contextRef="#ctx0" brushRef="#br0" timeOffset="39835.2783">10888 2630 3354 0,'35'5'3870'0,"-2"-10"-387"16,-4-4-3483-16,5-7 258 15,2 6 0-15,-3-6 258 16,1 5-129-16,-10-1 0 16,0 5 129-16,-11 0-258 15,-1 3 0-15,-12 4 129 16,0 0-129-16,0 15-258 15,-8 2 129-15,-4 8-258 16,-4 2 258-16,0 7-129 16,-1-1 0-16,3 5 0 0,2-8 0 15,5 1 0-15,5-3 129 16,2-5 0-1,6-3 0-15,7-6 258 16,7-1-129-16,-1-6 0 0,6 2 0 16,-3-7-129-16,3 0 129 15,-1-2-258-15,-1-2 258 16,-1-4-516-16,-4-5 129 15,-1 4-258-15,-6-10-774 16,6 9-1290-16,-9-3-1677 16,-8-5-258-16</inkml:trace>
  <inkml:trace contextRef="#ctx0" brushRef="#br0" timeOffset="40093.293">10961 2860 1806 0,'28'0'4128'0,"5"-3"0"16,-4-12-258-16,3 3-3870 15,7-2 0-15,-2 6 129 16,0-5-129-16,-8 5-129 15,-4-4 129-15,-5 3 0 16,-3 0-387-16,1 2 0 16,-7 0-645-16,2 3-1032 15,-13 4-1290-15,12-8-387 16</inkml:trace>
  <inkml:trace contextRef="#ctx0" brushRef="#br0" timeOffset="40504.3167">11423 2794 1032 0,'9'5'1419'16,"-9"-5"-387"-16,10 9-129 15,-10-9 0-15,0 0 129 16,11 12 0-16,-11-12-258 15,12 7 129-15,0 1-129 16,-3-8 129-16,7 4-258 0,-1-4 258 16,3 0-129-16,-3-8 0 15,3 4-258-15,-5-8 0 16,2 5 0-1,-7-9-258-15,-2 3-129 16,-6-1 129-16,0 2 0 0,-5 0 0 16,5 12-129-16,-19-22 0 15,6 17-129-15,0 3 0 16,-2 2 0-16,2 0 0 15,1 0-129-15,12 0 129 16,-14 15-129-16,10-4-129 16,4-11 129-16,0 23-129 15,0-12-387-15,11 6-1032 0,-5 2-2064 16,2-8-516-1,5 5-258-15</inkml:trace>
  <inkml:trace contextRef="#ctx0" brushRef="#br0" timeOffset="57329.279">15007 5879 516 0,'90'-12'1290'16,"-36"6"129"-16,3-4-387 16,5 3-129-16,5 1-129 15,5 0 0-15,6 1-258 16,4 3-387-16,3 2 0 15,7-1 0-15,2 1-129 16,6-2 0-16,5 1 0 16,7 0 0-16,2 0 0 15,4 0 129-15,5 0 129 16,2-1-258-16,3 2 129 15,4 0 0-15,4 0-129 16,0 0 0-16,1 0 129 16,0 0-129-16,4 0 0 0,-1 0 0 15,0 0 129-15,-3 0 0 16,0 0 129-1,-4 0-129-15,2 3 0 16,-6-1 129-16,-4 4 129 0,-2 0-258 16,-2 0 129-16,-2 3 0 15,-3 3 0-15,-4-4-129 16,-2 4 0-16,0-4-129 15,0 2 129-15,-5-3-129 16,1 2 0-16,-5-4 0 16,-1 1 0-16,-2-1 129 15,-6 0-129-15,-2-1 129 16,-4 0-129-16,-2 1 0 15,-2 1 129-15,-2-1 129 16,-2 4-258-16,-4-4 129 16,1 0 0-16,-1 2-129 0,-3-2 129 15,-4 0 0-15,1 3-129 16,-5-3 129-16,-1 0 0 15,-4 0 129-15,3 2-129 16,-6-2 0-16,7 1 0 16,-4-2-129-16,0 0 258 15,1 1-258-15,3-1 129 16,-1-2-129-16,1 0 0 15,1-1 0-15,-1 1 258 16,4-1-258-16,0-1 0 16,2 0 0-16,-1 0 0 15,1 1 0-15,0-1 0 16,-1 6-387-16,-5-5-645 0,-2 1-2967 15,-2 13-516-15</inkml:trace>
  <inkml:trace contextRef="#ctx0" brushRef="#br0" timeOffset="58525.3474">3137 5999 258 0,'108'2'4515'15,"-35"-2"-258"1,-3-9-129-16,18-6-4257 15,8 12 129-15,16 1 0 0,10 2 129 16,8-2-129-16,6-1 258 16,10-4 129-16,6 4 0 15,7-8 0-15,9 3 129 16,1-5 0-16,13 3-129 15,0-3 258-15,12 4-258 16,3-4 0-16,8 4-129 16,7 0 0-16,9-1-129 15,3 4 0-15,4 3-129 16,5 1 0-16,0-1 258 15,5 2-258-15,1 1 129 16,-3 0-129-16,3 0 129 16,2 0 129-16,-1-1-129 0,5-6 129 15,2 2 0-15,-4-5 0 16,2 2 0-16,-5-2 0 15,-5 4-129-15,-10-2 0 16,-3 4-129-16,-14-1 129 16,-10 5-129-16,-15 0-129 15,-10 0 129-15,-15 0 0 16,-11 0-129-16,-14 4-258 15,-17-4-645-15,-8 4-3225 16,-16-1-645-16,-18-4-387 16</inkml:trace>
  <inkml:trace contextRef="#ctx0" brushRef="#br0" timeOffset="61074.4932">4207 3374 3870 0,'-119'39'4128'0,"55"-18"-645"16,8 15-2451-16,-6 17-1032 16,2 16 0-16,1 17 258 15,0 14-129-15,8 20 129 16,2 9-129-16,8 13 129 15,9 6 129-15,15 4-387 16,13-2 129-16,10-9 129 16,20-16 0-16,14-22 0 15,14-30 258-15,18-21-129 16,10-36 129-16,11-17 129 15,2-38 0-15,8-11-258 0,-1-26 129 16,2-6-129-16,-9-17-129 16,-5-5 0-16,-15-8 0 15,-13 1-129 1,-19-2 129-16,-16 3-129 15,-23 3 129-15,-15 10-129 0,-27 6 129 16,-16 18-129-16,-18 11-129 16,-8 13 0-16,-6 19-258 15,3 9-129-15,12 21-645 16,5 3-2451-16,25 16-1032 15,28 3-645-15,19-2 258 16</inkml:trace>
  <inkml:trace contextRef="#ctx0" brushRef="#br0" timeOffset="61768.5329">9939 3303 3483 0,'-38'-91'4644'16,"14"42"-516"-16,5 12-258 16,-8 1-4128-16,-2 19 0 15,-9 6 0-15,1 11-258 16,-9 16 129-16,-3 13 0 15,-2 14 258-15,-2 22-258 0,0 13 645 16,4 12-258-16,7 14 129 16,5 15-129-16,9 9 258 15,10 12-129 1,13-1 0-16,11-11-129 0,19-5 0 15,18-13 129-15,12-11-129 16,16-23 129-16,11-19-129 16,13-26 129-16,8-20 129 15,5-16 0-15,7-22-129 16,-6-23 129-16,1-11 0 15,-8-20 0-15,-6-9 129 16,-16-13-387-16,-9-6 258 16,-22-4-258-16,-19-7-258 0,-20 9-516 15,-18 1-2064 1,-31 11-1290-16,-15 18-645 15,-28 3 646-15</inkml:trace>
  <inkml:trace contextRef="#ctx0" brushRef="#br0" timeOffset="66838.8229">3989 7852 2967 0,'6'15'4515'16,"20"-5"0"-16,-12-10-387 16,10 8-4386-16,9 4 258 15,4 6-129-15,12 0 129 16,2 4 0-16,6 1 129 15,6-2-129-15,6-4 0 0,7-4 129 16,7-7 0-16,4-2 0 16,8-4 129-16,4 0-129 15,9-3 129-15,6 1-129 16,4 2 129-16,1 2-258 15,4 8 129-15,1 0-129 16,5 4 0-16,4-5 0 16,2 1 129-16,-2-6-129 15,3-4 129-15,6-1 0 16,2-4-129-16,1-5 129 15,-3 2 0-15,-4-3 0 16,3 7-129-16,-6 1 258 16,-3 3-129-16,-6 0-129 0,-6 3 129 15,-3 1-129-15,-1 2 129 16,-4-1-129-16,-5-2 129 15,-8-3-129 1,-7 0 0-16,-6 0 0 0,-7-2 0 16,-9-4 0-16,-10 1 0 15,-12-3 0-15,-7 0 0 16,-4-1 0-16,-3-1 0 15,-8-5 129-15,1-1 0 16,-5-5 0-16,2-1 0 16,-4-4 0-16,-3-5 0 15,-2-7-129-15,-6-2 129 0,-7-5-129 16,-2-8 0-16,-8-7 0 15,-6-13 129 1,-5-5-129-16,-6-6-129 16,-5-3 129-16,-3-5 0 15,-8-1-129-15,-4-1 129 0,-6 5 0 16,-8 7 0-16,-10 3-129 15,-7 12 129-15,-10 3 129 16,-10 12-258-16,-5 4 258 16,-11 8-258-16,-9 5 129 15,-11 4-129-15,-5 7 0 16,-11 4 0-16,-10 3 129 15,-11 6-129-15,-5 3 129 16,-12 7-129-16,-4 1 129 16,-4 1 0-16,-1 10-129 15,-5 2 129-15,3 3 0 16,2 2 0-16,2 5 0 0,2 2 0 15,9 3-129-15,3 2 129 16,9 5 0-16,8 6 129 16,7 3-129-16,13 11 0 15,14 8 129-15,23 13 0 16,13 11-129-16,23 11 129 15,21 14-129-15,26 5 129 16,22 2 0-16,26 0-129 16,27-6 0-16,17-13-258 15,21-15-129-15,10-25-1290 16,22-24-2580-16,18-16-645 15,4-28-387-15</inkml:trace>
  <inkml:trace contextRef="#ctx0" brushRef="#br0" timeOffset="68135.8971">13927 6211 2709 0,'-100'0'2322'0,"41"2"-516"16,-5 3-903-16,-11 2-258 16,1 6-129-16,-10-2-258 15,0 1 0-15,-6 1-258 16,1 0 0-16,0-5 129 0,-1 6 129 15,6-5 129-15,3 3-129 16,2 0 258-16,11 6-258 16,-1 5 0-16,7 4 258 15,3 8-258-15,5 6 0 16,6 8-258-16,3 3 258 15,7 8-258-15,9 2 129 16,7 7-129-16,8 3 129 16,9 1 0-16,5 3 0 15,9 3 0-15,10 7 258 16,5 0-258-16,10 6 129 15,4-5-129-15,10 4 129 16,7-3 0-16,11-3 129 0,9-7-258 16,11-8 0-16,10-8 129 15,12-5-129-15,7-12 0 16,13-4 0-16,7-9-129 15,11-3 129-15,7-8-129 16,4-4 258-16,5-4-129 16,5-5 0-16,5-6 129 15,3-2-129-15,3-3 0 16,4-8 129-16,4-2-129 15,1-3 129-15,2-6-129 16,0-2 0-16,-1 2-129 16,-2 1 0-16,0-1 258 15,-4 0-258-15,-1-2 0 0,-6 3 0 16,-5 0 0-16,-5 1 0 15,-9-2 129 1,-9-3 0-16,-15 2-258 16,-10-1 258-16,-14-1-258 0,-16-3 258 15,-15 0-129-15,-15-5 129 16,-19-7-129-16,-14-7 0 15,-16-11 258-15,-13-6-258 16,-19-11 258-16,-16-8-258 16,-15-11 129-16,-17-3-129 15,-19-1 129-15,-13-2-129 16,-17 3 129-16,-11 3-129 15,-15 4 129-15,-15 10-129 16,-5 6 0-16,-15 5 129 16,-8 4-129-16,-4 11 0 15,-9 0 0-15,-10 7 0 16,-6 2 0-16,-2 5 129 0,-8 4-258 15,3 7 129-15,-2 8 0 16,4 6-129-16,6 15-645 16,-5 14-3096-16,10 15-1161 15,6 13-387-15</inkml:trace>
  <inkml:trace contextRef="#ctx0" brushRef="#br0" timeOffset="69229.9597">6050 8488 1419 0,'-14'9'3354'0,"-1"-15"258"15,15 6-3741-15,0 0 0 16,-10-10 0-16,9-1-129 16,1-6 645-16,0-4-129 15,0-11 258-15,1-9 129 16,0-12 129-16,5-7 129 15,-1-7 0-15,4 0 0 0,-5-7-129 16,5 3-129-16,-5 0 0 16,4 12-258-16,-8 4-129 15,5 14 129-15,-5 5-258 16,0 11 258-16,0 3-516 15,-2 7 258-15,2 15-129 16,-7-17 0-16,7 17 0 16,0 0-129-16,-15-1 129 15,15 1 0-15,-22 18 0 16,6 2 0-16,-6 9 258 15,2 3-258-15,-1 3 129 16,1 2-129-16,1-3 129 16,5-1-129-16,4-10 129 0,4-3-258 15,5-9 129-15,1-11 0 16,8 0 0-1,1-10 0-15,6-11-129 16,2-4 258-16,0-11-258 0,1 0 129 16,0 0-129-16,-1 0 258 15,-4 7-387-15,0 4 258 16,-2 9 129-16,1 12-258 15,1 8 129-15,3 13 0 16,4 11-129-16,2 3-645 16,9 14-1032-16,-3 1-2322 15,-1-8-516-15,9 5 129 16</inkml:trace>
  <inkml:trace contextRef="#ctx0" brushRef="#br0" timeOffset="69948.0008">7506 8489 1548 0,'4'-17'3096'16,"0"-8"-258"-16,3-14 0 16,-2-13-1032-16,7-6-387 15,-4-16-387-15,6 0-387 16,-2-2-129-16,4-3-387 15,-4 2 0-15,4 8 0 16,-2 10-258-16,-1 11 129 0,1 11 0 16,-1 9-129-16,0 7 0 15,-4 5-129-15,0 8 129 16,-9 8-129-1,14-3 0-15,-14 3 129 0,5 14 0 16,-5 4 129-16,-5 6 129 16,-5 7-129-16,-4 0 129 15,-2 7 129-15,-2-4 0 16,-1-1-258-16,2-7 258 15,1-4-258-15,3-8 129 16,13-14-129-16,-13 7 129 16,13-7 0-16,0-19 0 15,2-2 0-15,6-6-258 0,2 1 129 16,-2-5 0-1,2 4-129-15,-1 3 0 16,-1 6 129-16,-8 18-129 16,15-7-129-16,-6 15-645 0,0 15-2322 15,2-4-1290-15,16 9 0 16</inkml:trace>
  <inkml:trace contextRef="#ctx0" brushRef="#br0" timeOffset="70447.0293">13230 8188 645 0,'-7'50'2451'0,"3"-31"-645"15,0 4-4257-15,4 5 258 16</inkml:trace>
  <inkml:trace contextRef="#ctx0" brushRef="#br0" timeOffset="71096.0664">13223 8382 516 0,'0'0'2451'0,"0"0"258"16,4-15 0-1,-4-7-387-15,8-2-903 16,-7-16-516-16,7-2-645 16,0-5-129-16,0-3-258 0,-1 2 129 15,2 1-129-15,-3 7 0 16,1 7 0-16,-3 6 129 15,0 9-129-15,0 4 129 16,-4 14-258-16,5-15 258 16,-5 15 0-16,0 0 0 15,8-11 258-15,-8 11-258 16,0 0 0-16,7-11 129 15,-7 11 0-15,0 0 0 16,0 0 0-16,6-13-129 16,-6 13 129-16,0 0 0 15,0 0 129-15,0 0-258 0,5-12 129 16,-5 12 0-16,0 0 0 15,0 0-129-15,0-12 258 16,0 12-129-16,0-11-129 16,0 11 129-16,-1-15-258 15,1 15 258-15,0-16-129 16,0 16 129-16,0-18-129 15,0 7-129-15,0 11 129 16,0-17-129-16,0 17 258 16,0-14-129-16,0 14 0 15,0 0 0-15,0-11 129 16,0 11 129-16,0 0-258 15,0 0 129-15,0 0-129 0,-9 7 129 16,1 7 0-16,-5 1 129 16,-6 4-387-16,1 5 258 15,-6 1-129-15,-4-3 129 16,2 1-258-16,1-7 0 15,4-6-129-15,5-3-258 16,2-7 258-16,14 0 0 16,-2-24 0-16,11 5 129 15,8-6 0-15,10 1-387 16,0 0 516-16,7 4-129 15,0 4 258-15,3 10-129 16,1 6 129-16,-4 6-258 16,2 8-1290-16,2-3-2709 0,11 12-387 15</inkml:trace>
  <inkml:trace contextRef="#ctx0" brushRef="#br0" timeOffset="71874.1109">15810 8615 2451 0,'2'10'3612'0,"-2"-10"-387"16,0 0-774-16,0 0-387 15,0 0-516-15,5-11-387 0,6-3-258 16,-9-13-129-16,14-3-129 16,-4-14-129-16,10-9 0 15,1-14-387-15,7-3 0 16,-1-6 0-16,4 3-129 15,-1 3 129-15,-3 7-258 16,0 8 258-16,-5 10-129 16,-5 13 0-16,-2 8 0 15,-5 8 0-15,-12 16 0 16,13-13-129-16,-13 13 129 15,0 0-129-15,0 0 129 16,-14 6 0-16,-5 2 0 16,-2 4 0-16,-4 2 0 0,-1-1 129 15,-2-1 0-15,3-4 0 16,0-4-129-1,9-4 0-15,5-12-129 16,6-5 0-16,2-12-129 0,4-4-129 16,1-5 129-16,5 1-129 15,-4-1 258-15,1 8-129 16,-4 7 258-16,0 23-129 15,-8-1 258-15,-8 23 129 16,-4 19-645-16,3 14-3225 16,0 4-1161-16,-12-15-387 15,9-8 259-15</inkml:trace>
  <inkml:trace contextRef="#ctx0" brushRef="#br0" timeOffset="93843.3674">3739 10879 8256 0,'-55'-2'5289'0,"29"9"-258"16,0 0-387-16,-8 21-5031 0,8 14 0 16,6 26-129-16,-6 13 0 15,3 26 0-15,-14 23 258 16,3 27-258-16,-9 15 387 15,5 14 0-15,-2 3 0 16,10 1 258-16,6-4 0 16,11-13 0-16,13-14 129 15,16-28 129-15,18-14-258 16,8-27 129-16,14-11 0 15,6-23 0-15,9-9-258 16,8-14 258-16,0-13-258 0,6-12-258 16,-4-8 0-16,5-2 0 15,-11-14-387-15,2 3-387 16,-19-12-387-16,-3 9-645 15,-23-11-774-15,-10 5-387 16,-22-4-258-16,-4 4 1290 16,-26-6 645-16,-4 2 1161 15,-11 0 645-15,-5-3 1161 16,2 5 1032-16,3 2 516 15,7 4-129-15,7-1-903 16,15 11-516-16,4-3-387 16,12 11-387-16,20-6-258 15,10 6-258-15,8 0 129 0,10 8 258 16,3 1 0-16,8 6 0 15,-2-3-129-15,-1 9 129 16,-9-4-129 0,-4 4 129-16,-12 2 0 0,-2 6-258 15,-16 1 258-15,-6 11-129 16,-10 3 0-16,-9 15-129 15,-11 3-129-15,-4 7-387 16,2 10-1419-16,-5-3-3096 16,-1-4-258-16,4-1-645 15,-5-4 0-15</inkml:trace>
  <inkml:trace contextRef="#ctx0" brushRef="#br0" timeOffset="94646.4132">3255 13752 6450 0,'-86'127'5031'15,"48"-44"-387"-15,-2 5-387 16,10 23-4515-16,6 13 129 15,10 21-129-15,4 10 0 16,10 8-129-16,3-2 129 16,13-5 0-16,7-10-129 15,11-13 387-15,8-7-129 16,9-15 258-16,11-16 258 15,6-16-129-15,9-8 0 16,1-15 0-16,7-8 0 16,3-12 0-16,0-8-129 15,2-18-129-15,-7-7 0 0,-6-3-387 16,-9-13-129-16,-3 0-516 15,-18-14-129-15,-4 13-258 16,-24-21-258 0,-7 14 0-16,-16-10 258 0,-11 9 129 15,-20-3 774-15,-6-1 645 16,-9 9 645-16,-7-10 387 15,7 18 129-15,-4-11 387 16,14 14-387-16,2-8 0 16,20 14-387-16,4-4-258 15,14 4 0-15,18 0-258 16,13 6-129-16,11-1 0 0,11 5 258 15,5-3-129-15,12 8 258 16,-4-3-258 0,8 4 258-16,-13-5-258 15,-1 5 129-15,-14-4-129 0,-5 8 129 16,-16 3-258-16,-9 12 258 15,-16 2-258-15,-5 13 0 16,-20 6-129-16,-7 14 129 16,-9 3-387-16,-6-3-774 15,5 3-3741-15,-10-17-516 16,-2-18-387-16,0-23-774 15</inkml:trace>
  <inkml:trace contextRef="#ctx0" brushRef="#br0" timeOffset="105478.033">14105 13400 5805 0,'49'0'5418'0,"-16"-13"-645"16,14-7 0-16,11-10-4515 0,15-13 0 16,15-7 129-16,9-11-129 15,7-8-129-15,9-6 0 16,2 0-129-16,-2-2-129 15,-5 2 0-15,-10 8-129 16,-10 1-129-16,-6 12-129 16,-21 0-645-16,-7 17-1806 15,-17 7-1806-15,-23 1-645 16,-11 18 387-16</inkml:trace>
  <inkml:trace contextRef="#ctx0" brushRef="#br0" timeOffset="105771.0497">14248 12900 6708 0,'-99'103'5160'16,"45"-31"-258"-16,-8 5-258 15,-4 8-4128-15,0 10-129 16,1-2 0-16,11 0-129 16,5-14 129-16,16-3 0 15,19-26 0-15,22-8 258 16,27-24-387-16,25-13-129 0,19-12 0 15,20-19-258-15,18-4-774 16,1-27-3225-16,11-8-1161 16,-3-4-129-1,-9-6-516-15</inkml:trace>
  <inkml:trace contextRef="#ctx0" brushRef="#br0" timeOffset="106375.0843">14270 15971 1935 0,'65'2'3999'15,"-26"-12"258"-15,14-5-3225 16,14 0-129-16,8-19 129 16,15 0-258-16,5-19-258 15,11 0-129-15,4-12-129 16,1-3-258-16,5 0-645 0,-7-3-645 15,-3 4-1935-15,-6 10-1161 16,-22-5-129-16</inkml:trace>
  <inkml:trace contextRef="#ctx0" brushRef="#br0" timeOffset="106683.1019">14694 15462 6708 0,'-94'137'5289'0,"38"-58"-258"0,1 10-516 16,-4-1-4386-16,3 0-129 16,5-4 516-16,5-9-516 15,9-15 129-15,14-14-516 16,11-30-258-16,22-14-1161 15,15-31-2967-15,29-35-387 16,28-15-258-16</inkml:trace>
  <inkml:trace contextRef="#ctx0" brushRef="#br0" timeOffset="135024.7229">15817 9377 3870 0,'-41'-16'4515'0,"25"3"-2838"0,4 11 129 15,-5-9 129 1,17 11-387-16,-20-7 0 16,20 7-387-16,0 0-129 0,0 8-516 15,9 6-129-15,5 9-258 16,6 4-129-16,2 5 129 15,7 8-129-15,3 0 0 16,2 2 0-16,0-1-129 16,2 0-129-16,-3-11-129 15,5 5-516-15,-10-16-903 16,5 1-1548-16,-4-5-1548 15,-11-14-387-15</inkml:trace>
  <inkml:trace contextRef="#ctx0" brushRef="#br0" timeOffset="135273.7372">16136 9347 774 0,'-29'-37'4773'0,"19"37"129"15,-13 2 0-15,5 18-3612 16,-5 16-774-16,-7 9 0 15,0 14-129-15,-6 6 129 16,-1 9-258-16,0 0-129 16,3-4-129-16,5-6-516 15,3-14-516-15,15-8-1548 16,8-12-2193-16,3-30-258 15,9 3 1-15</inkml:trace>
  <inkml:trace contextRef="#ctx0" brushRef="#br0" timeOffset="135570.7542">16351 9572 3870 0,'-12'-11'5160'15,"7"-8"-387"-15,5 19-129 16,20-13-4257-16,1 0 0 15,9 2-258 1,8 0-387-16,3-2-387 0,13 7-516 16,-5-9-258-16,10 11-258 15,-11-12-387-15,5 14-774 16,-12-9-645-16,-3 2-129 15</inkml:trace>
  <inkml:trace contextRef="#ctx0" brushRef="#br0" timeOffset="135800.7673">16923 9292 1677 0,'0'-25'4386'0,"10"18"-903"16,3 7-774-16,-4 4-774 16,15 20-645-16,-6 1-129 15,9 15-258-15,-5 3 0 0,10 8-387 16,-5 2 0-16,2 0-258 15,-1-1-258-15,-4-7 0 16,1-1-258-16,-5-13 0 16,2-7-387-16,-6-16-516 15,9-4-516-15,-13-14-1161 16,2-17-1677-16,2-6-516 15</inkml:trace>
  <inkml:trace contextRef="#ctx0" brushRef="#br0" timeOffset="135973.7772">17357 9348 1548 0,'-13'-27'4902'0,"-12"25"-129"15,4 13-1548-15,1 26-1161 0,-15-1-774 16,4 18-258-16,-8-2-129 16,0 9-387-16,1-5-387 15,1-1-516-15,12-3-774 16,-1-12-1548-16,15-6-903 15,7-13-774-15,4-21-645 16</inkml:trace>
  <inkml:trace contextRef="#ctx0" brushRef="#br0" timeOffset="136383.8007">17551 9725 4386 0,'0'-28'4773'15,"0"28"-387"-15,-1-25-387 16,1 25-4386-16,0 0 129 16,0 0 0-16,-8 19 129 15,8 3 129-15,0 5 258 16,4-4 129-16,9 5 129 0,3-10 0 15,9-3 0 1,0-13 0-16,4-4-258 16,-3-14 129-16,2-6-129 15,-7-9 0-15,-5-3-129 0,-13-2 0 16,-6 1-258-16,-13 4 0 15,-14 1-645-15,-3 11-2580 16,-8 2-1419-16,-13-1-387 16,-2 9-129-16</inkml:trace>
  <inkml:trace contextRef="#ctx0" brushRef="#br0" timeOffset="136669.817">15499 9461 1677 0,'-111'-30'4644'16,"64"21"258"-16,2 7-2709 15,0 1-258-15,11 15-387 16,-3 13-387-16,14 20-258 16,-1 9-516-16,13 11-129 15,9 12-516-15,3-1-1032 16,25 3-3225-16,15 0-129 15,10-16-387-15</inkml:trace>
  <inkml:trace contextRef="#ctx0" brushRef="#br0" timeOffset="137067.8396">18036 9408 4257 0,'-51'-50'4902'0,"31"25"-258"16,-4-5-516-16,15 5-4644 0,0 10 129 15,9 15 129-15,0 0 258 16,13 20 129-16,7 11 0 15,1 10 258-15,4 7-129 16,-1 5 0-16,-1 2 0 16,-5 3 129-16,-8-4-387 15,-4-4 0-15,-6-8 129 16,-3-3-774-16,-13-20-1677 15,-2-10-2193-15,4-8-387 16,-7-16 0-16</inkml:trace>
  <inkml:trace contextRef="#ctx0" brushRef="#br0" timeOffset="137353.856">18018 8799 774 0,'61'-62'4386'0,"-22"49"0"16,-11-4-129-16,2 2-3870 15,2 8-129-15,-11 4-129 16,-7 3-129-16,-11 11-129 16,-8 4 129-16,-11 5 129 15,-9 0 0-15,-1 1 258 16,-2 1-129-16,1-2 0 15,5-2 0-15,10-5 0 16,12-2 258-16,0-11-387 0,28 9 0 16,3-4-387-16,9-3-774 15,6 1-2709-15,10 11-774 16,-12-7-387-16</inkml:trace>
  <inkml:trace contextRef="#ctx0" brushRef="#br0" timeOffset="137663.8739">18481 9464 1935 0,'1'30'4773'16,"32"-10"0"-16,0-11-3096 0,4-9-258 15,7 4-129-15,-1-4-387 16,7-4-516-16,-4-4-387 15,-5-3-516-15,-3 4-516 16,-16-10-387-16,0 6-645 16,-18-11-516-16,-4 3-516 15,-9-5 258-15,-6 1 645 16,-10-5 775-16</inkml:trace>
  <inkml:trace contextRef="#ctx0" brushRef="#br0" timeOffset="137768.8799">18792 9306 258 0,'-54'-20'2193'0,"29"20"516"16,8 18 258-16,-1 10-387 15,11 19-516-15,-4 2-516 0,9 14-387 16,-1 2-1806-16,3 8-3096 15,0-17-516-15,13 2-258 16</inkml:trace>
  <inkml:trace contextRef="#ctx0" brushRef="#br0" timeOffset="138116.8996">19452 9245 2580 0,'-40'-51'4902'16,"14"29"-258"-16,10 14-258 16,-9 8-2709-16,6 8-1806 15,3 11 0-15,7 14 129 16,0 11 0-16,9 6-129 15,3 5 0-15,15 4-387 16,-1-8-774-16,17 0-1677 16,5-6-1677-16,-4-20-387 0</inkml:trace>
  <inkml:trace contextRef="#ctx0" brushRef="#br0" timeOffset="138533.9235">19699 9275 1 0,'7'-40'4256'16,"-7"40"1"-16,-3 14 129 15,-3 9-3483-15,4 10-516 16,2 6-387-16,0 3 0 16,0-2 0-16,3-5 0 15,5-10 129-15,4-8 0 16,1-16 129-16,7-2 258 0,-2-20 0 15,5-5 0 1,-5-10 129-16,6 5-129 16,-10-2-258-16,6 8 0 15,-4 12 0-15,0 13-258 0,-2 14 0 16,2 22 0-16,-3 15 258 15,-1 15-129-15,1 12-129 16,-2 6 258-16,-4 2-387 16,-2-2 258-16,-5-4 0 15,0-6 0-15,-11-12 0 16,-2-9 0-16,-7-17 129 15,3-9-258-15,-8-16 258 16,0-11-129-16,4-13-129 16,1-16 0-16,10-8-258 15,3-11-129-15,8 5-1290 16,2-11-2193-16,9-1-1290 15,14 8 0-15</inkml:trace>
  <inkml:trace contextRef="#ctx0" brushRef="#br0" timeOffset="138764.9369">20215 9451 2451 0,'8'2'4773'16,"26"-2"-258"-16,-13-10-774 0,12 7-5289 15,8 0-1419-15,-3-10-1548 16,13 9-129-16</inkml:trace>
  <inkml:trace contextRef="#ctx0" brushRef="#br0" timeOffset="139225.9632">20824 9200 2451 0,'13'-13'4257'16,"-13"13"129"-16,1 19-2709 15,4 13-387-15,-5 2-645 0,2 9 0 16,2 5-129-16,-1-4-258 15,5-4 129 1,1-6-258-16,2-11 129 16,7-12-129-16,1-11 0 0,8-11 258 15,-3-15-129-15,5-8 129 16,0-9-129-16,0 1 0 15,0-4-258-15,-4 9 0 16,-3 6-129-16,-4 12 0 16,-4 12-129-16,-3 17 258 15,-5 19 387-15,-2 20-258 16,-4 15 258-16,0 10 0 15,0 9 0-15,-3 6 0 16,1-5-129-16,1-4 0 16,-2-9-129-16,2-9 0 15,-2-15 0-15,0-9 129 16,-4-16-129-16,-3-7 0 0,-3-12 129 15,-4-3-129-15,-4-10-129 16,-3-8-129-16,0-1-258 16,-3-7-387-16,8 10-645 15,-7-4-3096-15,9 0-387 16,10 4-645-16</inkml:trace>
  <inkml:trace contextRef="#ctx0" brushRef="#br0" timeOffset="139528.9804">21283 9537 1806 0,'12'0'4257'16,"-7"12"387"-16,-7-3-516 15,-1 15-3741-15,3 4-129 16,3-1-129-16,6 0 258 15,4-8-129-15,8-2 258 16,0-13-129-16,7-4 0 16,-3-12 0-16,0-7 129 15,-5-8-129-15,-6-1-129 16,-8-5-129-16,-6-1-129 15,-7 1 0-15,-9 5-258 16,0 6-1032-16,-7-6-2064 16,-1 1-1161-16,11 7-516 15,-2-7 259-15</inkml:trace>
  <inkml:trace contextRef="#ctx0" brushRef="#br0" timeOffset="139722.9915">21563 9119 1161 0,'78'21'4644'0,"-32"6"0"15,-3 2-2580-15,-10-3-387 16,5 13-387-16,-15-8-258 16,-1 8-387-16,-18-2-258 15,-4 1-258-15,-13 0 0 16,-5-2-387-16,-5 0-1161 15,-3-11-1548-15,-2-12-1677 16,12 1 0-16</inkml:trace>
  <inkml:trace contextRef="#ctx0" brushRef="#br0" timeOffset="140012.0082">21879 8677 258 0,'65'4'4128'0,"-42"-4"-387"16,13 16-387-16,-13-3-3483 16,-9 5 0-16,-10-5-258 15,-4 4 387-15,-12-3 129 16,-5-1 129-16,5 1 516 15,-5-7 258-15,10 6 0 0,7-13 129 16,3 12-387-16,14-10-129 16,14 3-516-16,8-1-387 15,3 0-2322-15,6-4-1806 16,11 10-258-1,-6-10-129-15</inkml:trace>
  <inkml:trace contextRef="#ctx0" brushRef="#br0" timeOffset="140345.0272">22229 9235 5934 0,'12'0'5289'15,"18"1"-645"-15,3-1-516 16,19 9-5160-16,-4-5-1935 15,9 0-1290-15,1 10-645 16,-10-7 0-16</inkml:trace>
  <inkml:trace contextRef="#ctx0" brushRef="#br0" timeOffset="140519.0372">22401 9367 2580 0,'-27'22'4644'16,"27"-22"-516"-16,17 26 0 15,12-10-4257-15,12 0-1161 16,6 1-1806-16,2-12-1032 16,17 5 0-16</inkml:trace>
  <inkml:trace contextRef="#ctx0" brushRef="#br0" timeOffset="141065.0684">23061 9183 2322 0,'17'-58'3999'0,"-17"37"0"16,0 21-1935-16,6 13-387 15,-6 16-645-15,0 21-387 16,-1 5 129-16,-1 16-258 16,-4 2 0-16,2 1-129 15,-2-6 129-15,3-6-129 16,-5-14 0-16,7-10 0 15,-3-19 0-15,4-19 0 16,0 0-129-16,0-23 129 16,-1-17-129-16,1-5 0 0,1-15-387 15,2-9-129-15,2-8 0 16,1-1 0-1,6 6 0-15,-1 6 0 16,5 11 129-16,1 8-129 0,4 21 129 16,0 15 129-16,4 13 0 15,-1 19 0-15,-1 9 129 16,0 7 0-16,-6 6 0 15,-4 0 0-15,-7-2 0 16,-6-5-129-16,-3-7 0 16,-10-4 129-16,-3-9 0 15,-5-8 0-15,0-7 0 16,2-1 129-16,2-1-129 15,5-4 129-15,12 5-129 16,0 0 258-16,0 0-387 16,13 15 0-16,10 2 129 15,3 7-129-15,3 2 0 0,3 3 0 16,-2-2-129-16,-1-7-129 15,-4 4-774-15,-9-13-2451 16,-7-9-1419-16,2-2 129 16,-11-14-387-16</inkml:trace>
  <inkml:trace contextRef="#ctx0" brushRef="#br0" timeOffset="141356.0851">23327 8657 3483 0,'20'-49'4257'0,"3"49"0"15,-10 0-387-15,6 5-3999 16,5 7 0-16,-2 3-129 16,-7-1-258-16,-2 2 258 15,-7-4 129-15,-4 0 0 16,-2-12 258-16,-1 16 129 15,1-16 516-15,-7 13 0 16,7-13 129-16,9 10-129 16,15 0 129-16,4-6-387 15,13 7 0-15,2-2-387 16,7-2-645-16,4 2-3483 15,-1 7-516-15,-15-7-516 16,-2 8 129-16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0:30:12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5807 4062 516 0,'71'-11'516'15,"-32"6"129"-15,7 2-387 16,-1-1 129-16,8 0-258 0,1 0 0 16,4 0 0-16,3 0 258 15,2 0-258-15,3-1 129 16,1 1 129-1,2 1-129-15,3 1 0 0,4 0 258 16,0 1-129-16,0 1 129 16,0 0 129-16,3 0 129 15,-3 1-258-15,4 3 258 16,-3-1-129-16,3 3 0 15,0-2 0-15,3 3 0 16,-3-2 129-16,3 2-129 16,0-2 129-16,3 3-129 15,-3-1-129-15,4 0 129 0,-1 1-258 16,4 2 0-1,-5-3-129-15,5 1 129 16,-2-2-258-16,2 2 0 16,-2-4 0-16,3 1 129 0,-1-5-129 15,2 1 0-15,2-1 0 16,0 0 0-16,-1-2 129 15,3-1-258-15,1-2 258 16,-4 2-258-16,-2-1 258 16,2 2-258-16,-5 0 129 15,0-1-129-15,-1 3 0 16,-1-1 129-16,-1 1-129 15,-1 0-129-15,-1 0 129 16,-3 2 0-16,1 3 0 16,-1 0 0-16,-2-1-129 15,0 2 129-15,-1-1-258 0,-1 3 258 16,2 0 0-16,1 1 0 15,0-1 0-15,-1 1 0 16,4 1 0-16,1-3 0 16,2 4-129-16,1-4 129 15,1 0 0-15,2-2 0 16,0 0 0-16,0 1 129 15,-1-1 129-15,0 4-129 16,-2-1 0-16,1 2 129 16,-1 3-129-16,-1-1 0 15,1 1-129-15,-3 0 129 16,3-2-129-16,-3 0 129 15,2-4-129-15,3-1 129 0,-4-5-129 16,6-1 129-16,-2 0 0 16,2-1-129-16,1-5 258 15,1 1-129-15,2-1-129 16,1 1 129-16,0-1 0 15,1 2 0-15,3 1 0 16,1 0 0-16,-1 0-129 16,0-1 129-16,7 1-129 15,-1-2 129-15,-1 1-129 16,0-3 0-16,-1 0 129 15,0 2-129-15,3-3 0 16,0 3 0-16,-1-4 0 16,0 3 0-16,-2-1 0 0,-3 2 0 15,3-2 0-15,-1 1-129 16,-1 1 129-1,-1-1 0-15,-1 4 0 16,-4-1-129-16,3 1 129 0,-2 2-129 16,0 0 129-16,-4 0 0 15,2 0 0-15,1 2-129 16,0 1 129-16,0-1 0 15,0 1 0-15,-1 0 0 16,-2-3 0-16,3 0 0 16,-4 0 0-16,-1 1 129 15,-1-1-129-15,0 2 0 16,-1-2 0-16,-1 1 129 15,-4 2-129-15,1-1 0 16,-3-1 0-16,-1 0 0 16,0-1 0-16,-4 1 0 15,-1 2 0-15,-1-3 129 0,-4 0-129 16,2 0 0-16,-3 0 0 15,-2 4 0-15,0-3 0 16,2 1 0-16,-3-2 0 16,0 3 0-16,0-1 0 15,1 0 129-15,-4-1-129 16,2-1 129-16,-3 4-129 15,2-2 0-15,-1-1 129 16,0 0-129-16,0-1 129 16,2 0-129-16,-2 0 0 15,-1 0 0-15,2 0 258 16,-1-1-258-16,-4 1 129 15,-1-3-129-15,-1 2 129 0,1 1-129 16,-3-4 0-16,-1 4 129 16,-1 0-129-16,-3 0 129 15,0 0-129-15,-1 0 0 16,-4 0 129-16,0 0 0 15,-2 1-129-15,1-1 0 16,-4 2 129-16,2 2-129 16,-3-3 0-16,3-1 0 15,1 1 0-15,0-1 129 16,-1 0 0-16,1 0-129 15,0 0 129-15,3-1 0 16,-2-3 0-16,-1 3 129 16,-2-2-129-16,-1 1-129 0,-4-2 129 15,-3 3 0-15,-5 0-129 16,-5-1-129-1,-5 2-258-15,-18 0-2322 0,13-7-2193 16,-13 7-387-16,-13-27-774 16</inkml:trace>
  <inkml:trace contextRef="#ctx0" brushRef="#br0" timeOffset="32838.8783">20131 11574 129 0,'0'0'903'0,"0"0"-258"0,0 0-129 16,0 0-387-16,0 0 0 15,0 0 0-15,0 0 0 16,0 0 258-16,0 0-129 15,0 0 0-15,0 0 129 16,0 0-129-16,-11 0-129 16,11 0 129-16,-16 8-129 15,3 0-129-15,0 1 129 16,-1 2-129-16,-3 0 129 0,-4 1-129 15,4 5 129 1,-8-2-129-16,3 5 129 16,-3 0 129-16,-4 3-129 15,-1 6 0-15,-1-1 129 0,-2 6 129 16,-5 1 0-16,0 5 0 15,-6 2-129-15,1 4 258 16,-5 3-258-16,-1 0 129 16,-1 4 258-16,-4 0-129 15,4 1 0-15,-3-4 0 16,4 6-129-16,-1-6 258 15,4 0-387-15,-1-2 129 16,6 2 0-16,-1-6 0 16,2-1-258-16,3-3 258 15,4-4-129-15,0-3 0 16,7-2 0-16,1-5-129 15,5-5 0-15,0-2 129 0,7-5-258 16,0-4 129-16,13-10-129 16,-12 14 0-16,12-14 0 15,0 0 0-15,0 0-129 16,-1-12 129-16,1-6-258 15,6-5 258-15,1-6 0 16,3-5-129-16,2-2 0 16,0-3 258-16,1 3-258 15,-3 1 258-15,1 5 0 16,-1 2 129-16,-2 8 129 15,-2 2-129-15,-2 4 129 16,-3 3 0-16,-1 11 0 16,3-12-258-16,-3 12 129 0,0 0-258 15,0 0 0-15,-4 17 0 16,-4 4-129-16,-2 8 129 15,-6 5 0 1,-3 10 0-16,-2 4-129 0,-1 6 129 16,-1-2 129-16,5-2 0 15,2-4 0-15,2-9 0 16,6-1 0-16,2-13 0 15,6-4 129-15,11-12 258 16,13-6-258-16,12-8 0 16,18-16-129-16,14-13-129 15,18-16-1161-15,17-12-3354 16,13 2 0-16,-3-19-645 15</inkml:trace>
  <inkml:trace contextRef="#ctx0" brushRef="#br0" timeOffset="36723.1003">18387 14377 2322 0,'7'67'2838'15,"-7"-40"0"-15,-2 7-3612 0,1 2-129 16,0-4 516-16,-3-1 516 16,0-10 645-16,0-2 516 15,4-19-129-15,-9 18 387 16,9-18-258-16,0 0-129 15,-9-18-258-15,9-1-387 16,5-11-129-16,5-2-129 16,1-5 0-16,7-5 0 15,1 2 0-15,4 1 258 16,0 5-129-16,6 7-129 15,1 4 0-15,2 9 0 16,1-1 0-16,-1 9-258 0,7 2-645 16,-11 4-3483-16,0-8-258 15,1 7-387-15</inkml:trace>
  <inkml:trace contextRef="#ctx0" brushRef="#br0" timeOffset="37792.1614">11174 9768 903 0,'-7'-12'3999'0,"7"12"129"15,0 0-2967-15,0 0-1290 16,11 0-129-16,-1 0 0 16,-1-2 129-16,2-2 0 15,-2 4 129-15,-9 0 0 0,17-8 129 16,-17 8 0-16,20-14 129 15,-20 14-258-15,19-10 0 16,-19 10 129-16,9 0-129 16,-5 10 0-16,-4 11 0 15,-4 5 0-15,-1 7 129 16,-5 1-129-16,0 7 129 15,2 0 129-15,1 2 0 16,2-4-129-16,5-5 129 16,0-5 0-16,5-1 129 15,8-6-258-15,5-4 129 16,4-9-258-16,7-3-129 15,1-6-387-15,2-8-258 0,1-4-774 16,-4-10-1161-16,-11-13-1419 16</inkml:trace>
  <inkml:trace contextRef="#ctx0" brushRef="#br0" timeOffset="37997.1732">11275 9473 129 0,'-6'-12'4644'0,"6"12"-129"15,19 8-903-15,1 14-7353 16,-4-15-516-1,22 12 0-15</inkml:trace>
  <inkml:trace contextRef="#ctx0" brushRef="#br0" timeOffset="46387.6532">13098 12179 2322 0,'-10'24'4386'0,"3"-16"0"16,7 10-645-16,0-4-3870 15,0 5-129-15,0 1 0 16,1 8-129-16,-1-5-387 16,4 6-1032-16,1 6-2193 0,-6-17-129 15</inkml:trace>
  <inkml:trace contextRef="#ctx0" brushRef="#br0" timeOffset="46540.6618">13178 12536 3354 0,'4'54'3999'16,"-6"-31"-1032"-16,2 0-5676 16,8 19-774-16,-9-15 0 15</inkml:trace>
  <inkml:trace contextRef="#ctx0" brushRef="#br0" timeOffset="46686.6703">13166 12943 1032 0,'2'19'3999'16,"4"8"-129"-16,-6-8-2580 15,6 5-645-15,-1 5-1677 16,-5-4-2709-16,5 19 258 16</inkml:trace>
  <inkml:trace contextRef="#ctx0" brushRef="#br0" timeOffset="46832.6786">13125 13482 2193 0,'0'26'4515'0,"0"-26"-387"15,4 38-903-15,-4-8-5805 0,0-13-1548 16,12 12-516-16</inkml:trace>
  <inkml:trace contextRef="#ctx0" brushRef="#br0" timeOffset="46988.6876">13148 13898 4128 0,'17'38'4128'15,"-14"-19"-3096"-15,5-1-1161 16,1 13-3999-16,-8-19-645 0</inkml:trace>
  <inkml:trace contextRef="#ctx0" brushRef="#br0" timeOffset="47154.6969">13128 14240 6321 0,'-4'50'4902'15,"5"-19"-1032"-15,-2-18-1806 16,1 4-6450-16,1 3-645 16,-1-4 0-16</inkml:trace>
  <inkml:trace contextRef="#ctx0" brushRef="#br0" timeOffset="48648.7825">12358 14354 2451 0,'12'11'3096'15,"-12"-11"-2838"-15,0 12 0 16,1-1 645-16,-1-11 129 16,4 19 258-16,-4-19 129 15,0 27-129-15,0-27 129 16,0 27 0-16,-3-13-387 15,3 6-129-15,0-6-516 16,0 7 0-16,3-6-129 16,2 5 0-16,-1-4-129 15,2 1 129-15,0-3-129 0,2 3 129 16,1-1-258-16,2-2 129 15,-2 2-129 1,3-4 0-16,-1 2 129 16,2 0-129-16,0-5 0 0,1 0 0 15,-2-6 0-15,1 0 0 16,-1-3-129-16,1-4 129 15,1-8-129-15,-1-6 129 16,0-1-129-16,1-2 0 16,0 0 129-16,0-2-129 15,2-3 129-15,-1 6-258 16,0 2 258-16,-1 5-129 0,0 3 129 15,-5 5 0 1,2 1 0-16,-11 4 0 16,13 6 0-16,-8 4 0 15,-2 6 129-15,2 1-129 0,-5 6 0 16,3 1 0-16,-3 3 258 15,3 0-258-15,-3 0 129 16,1-2-129-16,-1 0 129 16,0-4-129-16,0-3 129 15,0-1 0-15,0-5-129 16,0-12 0-16,-3 18 0 15,3-18 0-15,0 0 0 16,0 0 0-16,0 0 0 16,0 0-129-16,0 0 129 15,0 0 0-15,0 0 0 16,4-12 0-16,0 1 0 15,0-4-129-15,0 1 0 0,1-3 129 16,-1 1-129-16,4-3 129 16,-1 1-258-16,-1-5 129 15,4 5 129-15,-4 1 0 16,6 2 0-16,-4 1 0 15,1-1 129-15,2 8-129 16,-2-3 0-16,0 5 0 16,3-1 0-16,-2 5 0 15,1 0 0-15,-11 1 0 16,17 0 0-16,-17 0 0 15,19 14 0-15,-12-1 258 16,0 1-258-16,1 0 0 16,1 1 0-16,-1 1 0 0,-1-3 0 15,3-2 129-15,-10-11-129 16,18 14 129-16,-18-14 0 15,21 0 0 1,-9-6 0-16,-2-6 0 0,3-3 0 16,1-3 0-16,0-6 0 15,-2 1-129-15,2-5 0 16,-5 1 129-16,2-1-129 15,0-1 0-15,-6 6 0 16,3-2 0-16,-3 5 129 16,-2 1-129-16,0 3 129 15,-2 5-129-15,-1 11 0 16,0-15 0-16,0 15 0 0,0 0-129 15,0 0-258 1,0 0-1161-16,-7 0-2580 16,7 15-645-16,-5-2-258 15</inkml:trace>
  <inkml:trace contextRef="#ctx0" brushRef="#br0" timeOffset="49596.8368">12822 15154 1935 0,'0'0'4386'15,"0"0"0"-15,0 0-387 16,0 0-3483-16,0 7-516 16,0-7 0-16,0 13 129 15,0 0 0-15,-1 3 129 16,1 10 0-16,-4 2 258 0,1 10-129 15,-1 4-129-15,2 7 0 16,-5-1 0-16,4 6-129 16,-3-3 129-16,2-2 129 15,-4-6-129-15,2-1-129 16,0-10 129-16,1-5 0 15,1-7-129-15,-1-7-129 16,5-13-258-16,0 0-516 16,0 0-1419-16,0 0-2322 15,0-20-387-15,6 5-129 16</inkml:trace>
  <inkml:trace contextRef="#ctx0" brushRef="#br0" timeOffset="49938.8563">12826 15156 1548 0,'0'0'4128'16,"3"-11"129"-16,8 5-645 15,0 0-3225-15,1-6-129 16,2 7 129-16,5-3-129 16,2 3 258-16,0-2-129 15,3 5 0-15,1-1 258 0,0 3-258 16,-4 0-129-16,-1 6 0 15,-6-5 0 1,0 3-129-16,-14-4 0 16,14 14 129-16,-14-14-258 0,2 18 0 15,-2-7-258-15,0-11 129 16,-9 22-903-16,-1-9-2709 15,-5-9-645-15,9 7-516 16</inkml:trace>
  <inkml:trace contextRef="#ctx0" brushRef="#br0" timeOffset="50578.8929">13131 15515 903 0,'0'25'4128'16,"-3"8"-129"-16,3-33-129 15,-11 28-3741-15,9-9 0 16,2 2 129-16,0 0 258 15,-3 1-129-15,3 1 0 16,-2-4 258-16,2 0-129 16,-3-3-129-16,3-1 129 15,0-15-258-15,0 12-129 16,0-12 0-16,-1-12-129 15,1-7 129-15,0-2-129 16,1-7 129-16,2 1-129 16,4-7 129-16,0 4 0 0,1 3-129 15,1 2 0-15,-1 5 129 16,5 3-129-16,-1 4 129 15,3 1 0 1,-2 3 129-16,4 6 0 0,-1-3 0 16,2 6 0-16,-5 0 0 15,3 0 0-15,-4 1 0 16,2 4-129-16,-3 3-258 15,-11-8-1290-15,12 10-3096 16,-5 3-387-16,-7-13-129 16</inkml:trace>
  <inkml:trace contextRef="#ctx0" brushRef="#br0" timeOffset="51606.9517">11981 12194 516 0,'17'0'1161'0,"-5"0"-387"16,3 2-1032-16,8 10-1934 15</inkml:trace>
  <inkml:trace contextRef="#ctx0" brushRef="#br0" timeOffset="51766.9609">12284 12140 516 0,'34'-2'4128'0,"-7"7"-258"16,-18-5-1290-16,5 0-5676 16,14 11-645-16,-11-9 0 15</inkml:trace>
  <inkml:trace contextRef="#ctx0" brushRef="#br0" timeOffset="52001.9743">12561 12192 3483 0,'34'-27'4515'0,"-10"19"-516"0,0-8-2451 16,-3 2-645-16,8 1-645 15,-2 8-516 1,1 0-258-16,4 5-129 16,-4 1-129-16,2 9 258 0,-5 2 0 15,1 0 258-15,-2 3 258 16,1-6 516-16,-3 3 0 15,-2-9 258-15,3 1-387 16,-3-4-258-16,-3 3-2709 16,-11-10-1161-16,11 7-774 15</inkml:trace>
  <inkml:trace contextRef="#ctx0" brushRef="#br0" timeOffset="53163.0407">11742 12194 774 0,'0'0'1161'0,"1"-14"0"16,-1 14-129-16,0 0 129 15,0-15 0-15,0 15 0 16,0 0-129-16,-15 0-387 16,15 0-129-16,-15 13-387 15,4 0 129-15,0 1-129 16,-1 8 258-16,0-2-129 15,0 6 129-15,-3 5 129 16,6 1 0-16,0-1 129 16,5 5-387-16,1-1 0 15,3 0 0-15,0 2 0 0,2-3-258 16,4-2 129-16,-1 3-258 15,1-3 129-15,-1 0 129 16,-3 1-129-16,-1-3 0 16,-1 4-129-16,-3-2 258 15,-5 3-258-15,-4-3 129 16,-3 2 0-16,-3-3 0 15,-1-2 0-15,0 0 0 16,-3-4-129-16,4-6 129 16,3-3 0-16,3-6 129 15,12-10-129-15,-13 16 0 16,13-16 129-16,0 0 0 15,9 0 0-15,3-2 129 0,1-3-258 16,3 4 129-16,0 0-129 16,-2-1 258-16,1 2-258 15,-4 5 0-15,-11-5 129 16,14 24-129-16,-11-5 129 15,-2 4 129-15,-1 2 129 16,-4 4-258-16,-3 2 258 16,2 5-258-16,-3 7 0 15,1 3 0-15,0 5 0 16,-2 10-129-16,3 1 0 15,2 7 258-15,0 1-129 16,4 2 258-16,0-3-129 16,9 2 129-16,2-15-258 0,6-1 0 15,0-12 129-15,3-6-258 16,2-10 129-1,-3-8-387-15,3-5-387 16,-6-13-1419-16,-4-3-2193 0,8 1-258 16,-15-17-387-16</inkml:trace>
  <inkml:trace contextRef="#ctx0" brushRef="#br0" timeOffset="53846.0798">10256 12405 1548 0,'-9'7'3483'16,"10"-1"0"-16,-1-6-2967 16,0 0-258-16,0 0 258 15,16 2 0-15,-2-1 387 16,2-1 258-16,12-3-129 15,-1-8-129-15,12 5 0 16,-4-8-387-16,10 7-258 0,-4-4-129 16,1 4-129-16,-2 0-129 15,-5 5 0-15,-5 0 129 16,-4 2 0-1,-6 3 258-15,-6 4 129 16,-7 4 0-16,-2 7-258 0,-5 1 258 16,-7 7-258-16,-6 1 129 15,-1 4-129-15,-5-1-258 16,-2 0-258-16,4 5-1032 15,-4-6-2709-15,-3-11-516 16,8 2-129-16</inkml:trace>
  <inkml:trace contextRef="#ctx0" brushRef="#br0" timeOffset="54119.0952">10345 12487 903 0,'-7'25'3999'15,"7"0"258"-15,-8-10-516 16,8 9-3225-16,0 8-129 16,0 8 0-16,0 8 0 15,0-1 258-15,0 6 0 16,0-2 0-16,0 1-129 15,0-4-129-15,0-2-129 16,1-5-258-16,-1-9-1419 16,3-7-2580-16,2 5-516 15,-5-11-129-15</inkml:trace>
  <inkml:trace contextRef="#ctx0" brushRef="#br0" timeOffset="54484.1163">10524 13043 6708 0,'23'-18'4644'0,"-8"13"-387"16,-15 5-1935-16,9-16-2322 15,-9 16-129-15,14-14 129 16,-14 14-129-16,0 0 129 0,0 0 129 16,-2 19 129-16,-5 3 129 15,2 4-129-15,1 4 129 16,-1 2-129-1,5 4-129-15,0-3 129 0,1-5-129 16,7-4 129-16,4-6-129 16,4-9 0-16,1-1-258 15,4-8 129-15,0-3 0 16,1-7-387-16,-4-9-516 15,5 2-2193-15,-4-1-1548 16,-11-9-516-16,0 5 516 16</inkml:trace>
  <inkml:trace contextRef="#ctx0" brushRef="#br0" timeOffset="54635.1249">10546 12794 3870 0,'9'0'2580'0,"12"-4"-2580"16,3-1 0-16,-12-11-4257 16</inkml:trace>
  <inkml:trace contextRef="#ctx0" brushRef="#br0" timeOffset="71413.0846">3132 9786 2580 0,'-18'-8'4128'16,"8"-5"-129"-16,10 13-2451 15,0-11-1419-15,2-1 258 16,-2 12-129-16,13-20 129 16,-3 13 129-16,1-5-129 15,6 5 0-15,0-6 129 16,6 2-129-16,2-1-129 15,5-1-129-15,3 2 129 16,5-2 0-16,3 1-129 16,3 0-129-16,3 0 129 15,5 1 0-15,-1-1 0 16,4 4-129-16,4-1 129 0,4 2-129 15,4 1 0 1,4 5 129-16,3-1-129 0,4 2 129 16,2 0-129-1,6 0 129-15,1 3 0 0,3-2 0 16,1-1 129-16,4 0 129 15,-2 0-129-15,7 0-129 16,-6-2 129-16,4 2 0 16,-2 0 0-16,4 0-129 15,-5 0 0-15,0 2 0 16,0 4 0-16,1 2-129 15,-1-4 129-15,0 1 0 16,0 1-129-16,-1 0 129 0,-3 0 0 16,0 0-129-1,-4 0 129-15,1 2 0 16,-2 0-129-16,1 0 129 15,-5-3-129-15,-1 3 129 0,1-3-129 16,-4 8 0-16,-4-8-129 16,-6-3-645-16,1-2-3612 15,-7 12-645-15,-21-12-645 16,-11 0 517-16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0:33:19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4634 2727 516 0,'-8'-88'3096'0,"-9"55"-1806"0,-1 5-387 15,2 14 129-15,-7-1-258 16,2 12 129-16,-4 3-258 15,-1 5 0-15,-8 14-129 16,2 7 0-16,-8 15-387 16,1 10 0-16,-7 15 129 15,1 7-129-15,-4 6 129 16,3 9-129-16,1-2-129 15,4 7 129-15,8-6-129 16,4-2 0-16,9-5 0 16,7-1 129-16,10-2 0 15,3-4-129-15,15-2 129 16,9 1 0-16,5-10 129 0,10 0 0 15,7-8-129 1,8-2 129-16,4-11-129 16,7-3 387-16,1-12-129 15,4-10 0-15,0-11 258 0,4-5-129 16,-7-15 258-16,0-6-387 15,-6-16 129-15,-2-9-258 16,-10-14 0-16,-4-3 129 16,-12-16-258-16,-8-12 0 15,-8-8 0-15,-9-10-129 16,-8-5 0-16,0-3 0 15,-9 2 0-15,-6-2-129 16,-3 9 129-16,-2 9-129 16,-5 15 0-16,-7 14-387 15,1 17 0-15,-16 9-2838 16,-4 13-1290-16,-3 23-129 15,-12-2 1-15</inkml:trace>
  <inkml:trace contextRef="#ctx0" brushRef="#br0" timeOffset="44010.5172">19184 6546 3483 0,'-19'-1'4515'0,"19"1"-387"16,-1-11-4128-16,8 11 0 15,12 0 0-15,4 0-129 0,6 0 258 16,5 0 0-1,8-3-129-15,3-4 0 16,7-1 129-16,4-3-129 16,6 3 129-16,7-2-129 0,6 3 258 15,5 0-516-15,10-1 516 16,6 6-258-16,3 1 0 15,9 1 0-15,3 0 0 16,5 1 0-16,8 3 0 16,0-2 0-16,5 6 0 15,3-4 0-15,1-1 129 16,4-1 0-16,3-2 0 15,1 0 0-15,2 0 0 16,3 0 258-16,-2-1-129 16,1 0 0-16,0-2 0 15,-4 3-129-15,-4-4 258 16,-2 4-129-16,-6-3-258 0,-9 3 129 15,-8 0 0-15,-4 0 0 16,-8-1-129-16,-6-1 0 16,-3 2 0-16,-8 0 0 15,-5 0 0-15,-3 0 129 16,-8 0-129-16,-7 0 0 15,-6-1 0-15,-4 1 129 16,-9-5 0-16,-6 3 0 16,-7-1 258-16,-5 0-258 15,-5 0 0-15,-5 1 0 16,-2 0 0-16,-11 2-129 15,10 0 0-15,-10 0 0 16,0 0 0-16,0 0 129 0,0 0 0 16,0 0-129-16,0 0 129 15,0 0 129-15,0 0-258 16,0 0 129-1,-15-5 0-15,0 4-129 0,-3-1 0 16,-5-1 0-16,-7 1-129 16,-6 0 129-16,-4 0-129 15,-6 0 129-15,-4 0 0 16,-5 2 0-16,-7 0 0 15,-8 0-129-15,-7 3 129 16,-7 2-129-16,-7 0 0 16,-12 0 0-16,-2 3 129 15,-10-2-258-15,-7 2 129 0,-7-2 0 16,-4 3 0-1,-5-4 0-15,-2 5-129 16,-4-5 129-16,-2 2 0 16,-2-1 0-16,2-2 129 0,4-1-129 15,2 0 129-15,1-1 0 16,6 1 0-16,6 0 0 15,6-3 0-15,5 3 129 16,5-3-129-16,4 1 0 16,5-1 0-16,4 0 0 15,4 0 0-15,6-4 0 16,5 1 0-16,7-5 0 15,8 2 129-15,10-1-129 16,7 0 0-16,13 3 0 16,10 0-129-16,8-1 0 15,11 3 0-15,9 2 0 0,0 0 0 16,21 2 0-16,11 5 0 15,8-2-129-15,20 2 129 16,11-1 129-16,15 0 0 16,13 3 0-16,10-4 0 15,8-1 0-15,13 2 0 16,2-2 129-16,6 0-129 15,7-1 0-15,4 0 258 16,4 0-258-16,6-2 129 16,-3 0 0-16,4-1 0 15,1 3 0-15,-3-2 0 16,-1-1 0-16,-3 0-129 15,-3 0 129-15,-5 0 0 0,-3 0-129 16,-5 0 129-16,-6 0 129 16,-8 1-258-16,-7 4 0 15,-8 1 0-15,-7 0 0 16,-10 6-258-16,-6 1 258 15,-9 3-129-15,-9 1-129 16,-7 5-774-16,-11 1-2451 16,-14-6-1032-16,-1 7-387 15</inkml:trace>
  <inkml:trace contextRef="#ctx0" brushRef="#br0" timeOffset="62216.5586">9842 5364 516 0,'215'15'387'0,"-110"-6"129"15,-10-1-258-15,1 1 387 16,-11-2-258-16,-4-1 129 16,-11-1 129-16,-5 2 129 15,-11-5-129-15,-10 4 129 16,-9-3 0-16,-7 3 0 15,-11-4-258-15,-6-1-258 16,-11-1-387-16,0 0 0 16,-25 0-258-16,-6 0 129 15,-15-3 129-15,-12-3-387 0,-12 0 129 16,-17 1 258-16,-9-4 129 15,-12 1 0-15,-9 1-387 16,-13-1 0 0,-3 1-258-16,-8-2 129 0,-8 1 0 15,-5 0 0-15,-1-1 129 16,-3 1 0-16,-5-2 258 15,-1 0 258-15,-1 1 0 16,-1 3 258-16,1-1-129 16,-1 4 0-16,0 1 129 15,-2 2 0-15,4 0 258 16,3 0 0-16,1 0 129 15,3 2 129-15,1-1-258 0,8 1 0 16,2 0 0 0,11 0-129-16,4 0-129 15,8-1-129-15,11-1 129 16,12 0-129-16,9 0-129 0,12 0 0 15,9 0 258-15,15 0-387 16,10 0 129-16,11 0-258 16,11 0-129-16,9 0 129 15,14 0 0-15,0 0 0 16,25 1-129-16,5-1-129 15,16 0 129-15,15 0 0 16,11 0-129-16,13-5 129 16,16 2-129-16,10-1-258 15,16 1 129-15,3 1 129 16,14 2-129-16,4 0 129 15,10 0 0-15,8 5 258 16,4 5 0-16,8 0 0 0,4 3 129 16,4 1-129-16,52-1 258 15,-38 0 0-15,3 2 129 16,4-3 387-16,6-2-129 15,0 0-129-15,2-1 0 16,4 2-1935-16,-56-11-1935 16</inkml:trace>
  <inkml:trace contextRef="#ctx0" brushRef="#br0" timeOffset="74387.2547">14932 7255 774 0,'0'10'903'15,"7"2"-129"-15,-3 8 0 16,4 9 129-16,-5 10 0 0,4 11 0 16,-5 7 129-16,-2 8-387 15,0 2 0-15,-6 7-258 16,-2-7 129-16,-1 0-387 15,2-9 129-15,-3-8-258 16,3-9 258-16,1-9 0 16,0-7 0-16,5-9 258 15,1-16 0-15,0 0 0 16,0 0-129-16,-10-20 129 15,8-8 0-15,2-3 0 16,0-10-129-16,0 0-129 16,0-4-129-16,0 5 129 15,1-2 0-15,6 9 129 0,0-1-258 16,3 5 129-1,1 3-258-15,5 5 258 0,-1 1 129 16,5 0-129-16,2 0 0 16,2-1-129-16,1 2 129 15,0 3-258-15,-1 1 129 16,0 1-129-16,-4 8 0 15,-3-1 0-15,-4 3 0 16,-2 2-129-16,-11 2 129 16,11 0 0-16,-11 0-129 15,0 0 129-15,10 6 0 16,-10-6 0-16,0 0-129 0,0 0 129 15,0 0-387-15,0 0-645 16,0 0-1548-16,0 0-2064 16,0 0-258-1</inkml:trace>
  <inkml:trace contextRef="#ctx0" brushRef="#br0" timeOffset="75355.3101">14949 7365 645 0,'0'0'1032'0,"0"0"387"15,0 0 129-15,0 0-129 16,11-4 258-16,-1 4-258 15,2 0-258-15,7 1 0 16,0-1-258-16,13 2 0 16,1-2-129-16,7 0-258 15,2 0 0-15,4 0-129 16,-1 0-129-16,2 0-129 15,-6 0 129-15,-1 0-129 16,-11 0 129-16,-4 0-129 16,-8-1 129-16,0 1 0 15,-17 0 0-15,12-2 0 16,-12 2 0-16,0 0 0 0,-8-6 0 15,8 6-129-15,-21-2-129 16,4-4-129-16,1 4-258 16,-8 0 258-1,-1 2-129-15,-4 0 0 0,-4 0 0 16,-4 0 0-16,1 2 0 15,-4 0-129-15,4 5 258 16,1-5-129-16,3 2 129 16,1-2 0-16,5 1 129 15,5 0 0-15,2-2 0 16,5-1 129-16,2 1-129 15,12-1 129-15,-14 7-129 16,14-7 129-16,0 0 0 0,-7 18 0 16,6-7 258-1,1 6-129-15,-1 3-129 16,1 11 258-16,-4-2-258 15,2 9 258-15,-3 2-258 0,1 3 258 16,-3 2-129-16,-2 6-129 16,3-6 0-16,-5 0 0 15,2-6 0-15,1-2-129 16,0-2 129-16,-3-5-129 15,2-3 0-15,4-7 0 16,-3-2-129-16,3-3 0 16,1 0-129-16,4-15-516 15,-2 23-645-15,2-23-2322 16,0 0-1032-16,0 14-387 15</inkml:trace>
  <inkml:trace contextRef="#ctx0" brushRef="#br0" timeOffset="75818.3364">15081 7968 3225 0,'0'22'3999'16,"3"-9"-3483"-16,-3 1 645 16,2 10-129-16,-2-4 0 15,6 11 129-15,-5-4-129 0,4 4-129 16,-3-4-258-16,4 5 0 15,-4-9-387-15,0 1 0 16,-2-8-129-16,0-3 129 16,0-13 0-1,0 13 0-15,0-13 0 0,0 0-129 16,-8-19 129-16,8-2-129 15,0-8 129-15,6-5-129 16,3-11 0-16,5 0-129 16,3-6 129-16,7 6 129 15,4-1-129-15,-2 3-129 16,3 9 258-16,0 5-258 15,-1 13 129-15,-3 7 0 0,-3 4-129 16,-2 3-129-16,-3 2-129 16,-4 4-387-1,3 7-516-15,-16-11-1419 16,15 8-2451-16,-2 0 0 0</inkml:trace>
  <inkml:trace contextRef="#ctx0" brushRef="#br0" timeOffset="76183.3574">15803 7790 2967 0,'0'0'5031'15,"11"5"-258"-15,-11-5-2193 16,12-5-1419-16,8 5-258 15,-4-7-129-15,11 6-129 16,-1-3-129-16,5 4-258 16,-3 0 0-16,5 0 0 15,-4 0-258-15,-3 4 129 16,-3 0-258-16,-4-1 129 15,-1 0-387-15,-8-3-516 16,4 4-1032-16,-14-4-2709 16,0 0-258-16,11-1-516 15</inkml:trace>
  <inkml:trace contextRef="#ctx0" brushRef="#br0" timeOffset="82284.7064">15594 6836 645 0,'-11'-5'1290'0,"5"-8"0"15,6 13-258-15,0-11 258 0,0 11 0 16,0 0-129-16,9-15-129 16,4 11-129-16,-1 0-129 15,5 4-258-15,3 0 0 16,1 2-129-16,0 4-258 15,3 4 0-15,-4 2 0 16,1 2-129-16,-2 0 0 16,-5 3 258-16,-2 0-258 15,-6 1 0-15,-2 5 258 16,-4 2-258-16,-7 0 129 15,-7 4 0-15,-6 0 0 16,-1 0 0-16,-4-3 129 16,0-1-258-16,0-7 129 0,4-1 0 15,1-6 129-15,7-4-129 16,4-7 129-16,9 0 129 15,0 0-129-15,-1-12 0 16,2 1 129-16,11 1-129 16,-2 2 129-16,6 0-129 15,1 3 0-15,6 4 0 16,-1 1 0-16,3 2-129 15,2 6 0-15,2-1-129 16,2 5-258-16,-4-6-774 16,7 10-1677-16,-2 0-2064 15,-14-8-258-15</inkml:trace>
  <inkml:trace contextRef="#ctx0" brushRef="#br0" timeOffset="85179.872">15849 7799 3354 0,'33'6'3870'0,"-19"-3"-3354"15,11-1-129-15,8 1 0 16,0-3 258-16,8 2-258 15,-7-2 258-15,7 2-129 0,-3-2-129 16,3 0 0 0,-8 0-387-16,-1 0 0 15,-6 0-516-15,-5-4-1032 16,-5-3-1935-16,4 7-645 0</inkml:trace>
  <inkml:trace contextRef="#ctx0" brushRef="#br0" timeOffset="85427.8861">16091 7644 3483 0,'-9'39'4128'15,"9"-11"-3483"-15,-3 4 0 16,2 7-258-16,-3 2 129 0,4 1-387 16,-1-1 0-16,1-4-774 15,0-3-1290-15,6 2-1935 16,-6-25 259-16</inkml:trace>
  <inkml:trace contextRef="#ctx0" brushRef="#br0" timeOffset="85841.9099">16614 7368 2709 0,'32'-8'2193'0,"-17"-6"258"16,6 12-258-16,-4-9-258 15,16 10 0-15,-8-6-645 16,16 7-129-16,0-3-258 16,9 3-387-16,-1 0-129 15,4 2-129-15,-2-2-129 16,-2 4 0-16,-3 0-129 15,-9 1 0-15,-8-3 258 16,-8 2-129-16,-5 3-129 16,-8 5 129-16,-8 4 0 15,-8 3-129-15,-8 0 129 16,-4 4-129-16,0 6-387 0,-7-9-645 15,2 10-1032-15,-7-5-2322 16,-2-11-645-16,8 6-129 16</inkml:trace>
  <inkml:trace contextRef="#ctx0" brushRef="#br0" timeOffset="86058.9221">16827 7467 774 0,'0'0'4515'0,"-13"16"258"15,13 2-2967-15,0 21-516 16,-9 0-258-16,3 15 0 0,-4 0-387 16,1 5-387-16,1 1-258 15,-5-2-516-15,9 4-645 16,-6-11-1032-16,9-8-1548 15,2 1-903-15</inkml:trace>
  <inkml:trace contextRef="#ctx0" brushRef="#br0" timeOffset="86389.9411">17040 8100 2709 0,'19'4'4515'16,"5"-7"-258"-16,-11-1-2709 15,-8-11-129 1,7 8-258-16,-8-10-129 0,-4 17-258 16,8-18 258-16,-8 18-258 15,0 0 0-15,0 0-258 16,-6 17-258-16,0 8-129 15,-1 5-258-15,1 4 129 16,1 5-129-16,1 3 129 16,4-2-129-16,0-4 0 15,3-5 129-15,4-5-129 16,4-4 0-16,-3-8-258 0,6 1-387 15,-14-15-1032 1,20 0-1806-16,-8-4-1419 16,-11-16-129-16</inkml:trace>
  <inkml:trace contextRef="#ctx0" brushRef="#br0" timeOffset="86580.9521">17125 7841 2193 0,'-2'-48'4257'0,"2"37"-903"16,0 11-1161-16,0 0-774 15,14 12-258-15,-5 0-387 16,3 5-516-16,1-3-129 16,-1 3-387-16,4 0-903 15,-6-5-1677-15,-10-12-1677 16,27 9 0-16</inkml:trace>
  <inkml:trace contextRef="#ctx0" brushRef="#br0" timeOffset="87057.9794">17348 6917 3096 0,'4'-39'3870'0,"16"25"-1806"16,2 6-1290-16,-1 2-129 15,12 5 258-15,-6-1-129 16,6 2 0-16,-9 5-129 16,3 7 0-16,-12-1-258 15,-3 7 129-15,-11 1-258 16,-1 5 129-16,-13-3 129 15,-2 5 129-15,-6-8 0 16,5 6-129-16,0-10 129 0,4 6-258 16,12-20-129-1,-4 23 0-15,10-12-129 16,12 1-129-16,7 4-258 15,4-2-258-15,11 14-1548 0,-1-4-2580 16,-3-4-258-16,4 9-258 16</inkml:trace>
  <inkml:trace contextRef="#ctx0" brushRef="#br0" timeOffset="87396.9987">17709 7786 2580 0,'-21'-14'4773'0,"21"14"-387"16,0-13-129-16,0 13-3999 15,27-3-258-15,-2 3 258 16,7 0-258-16,5 2-258 16,3-2-774-16,5 7-2193 15,-3 2-1161-15,-9-9-258 0</inkml:trace>
  <inkml:trace contextRef="#ctx0" brushRef="#br0" timeOffset="87622.0117">17807 7881 3096 0,'22'52'3741'16,"-3"-27"-2838"-16,2-4-129 15,4-3-129-15,4-6-258 0,0-4-387 16,-1-7-1161-16,-10-9-2451 16,18 5-129-1</inkml:trace>
  <inkml:trace contextRef="#ctx0" brushRef="#br0" timeOffset="90448.1733">18478 7583 3225 0,'-18'17'4515'0,"6"-9"0"15,3 9-3483-15,9 14-129 16,-2 0 129-16,2 11-258 16,0 0 258-16,2 6-516 15,-2-2 0-15,6 3 0 16,-5-7-258-16,2 0-129 15,0-6-129-15,-3-7 0 16,0 0-129-16,0-10-516 16,6 5-516-16,-6-13-1935 0,0-11-1677 15,6 10-129-15</inkml:trace>
  <inkml:trace contextRef="#ctx0" brushRef="#br0" timeOffset="90613.1828">18781 8125 516 0,'14'31'4128'0,"-13"-6"-3096"16,-1-25-1032-16,-9 1-2709 15</inkml:trace>
  <inkml:trace contextRef="#ctx0" brushRef="#br0" timeOffset="130850.4842">15689 11747 2193 0,'-20'-8'4773'16,"20"8"-387"-16,0 0 129 15,0 0-4257-15,21-13 129 16,4 12-387-16,8-1 129 15,6 0 0-15,4-1 0 16,5 3 0-16,-1 0 0 16,-1-1 0-16,-2 1 0 15,-5 0 0-15,-4 0-129 0,-9 0 129 16,-5 2-129-16,-5 4 0 15,-16-6 129-15,13 16-129 16,-13-4 129-16,0 3-129 16,-8 1 129-16,-2 3-129 15,-2 1-129-15,-4-3-774 16,4 4-2580-16,-1 5-903 15,-11-10-516-15</inkml:trace>
  <inkml:trace contextRef="#ctx0" brushRef="#br0" timeOffset="131100.4983">15700 11855 1677 0,'-23'-5'4773'0,"23"5"0"16,-12 11-258-16,12 4-2838 15,0 13-1290-15,0 12-387 16,0 11 129-16,0 7 0 16,-2 11 0-16,-2 6 129 15,1 4-258-15,-1 0 129 16,3-3-129-16,-2-7-129 15,1-8-387-15,3 0-645 16,0-11-3354-16,2-22 0 0,6-1-258 16</inkml:trace>
  <inkml:trace contextRef="#ctx0" brushRef="#br0" timeOffset="131484.5203">15908 12439 3999 0,'12'0'4644'16,"-2"1"0"-16,-10-1-645 15,7 18-3999-15,-1-1 0 0,3 2 0 16,0 1-129-1,0 1 258-15,-2-1 0 16,-1-4 0-16,-1-1 129 16,-5-15 129-16,6 12 0 0,-6-12 0 15,0 0-129-15,0-17 0 16,1 1-129-16,2-4 129 15,2-2 0-15,-2-4-387 16,4 4 387-16,0 1-258 16,4 5 129-16,1 4-129 15,2 2 129-15,2 7-258 16,0-2-387-16,2 6-387 15,-6-1-2064-15,1 0-1806 16,3 0-129-16,-4 0-258 16</inkml:trace>
  <inkml:trace contextRef="#ctx0" brushRef="#br0" timeOffset="131801.5386">16435 12317 3870 0,'0'0'5031'15,"0"0"-516"-15,0-7 0 16,14-5-3999-16,12 2-129 0,7-2 0 16,11 1-258-16,2 0 129 15,5 2 0-15,0 3-258 16,1 2-129-1,-2 4-516-15,-12 0-774 0,3 4-1935 16,-8 4-1548-16,-10-5 129 16</inkml:trace>
  <inkml:trace contextRef="#ctx0" brushRef="#br0" timeOffset="144976.2921">17270 12041 2580 0,'21'5'4644'0,"-21"-5"-129"16,15 0-387-16,-5 2-3870 16,-10-2-129-16,16 5 387 15,-16-5 0-15,11 15 0 16,-11-15 258-16,3 35 0 15,-3-11 0-15,1 13 0 16,-1 0-129-16,0 13 0 16,-2-1-258-16,2 4-258 15,-2-5 129-15,2-1-258 16,0-5-258-16,-4-14-774 15,5-6-3483-15,3-7-516 16,-4-15-645-16,0 0 258 0</inkml:trace>
  <inkml:trace contextRef="#ctx0" brushRef="#br0" timeOffset="145699.3333">15181 11939 4386 0,'-39'9'4902'0,"22"14"-387"16,-8-6-387-16,-2 14-4257 0,7 7 129 16,3 8-129-16,1 6 129 15,5 5 0-15,4 2 0 16,6 1 129-1,5 2-129-15,10-5 0 0,10-3-387 16,13 1-516-16,2-11-2064 16,5-11-1548-16,19 0-258 15</inkml:trace>
  <inkml:trace contextRef="#ctx0" brushRef="#br0" timeOffset="146256.3653">17732 11946 6321 0,'-20'-3'5031'0,"20"3"-258"15,0 12-258-15,21-3-4644 16,-2 8-129-16,2 3 0 15,6 10 129-15,1 4 129 16,1 6 0-16,-4 4 0 16,-3 1 0-16,-6 2 129 15,-5 0 0-15,-8-2-129 16,-3-5 129-16,-11-2-258 15,-6-9 0-15,-3-4-258 0,-4-4 0 16,-2-13-774-16,4 1-903 16,-8-13-1677-16,6-13-1161 15,9-1-129-15</inkml:trace>
  <inkml:trace contextRef="#ctx0" brushRef="#br0" timeOffset="146688.3901">17839 11503 3870 0,'-2'-27'4257'0,"-2"-1"-129"16,8 17-2580-16,2-1-1419 15,-6 12 0-15,21-14 0 16,-7 10 258-16,6 4 129 15,4 0 0-15,2 8-129 16,-1 2 129-16,2 7-258 16,-6-2-129-16,-6 4 0 15,-7 1 0-15,-5 1 0 16,-11-2 258-16,-5 2 0 15,-11-4 258-15,3 3-129 16,-7-7 129-16,9 5-129 16,-3-10 0-16,14 6 0 15,8-14-258-15,8 14 258 0,21-13-387 16,15-1-258-16,15 0-2967 15,10 0-1806-15,-2-15-258 16,10-2-645-16</inkml:trace>
  <inkml:trace contextRef="#ctx0" brushRef="#br0" timeOffset="148253.4796">18295 12113 5934 0,'-33'6'5160'15,"33"-6"-387"-15,0 0-1290 16,25-1-3354-16,7 1 0 16,11 2 0-16,10 0 0 15,5 3-129-15,3-1 0 16,2-2-387-16,-1 3-516 15,-12-5-903-15,4-2-2451 16,-5-1-645-16,-15-8 0 0</inkml:trace>
  <inkml:trace contextRef="#ctx0" brushRef="#br0" timeOffset="148425.4892">18781 11927 1935 0,'-37'55'4515'0,"15"-23"-129"16,17 18-516-16,-6 0-3483 15,5 4-1161-15,-4 0-1161 16,3-7-1935-16,7 7-516 16,-3-22 259-16</inkml:trace>
  <inkml:trace contextRef="#ctx0" brushRef="#br0" timeOffset="148960.52">19728 11653 774 0,'-27'8'1161'15,"15"-4"516"-15,12-4 516 16,-15 13 387-16,15-2-516 15,0-11 0-15,19 14-387 16,-1-14-258-16,14 7 0 16,-4-7-387-16,12 0-129 15,-4 0-258-15,5 0-258 16,-9-3-129-16,-1 3-129 15,-8-1 0-15,-5 1-129 16,-10 2 0-16,-8-2 0 0,0 24 129 16,-5-7-129-16,-10 6 0 15,-2 2 0-15,-4 6-129 16,-8-2-258-1,4 7-774-15,-12-10-1806 0,-2 0-1806 16,8 0-129-16,-7-11-387 16</inkml:trace>
  <inkml:trace contextRef="#ctx0" brushRef="#br0" timeOffset="149259.5371">19491 11704 5934 0,'0'8'4902'0,"3"11"-387"15,-3 11-1419-15,6 0-2967 0,1 7 129 16,-2 8 129-16,6 8 258 15,-6-1-258-15,4 9 258 16,-6-5-129-16,5 5 129 16,-7-10-258-16,8-3 0 15,-6-7-258-15,2-5 0 16,1-6-129-16,0-6-129 15,2-1-258-15,-8-23-516 16,18 27-774-16,-18-27-1548 16,14 7-1677-16,0 0-516 15,-6-7 0-15</inkml:trace>
  <inkml:trace contextRef="#ctx0" brushRef="#br0" timeOffset="149592.5562">19900 12319 3999 0,'25'-16'4644'15,"-18"2"-129"-15,7 12-387 16,-2-7-4128-16,-12 9-129 15,12-5 0-15,-12 5 0 16,0 14 129-16,-3 4 0 16,-6 3 258-16,-2 3 129 0,3 9-129 15,0-3 129-15,4 2 0 16,3-4-129-16,5-2-129 15,8-4 129-15,2-6-387 16,5-3 129-16,4-8-129 16,3 1-387-16,-4-8-1290 15,3-9-2838-15,3 3 129 16,-8-13-516-16</inkml:trace>
  <inkml:trace contextRef="#ctx0" brushRef="#br0" timeOffset="149765.5661">20053 12018 4257 0,'-19'11'4902'0,"13"2"-516"15,8 11-387-15,12-8-5031 0,3 6-1419 16,-3 0-1806-16,-2-13-645 15,7 1 258-15</inkml:trace>
  <inkml:trace contextRef="#ctx0" brushRef="#br0" timeOffset="150139.5875">20252 11447 4773 0,'37'-24'5031'0,"-12"20"-516"0,-8-9 0 16,1 6-4515-16,6-3 0 16,1 7 0-16,-5-2-129 15,-3 4 258-15,-6-1-129 16,-11 2 129-16,10 0 0 15,-10 0 0-15,-5 4 0 16,5-4-129-16,-13 5 129 16,13-5-129-16,-15 5-129 15,15-5 129-15,0 0 0 16,-5 16 0-16,5-16 0 15,13 21 0-15,4-7 0 16,5 1 0-16,4 0-129 0,5 2-129 16,0-6-774-16,11 7-1161 15,-9-4-1677-15,-3-5-645 16,2 5-516-16</inkml:trace>
  <inkml:trace contextRef="#ctx0" brushRef="#br0" timeOffset="150528.6097">20638 12000 5676 0,'-23'-13'4773'16,"23"13"-387"-16,-6-12-129 16,6 12-4515-16,16 0 0 15,5 3 129-15,3 6-129 16,9-1 516-16,1 2-129 15,6-1 0-15,3 2-129 0,-1 0-258 16,-3-6-645 0,1 4-387-16,-10-9-129 15,1 4-258-15,-12-4-774 16,-5-1-1032-16,-3-1-1290 0</inkml:trace>
  <inkml:trace contextRef="#ctx0" brushRef="#br0" timeOffset="150777.6239">20551 12293 7353 0,'20'2'5031'0,"5"-9"-258"0,0-9-258 16,8 3-4515-16,9-1-129 15,10 6-258-15,-2-6-903 16,7 8-3354-16,-1 5-387 15,-6-3-258-15</inkml:trace>
  <inkml:trace contextRef="#ctx0" brushRef="#br0" timeOffset="153279.7671">22062 11292 2193 0,'-1'-19'4644'0,"1"19"-258"16,0 20-129-16,0 6-3999 15,0 8-129-15,-4 8-129 16,3 9 129-16,0 6 0 16,-2 1-129-16,3 0 0 15,0-2 0-15,0-10-258 16,5-3-387-16,-3-7-2193 0,-2-14-1419 15,5 1-387 1</inkml:trace>
  <inkml:trace contextRef="#ctx0" brushRef="#br0" timeOffset="153525.7811">21679 11905 5676 0,'9'23'5289'15,"12"-21"-516"-15,17-2-387 16,13 0-4386-16,5-5-129 16,5-3-258-16,3 2-129 15,-2-5 0-15,0 7-129 16,-12-6-129-16,-2 10-387 15,-18 0-645-15,-2 1-2193 0,-7 16-516 16,-20-3 258-16</inkml:trace>
  <inkml:trace contextRef="#ctx0" brushRef="#br0" timeOffset="154095.8138">21687 12361 3612 0,'-16'-42'4644'0,"9"11"-387"0,10 9-258 15,7-4-3870-15,3 4-258 16,5 3-258-16,4 7 258 15,-1 3-129 1,4 9 258-16,-1 1-129 0,0 13 129 16,-1 5 129-16,-1 4-129 15,1 5 129-15,1 2 0 16,0 3 0-16,-2-1-129 15,5-1 129-15,2-2-129 16,2-4 0-16,1-6 0 16,1-5-129-16,3-8 129 15,-2-6-129-15,3-2-129 16,-5-13 129-16,0-4-258 0,-4-7 258 15,-3 0-258 1,-7-6 258-16,-4 3-129 16,-9 2 258-16,-5 1-129 15,-4 3 129-15,-12 10 129 0,-5 6 0 16,-9 7 0-16,-3 4 0 15,-5 14 0-15,-1 10 129 16,-5 4-129-16,4 7 0 16,-1 0 0-16,3 1 0 15,2-5 129-15,7 0 0 16,0-15 129-16,4-2-129 15,3-12 0-15,3-6-129 0,2-4-645 16,0-17-1806-16,-1-9-2064 16,9 2-258-16,-8-13 0 15</inkml:trace>
  <inkml:trace contextRef="#ctx0" brushRef="#br0" timeOffset="154344.8279">21557 11636 2322 0,'-59'47'3999'16,"22"-22"129"-16,19 27-645 0,-1-3-4644 16,7 20-387-16,-2 1-258 15,13 7-1290-15,7 6-903 16</inkml:trace>
  <inkml:trace contextRef="#ctx0" brushRef="#br0" timeOffset="154653.8457">22638 11700 2322 0,'68'49'5031'0,"-43"-18"-516"0,8 19-516 15,-21 3-2064-15,6 5-2838 16,-10-3 129-16,0 4 129 15,-8-5 258-15,-4-3-129 16,-9-8 516-16,-4-10-258 16,1-7-1161-16,-8-16-2322 15,15 6-387-15,-15-18 0 16</inkml:trace>
  <inkml:trace contextRef="#ctx0" brushRef="#br0" timeOffset="155237.8791">23160 11805 3483 0,'26'2'5031'0,"-10"-2"-516"16,14 0-129-16,5 0-4128 16,-3 0-387-16,4-3-516 15,1 3-258-15,-5-2-258 16,-1 2-258-16,-12 0-129 15,3 0-516-15,-13 5-1290 16,-9-5-774-16</inkml:trace>
  <inkml:trace contextRef="#ctx0" brushRef="#br0" timeOffset="155474.8926">23133 12035 4257 0,'0'18'4773'16,"0"-18"-387"-16,33 5-129 16,-4-5-4386-16,6-3 0 15,2-3-129-15,7 3-645 16,-3-10-645-16,5-1-2322 15,3 9-645-15,-14-11 0 16</inkml:trace>
  <inkml:trace contextRef="#ctx0" brushRef="#br0" timeOffset="155889.9163">23853 11885 5160 0,'12'22'4773'16,"-13"8"-258"-16,-11-15-258 15,2 8-4386-15,-4 5 0 16,2-1 129-16,-1 2 129 16,3-3 0-16,3 3 258 15,2-7-129-15,5-1 129 16,2-10 0-16,12 0 0 15,3-10 0-15,7-1-129 16,7-5-129-16,6-13 129 16,0-4-129-16,5-6-129 0,-2-3 0 15,-2-6 258-15,-5-1-129 16,-5-1-129-16,-11-1 129 15,-8 1-129-15,-9 2 129 16,-3 5 0-16,-14 3 129 16,-4 8-129-16,-12 6 0 15,-1 12-129-15,-6 3 129 16,1 16-129-16,-2 12 0 15,3 3-387-15,6 17-1548 16,3-1-2580-16,7-9-516 16,7 2-258-16,6-19-129 15</inkml:trace>
  <inkml:trace contextRef="#ctx0" brushRef="#br0" timeOffset="202690.5932">15437 13430 1 0,'-38'-44'3224'15,"22"25"-2063"-15,4-3 387 0,4 7 0 16,0-4 0-16,8 19-258 16,-6-24 129-16,6 24-129 15,0 0-129-15,6-2-258 16,-6 2-258-16,16 18-258 15,-7 6 0-15,6 12-129 16,-2 9-129-16,3 8 129 16,-3 7-258-16,-1 6 129 15,-1 3 0-15,-1 1 0 16,-2-5 0-16,-3-3 0 15,-2-11 129-15,2-6-258 16,-5-13 516-16,2-6-258 16,-2-14 129-16,0-12-129 0,0 0-258 15,0-15 258-15,-2-13-258 16,2-4 258-1,-1-8-387-15,0-6 258 16,1-6 0-16,0 1 0 0,1 0 0 16,4 3 0-16,4 3 129 15,1 5-258-15,2 1 258 16,5 9-258-16,0 4 129 15,0 1-258-15,3 7 129 16,-3 2-129-16,-1 8-129 16,-2-3-129-16,1 10-387 15,-15 1-516-15,18 1-645 16,-18-1-774-16,4 13-1419 15,1 2-903-15</inkml:trace>
  <inkml:trace contextRef="#ctx0" brushRef="#br0" timeOffset="203288.6274">15413 13319 516 0,'-6'0'3354'0,"6"0"258"16,0 0-2967-16,0 0-258 15,0 0 387-15,0 0 258 16,4 10 0-16,-4-10 129 15,13 4 258-15,-13-4-129 16,28 3 0-16,-10-3-387 0,15 2-129 16,-2-2-129-16,9 1-129 15,3-1-258-15,5 1 0 16,-2 0-129-1,3 1-129-15,-5 0 129 16,-6-2-129-16,0 0 129 0,-10 0 0 16,-7 0 0-16,-7 0 0 15,-14 0 0-15,0 0 0 16,-10 14 0-16,-10-1 0 15,-9-2 0-15,2 4-258 16,-4 5-387-16,-2-11-774 16,8 8-2838-16,4-3-774 15,-1-7-387-15,11 3 259 0</inkml:trace>
  <inkml:trace contextRef="#ctx0" brushRef="#br0" timeOffset="203896.6622">15888 13850 258 0,'-9'-1'3999'15,"9"1"0"-15,0 0-258 16,-13 0-2838-16,13 0-1032 0,0 0 129 15,0 0 129-15,1 18 387 16,-1-18 258-16,9 22 129 16,-7-9 129-16,8 11 0 15,-6-5-129-15,7 11-129 16,-6-4-129-16,7 7-258 15,-2-3-129-15,1 4-129 16,-2-7-129-16,1-2 0 16,-4-4 0-16,1-1 129 15,-5-7 129-15,3-1-129 16,-5-12 0-16,0 0 129 15,0 0-129-15,0-11 129 16,-1-5-129-16,-1-5-129 0,-1-3 258 16,2-2-258-16,-1-1 0 15,2-2 129 1,0 3-258-16,3 1 258 15,3 1-258-15,1 0 258 0,5 4-258 16,0-1-129-16,1 3 258 16,1 1-129-16,2 2 129 15,2 2 0-15,-4 2 0 16,3 4-129-16,-2 5 0 15,-5-2-387-15,7 6-645 16,-17-2-1290-16,14 2-1935 16,-4 8-774-16,-10-10 0 15</inkml:trace>
  <inkml:trace contextRef="#ctx0" brushRef="#br0" timeOffset="204187.6788">16441 13685 7224 0,'29'30'5160'0,"-11"-23"-258"15,11 1-516-15,-3-8-4902 16,14 0-129-16,-3 0 129 16,8 0-258-16,-7-8 129 15,6 5-258-15,-11-9-129 16,9 8-387-16,-12-10-516 0,2 2-1548 15,2 7-1290-15,-12-13 516 16</inkml:trace>
  <inkml:trace contextRef="#ctx0" brushRef="#br0" timeOffset="204391.6905">17092 13508 3225 0,'7'-4'4515'16,"-7"4"-129"-16,-3 19-2709 15,3 13-387-15,0-4-258 16,0 16 0-16,-1-2-258 15,1 11-129-15,-1-4-387 0,1 3-129 16,0-3-645-16,0-13-903 16,5 1-1548-16,0-6-1677 15,-5-13-129 1,0-3 130-16</inkml:trace>
  <inkml:trace contextRef="#ctx0" brushRef="#br0" timeOffset="204742.7106">14935 13409 3225 0,'-37'23'4386'0,"32"2"-129"15,-7-11-387-15,9 16-4128 16,3 10 258-16,2 5 0 16,8 8 258-16,-1 6 0 15,8 9 258-15,1-2-129 16,9 5-258-16,7-2 0 15,10-13-1290-15,13-5-2580 16,14-4-516-16,1-23-516 16</inkml:trace>
  <inkml:trace contextRef="#ctx0" brushRef="#br0" timeOffset="205208.7372">17426 13447 5289 0,'-3'-8'4644'0,"10"16"-645"15,-7-8-387 1,22 14-4386-16,-6-3-129 0,9 14 129 15,-3-3 258-15,4 13 258 16,-4 2 258-16,-5 1 258 16,-2 7 258-16,-10-5-129 15,-1 4 129-15,-7-2 0 16,-2-1-129-16,-8-7 0 15,-1-6-129-15,-3-5-129 16,2-9-387-16,3 3-516 16,-5-16-1548-16,2-4-1935 0,15 3-645 15,-16-28 387 1</inkml:trace>
  <inkml:trace contextRef="#ctx0" brushRef="#br0" timeOffset="205552.7569">17556 13073 6450 0,'36'-4'5418'15,"-15"6"-1161"-15,-2-7-516 0,3 6-5547 16,-5-2-129 0,12 4 258-16,-14-3 129 15,-1 9 129-15,-14-9 387 0,-1 20 774 16,-15-4 774-16,-8-2 774 15,2 4 129-15,-5-5-258 16,8 4-129-16,-1-5-129 16,13 1-129-16,7-13-258 15,0 0-129-15,17 8 0 16,7-8-129-16,5 0 0 15,4-1-129-15,7-2-516 0,-4-7-903 16,8 10-1032 0,-8 0-1677-16,-7 0-903 15,5 11 0-15</inkml:trace>
  <inkml:trace contextRef="#ctx0" brushRef="#br0" timeOffset="205902.7769">17941 13717 3612 0,'-22'13'4902'0,"22"-13"-258"16,0 0-387-16,16 3-3612 15,2-3-903-15,13 0 129 16,0 0 0-16,6 0 258 16,6-3-129-16,-1 2 0 15,-1-1-129-15,3 2-645 16,-8-2-1161-16,0-2-1419 15,0 4-1290-15,-13-13 0 16</inkml:trace>
  <inkml:trace contextRef="#ctx0" brushRef="#br0" timeOffset="206138.7904">18230 13502 3483 0,'-27'15'4515'0,"10"-6"-387"16,15 11-1548-16,-3 10-2064 15,0-2 0-15,3 12 0 16,2-3 129-16,0 4-129 16,0-8 0-16,8 5 0 15,-2-12-387-15,4-2-516 16,3-5-774-16,-13-19-1419 15,20 9-1935-15,2-9-387 0,-2-11 387 16</inkml:trace>
  <inkml:trace contextRef="#ctx0" brushRef="#br0" timeOffset="206533.813">18834 13276 6837 0,'24'0'5289'16,"-10"0"-516"-16,10-1-516 15,0-9-4257-15,14 7-516 16,-1-1 258-16,8 4 0 0,0-3 0 16,-2 3 129-16,-2 0 0 15,-4 2 258-15,-5 3-129 16,-9 0 258-16,-4 5-258 15,-8-1 129-15,-5 6 0 16,-6 0-129-16,-5 2 129 16,-8 0-129-16,-2 0 129 15,-2-1-258-15,0-3 0 16,0 3-387-16,-7-12-1419 15,6-2-2580-15,4 7-387 16,-8-7-258-16</inkml:trace>
  <inkml:trace contextRef="#ctx0" brushRef="#br0" timeOffset="206785.8273">18830 13364 7353 0,'-5'76'5160'16,"5"-35"-258"-16,0 2-258 16,9 5-4644-16,-1 5 0 15,4 1 0-15,0-5 0 16,1-2 0-16,-1-1-129 0,-5-7-516 15,3 2-387-15,-7-16-1161 16,7 4-1806 0,1-3-903-16,-3-10-258 15</inkml:trace>
  <inkml:trace contextRef="#ctx0" brushRef="#br0" timeOffset="207078.8442">19118 13849 3483 0,'18'-10'4515'0,"-18"10"-387"16,22-10-1161-16,-9 8-2709 16,-3-1 0-16,-1 2-129 15,-9 1 0-15,16-1 0 16,-16 1 129-16,6 7 129 15,-6-7 0-15,-1 22 0 0,-6-9 0 16,4 7 0-16,-4-2 129 16,6 2-258-16,-3-2 0 15,4 0-129-15,1-2-129 16,7-4-387-16,9 3-1419 15,-1-4-2580-15,0-11-387 16,5 0-258-16</inkml:trace>
  <inkml:trace contextRef="#ctx0" brushRef="#br0" timeOffset="207266.8548">19151 13601 6837 0,'-4'36'4515'0,"14"-10"-1290"0,-7-9-3096 16,12-17-4644-16,0 10-774 15,2-4 388-15</inkml:trace>
  <inkml:trace contextRef="#ctx0" brushRef="#br0" timeOffset="207661.8776">19506 13130 3483 0,'12'-2'5160'0,"1"2"-387"15,-2-1 0-15,5-8-2838 16,0 5-2064-16,1 1 129 16,-1-1 0-16,-3-2 0 15,-13 6 0-15,12-9 0 16,-12 9 0-16,-11-5 0 15,-3 5 129-15,-4 0-129 16,-2 3 0-16,0 1-129 16,2 3 258-16,4 1-129 15,14-8 129-15,-6 21-129 16,12-8 129-16,12-1 129 15,7 3-129-15,5-1 0 0,5 0-129 16,5 1-516-16,-2-10-774 16,6 8-1032-16,-11-3-1548 15,-3-7-1290-15,1 7 0 16</inkml:trace>
  <inkml:trace contextRef="#ctx0" brushRef="#br0" timeOffset="208099.9026">19975 13513 1935 0,'0'34'4386'0,"6"-22"-258"16,18 6-129-16,3-5-3741 15,3-1 129 1,6 0 129-16,-1-6 0 16,10 3 129-16,-7-9-129 0,7 1-129 15,-8-1 0-15,5-1-258 16,-7-5-516-16,-9-3-774 15,4 7-1419-15,-7-3-2064 16,-23 5 0-16,13-7-128 16</inkml:trace>
  <inkml:trace contextRef="#ctx0" brushRef="#br0" timeOffset="208346.9167">20012 13843 8514 0,'17'6'5031'16,"0"-6"-129"-16,10-1-516 15,-2-6-4773-15,12 5 0 16,2-3 0-16,3 2-129 15,0-2 129-15,3 5-387 16,-9-2-1032-16,2 2-2064 16,-2 5-1032-16,-8-3-129 15</inkml:trace>
  <inkml:trace contextRef="#ctx0" brushRef="#br0" timeOffset="208821.9439">20787 13698 4257 0,'-17'27'4773'0,"1"-17"-387"16,11 12-258-16,-3-6-4257 15,2 5-129-15,0-1 258 16,2 1 0-16,4 2 258 16,0-4 0-16,8 2 258 15,0-8 129-15,11 1-129 0,-1-10 0 16,11 0 0-16,-1-4-258 15,6-7 0 1,0-12 0-16,3-3-129 16,-4-3 0-16,1-6-129 0,-6-3 129 15,-5 0-129-15,-9-5 129 16,-8 4 129-16,-6 0-129 15,-7 3-129-15,-12 7 129 16,-6 5 0-16,-5 4-129 16,-7 6 129-16,-1 9 0 15,-4 2-129-15,1 14 0 16,1 7 129-16,5 6-258 0,3 6 129 15,10 4-258 1,3-7-645-16,19 7-2967 16,0-4-1290-16,5-12 0 15,15-9-516-15</inkml:trace>
  <inkml:trace contextRef="#ctx0" brushRef="#br0" timeOffset="210191.0222">19428 12959 1677 0,'23'9'258'15,"1"1"-387"-15,-4-6 516 16,1-2 0-16,-1 0 387 15,-2-1 129-15,1 1 129 16,-3-2 129-16,-2 0 0 16,-5-2-516-16,2 2 0 15,-11 0-258-15,9 0-258 16,-9 0 0-16,0 0 129 15,0 0-129-15,0 10-129 16,0-10 129-16,-5 17 0 16,5-17-129-16,-12 20 129 0,7-9-129 15,-3 1 0-15,8-12 129 16,-16 19-129-16,9-6 0 15,7-13 0 1,-13 18 258-16,13-18-258 0,-9 12 258 16,9-12-129-16,0 0 0 15,0 0 0-15,0 0 258 16,0 0-258-16,0 0 0 15,0 0 0-15,0 0 0 16,0 0 0-16,5 11 0 16,-5-11 129-16,12 9-129 15,-12-9 129-15,17 7 0 0,-5-3 129 16,-12-4 0-16,20 7-129 15,-20-7 129 1,21 4 0-16,-21-4-129 16,21 4 0-16,-12-4 258 15,3 3-258-15,-1-3-129 0,-1 0 129 16,1 0-129-16,-1 0 129 15,-10 0-129-15,17 0 0 16,-17 0-258-16,15 0 129 16,-15 0 0-16,0 0 0 15,12 0-258-15,-12 0 0 16,0 0-774-16,0 0-1935 15,0 0-1419-15,0 0-645 16</inkml:trace>
  <inkml:trace contextRef="#ctx0" brushRef="#br0" timeOffset="212197.137">14695 14515 3096 0,'0'-21'4257'0,"18"13"-129"16,15 1-3225-16,4-5 0 15,17 4-129-15,11-3-129 16,14 4 0-16,7 2-258 0,10 5-129 15,4 0 0-15,6 3 129 16,5 2-258-16,6 8 0 16,-1-5 0-1,1 3 0-15,3-3 129 0,4 2 0 16,-1-7 0-16,2 1-129 15,0-4 258-15,-5 0-258 16,-1-3 0-16,-2-2 0 16,-8-6-129-16,-9 2 0 15,-6 1 0-15,-10 1 0 16,-10 3-129-16,-11-1-645 15,-4 9-903-15,-14 7-2709 16,-7-3-258-16,2 10-258 0</inkml:trace>
  <inkml:trace contextRef="#ctx0" brushRef="#br0" timeOffset="212702.1658">18398 14340 1935 0,'13'7'4128'0,"-3"-10"129"15,19 3-258-15,3 0-4128 16,6-3 129-16,9 1 0 16,4 2 0-16,8 0 129 15,1 1 129-15,2 6-129 16,4-2 0-16,2 4 258 0,1-2-258 15,3 1 129-15,-2 0-258 16,-1-1 129-16,1 1-387 16,-4-6-645-1,-2 1-2709-15,1 9-516 0,-18-12-387 16</inkml:trace>
  <inkml:trace contextRef="#ctx0" brushRef="#br0" timeOffset="238922.6656">19074 15316 2967 0,'0'0'2838'0,"0"-28"-258"16,0 28-2580-16,6-24-1677 15,-6 24 258-15,5-25 129 16,-4 14-516-16</inkml:trace>
  <inkml:trace contextRef="#ctx0" brushRef="#br0" timeOffset="239249.6843">18779 15076 1677 0,'-16'0'4386'0,"16"0"387"15,0 0-387-15,11 0-3612 16,15 4 0-16,-1-4-129 15,16 4 0-15,-3-4 0 16,13 2-129-16,-6-2-258 16,7 0 0-16,-9 0-258 15,-2 1 129-15,-6-1-258 16,-6 0 129-16,-10 4 129 15,-7 3 0-15,-9 6-129 16,-3 7 129-16,-11 0 0 16,-3 5 0-16,-6 3-129 0,-5 0-129 15,6 6-1032 1,-11-5-3354-16,5-8-129 15,1-2-387-15,1-12 130 16</inkml:trace>
  <inkml:trace contextRef="#ctx0" brushRef="#br0" timeOffset="239471.697">18841 15176 6708 0,'-12'36'5160'0,"8"-13"-258"16,3 4-387-16,-5 0-4257 15,5 6-258-15,-3 5 129 16,1 9-129-16,-2 2-129 16,-2 2 0-16,-3-5-387 15,9 14-1548-15,-6-12-2709 0,1-5-129 16,4-8-387-16</inkml:trace>
  <inkml:trace contextRef="#ctx0" brushRef="#br0" timeOffset="239809.7163">18975 15633 1935 0,'32'-16'4773'16,"-32"16"-258"-16,16 13 0 16,-15 13-3483-16,-1 3-516 15,0 7-129-15,0 4-129 16,0 3 0-16,0 0-258 15,0-6 258-15,0-2-258 0,0-11 0 16,0-13 0-16,0-11-258 16,2-7 129-16,0-17 0 15,2-5 129 1,1-12-129-16,-3-2 129 0,3 2-129 15,0-2 258-15,-1 11-129 16,3 1 129-16,2 13-129 16,0 3 129-16,4 10 0 15,-1 4 129-15,4 1-258 16,0 5-258-16,1-1-258 15,2 10-1161-15,-8-8-1032 16,1 1-1935-16,0 4-129 0</inkml:trace>
  <inkml:trace contextRef="#ctx0" brushRef="#br0" timeOffset="240090.7324">19476 15624 4386 0,'6'1'5160'16,"7"-1"-258"-16,5-7-258 15,14 0-3999-15,-6-4-387 16,7 4 129-16,0-3-129 16,0 4-258-16,3 5-387 0,-11-9-1290 15,5 10-3096-15,-6 0-129 16,-5 0-645-16</inkml:trace>
  <inkml:trace contextRef="#ctx0" brushRef="#br0" timeOffset="246145.0787">20187 15408 2322 0,'-18'-18'5031'16,"7"13"-387"-16,-3 0 129 15,-7 1-3870-15,21 4-129 16,-23 10-387-16,14 7 0 0,-4 3-129 15,8 6-129 1,-1 0 0-16,5 2-129 16,1-3 129-16,4-2-129 15,4-6 258-15,4-5-129 0,2-12 0 16,5-4 0-16,2-13-129 15,-3-5 258-15,3-4-258 16,-2-4 258-16,-3-6-258 16,-3 3 129-16,-7-2-129 15,-3 2 129-15,-3 5 0 16,-5 2 0-16,-7 6 0 15,-5 4-129-15,-2 6 258 16,2 3-516-16,-1 7 258 16,-2 4-387-16,7 14-387 15,-7-6-1548-15,9 10-2451 16,5 4-258-16,2 3-129 15</inkml:trace>
  <inkml:trace contextRef="#ctx0" brushRef="#br0" timeOffset="246321.0887">20319 15505 5289 0,'21'27'5031'0,"-21"-11"-258"16,0 6-645-16,-1-4-4257 15,-3 3-387-15,-8-7-2451 16,5-3-1677-16,5-1-258 15,2-10-129-15</inkml:trace>
  <inkml:trace contextRef="#ctx0" brushRef="#br0" timeOffset="246637.1068">20558 15195 5289 0,'13'-10'5031'0,"0"8"-258"15,-13 2-387-15,3 17-3999 16,-2 8-258-16,-1 0 129 15,3 8 0-15,-1 3 0 16,2 5 0-16,0 2-129 16,4 1-129-16,3-3 0 15,-1 0 0-15,2-4 0 16,0-2-129-16,1-1 129 0,-2-6-129 15,-2-2 129 1,-2-3 129-16,-3-2-129 16,-4 0 0-16,-4 2 0 15,-6-1 0-15,-5 0-129 0,-4-2-129 16,-2 8-774-16,-9-13-2838 15,2 2-903-15,3-9-258 16,0-8-129-16</inkml:trace>
  <inkml:trace contextRef="#ctx0" brushRef="#br0" timeOffset="246843.1186">20534 15293 6450 0,'46'-36'5289'0,"-21"24"-387"0,6 4-516 15,-1 0-4128-15,3 1-258 16,3 2 0-16,1 5-129 16,-6-1-387-16,4 6-1419 15,-9 0-2580-15,-9-4-258 16,-5 0-516-16</inkml:trace>
  <inkml:trace contextRef="#ctx0" brushRef="#br0" timeOffset="247353.1478">18487 15060 7998 0,'-21'56'5031'16,"12"-18"-258"-16,2 6-387 15,-3 8-4386-15,5 13-129 16,-4 10 0-16,4 9-129 15,2-3-258-15,8 9-1935 16,5-10-2193-16,9-10-387 16,7-8-387-16</inkml:trace>
  <inkml:trace contextRef="#ctx0" brushRef="#br0" timeOffset="247850.1762">21042 15162 3612 0,'14'10'4773'15,"-3"2"-129"-15,9-6-2451 16,5 21-774-16,-7-4-258 16,10 14 0-16,-7-2-387 15,3 15-258-15,-10-5 129 0,2 5-387 16,-15 0 0-1,-1 1-258-15,-12-7 129 16,-5-2-129-16,-2-2-129 16,-8-15-516-16,6 7-2193 0,-4-16-1806 15,0-7-516-15,3-9-258 16</inkml:trace>
  <inkml:trace contextRef="#ctx0" brushRef="#br0" timeOffset="248224.1976">21031 14833 5289 0,'16'-48'5418'0,"-3"27"-645"0,10 4-258 16,-1 0-4257-16,6 4-129 15,2 3 0-15,-1 7 0 16,0 3 0-16,-9 3-129 16,-2 9 0-16,-11 4-129 15,-7-2 0-15,-2 3 0 16,-15 1 0-16,-3-1 129 15,-3 0 0-15,-1-4 129 16,2-3-129-16,3-1 258 16,10 0 0-16,9-9 0 15,1 15 0-15,17-9 0 16,12 2 0-16,4 1-129 15,11 1-129-15,4-1-516 0,-2-7-903 16,10 9-3225-16,-8-1-129 16,-6-1-645-16,-2 1 258 15</inkml:trace>
  <inkml:trace contextRef="#ctx0" brushRef="#br0" timeOffset="248932.2381">21504 15433 5160 0,'22'0'4902'15,"-1"0"-129"-15,9 0-387 16,8 0-4257-16,2-3-129 15,2 2 0-15,4 1-645 16,-9 0-2064-16,-4 0-1548 16,-1 0-516-16,-14 0 0 15</inkml:trace>
  <inkml:trace contextRef="#ctx0" brushRef="#br0" timeOffset="249099.2476">21704 15248 6708 0,'-12'10'5031'0,"12"8"-645"16,0 3-129-16,-1 5-4644 0,0 1-645 16,3 14-1935-16,2 1-1677 15,-4-5-258-15,0 1 129 16</inkml:trace>
  <inkml:trace contextRef="#ctx0" brushRef="#br0" timeOffset="249414.2657">22135 15035 4773 0,'65'0'4644'0,"-26"3"-129"15,2 1-1419-15,1-5-2451 16,9 1-129-16,-4-6 0 16,-3 6-129-16,-6-2 0 15,-5 2-129-15,-11 0 129 16,-6 4-129-16,-16-4 0 15,6 23 0-15,-11-8 0 16,-7 4-129-16,-8-1-129 16,-2 2-258-16,-2 10-1677 15,-5-5-2580-15,-2-5-258 16,-4-1-387-16</inkml:trace>
  <inkml:trace contextRef="#ctx0" brushRef="#br0" timeOffset="249646.2789">22136 15072 8127 0,'0'0'5031'16,"0"0"-129"-16,8 12-258 15,-6 1-4515-15,-1 22-129 16,2 8 0-16,-1 10 0 15,-2 8 0-15,0 7 0 16,-4 2-258-16,-2-6-258 0,4 10-1032 16,-8-19-2838-16,6-7-516 15,1-9-387-15,2-10 129 16</inkml:trace>
  <inkml:trace contextRef="#ctx0" brushRef="#br0" timeOffset="250108.3054">22421 15606 4128 0,'-21'-2'4515'0,"21"2"-129"16,0 0-258-16,16 1-3999 15,1-1 0-15,2 2-129 16,0-1 258-16,3 3 0 15,-4-1 0-15,-2 2 129 16,-7 4-258-16,-2 5 129 16,-7 3-129-16,-2 4 0 15,-9 3 0-15,0 3 129 16,-4-2 0-16,5 6-129 0,-1-9 129 15,7-3-129-15,3-5 0 16,1-14-387-16,17 8-1032 16,-5-9-3096-16,8-14-258 15,2-4-387-15,-1-5 130 16</inkml:trace>
  <inkml:trace contextRef="#ctx0" brushRef="#br0" timeOffset="250299.3163">22582 15401 6450 0,'-10'-6'5418'16,"-5"2"-645"-16,15 4-129 16,0 0-3483-16,0 6-1290 15,13 4-645-15,-13-10-1161 16,24 7-2322-1,-8-2-774-15,1-3 0 0,-3-1-129 16</inkml:trace>
  <inkml:trace contextRef="#ctx0" brushRef="#br0" timeOffset="251372.3777">22748 14736 2967 0,'7'-13'4257'0,"-7"13"258"16,17-7-258-16,1 7-3354 16,-2-9-258-16,8 9-129 15,-1 0 129-15,1 0-258 16,-5 8-129-16,-5 0-258 15,-3 5-129-15,-11 1-129 16,-1 3 129-16,-14 0 0 16,-6-3 129-16,0 4 129 15,-4-7 129-15,5 3 0 0,-1-8 129 16,21-6 129-16,-14 10-129 15,14-10 0-15,19 8-129 16,9-4-129-16,5 2 0 16,7-1-516-16,10 9-1290 15,-4-1-2580-15,3-3-645 16,-2 5-258-16,-7 0 1 15</inkml:trace>
  <inkml:trace contextRef="#ctx0" brushRef="#br0" timeOffset="252124.4207">22904 15349 1548 0,'0'0'4257'0,"0"0"129"16,0 0 0 0,10-5-3225-16,9 5-258 15,-1 0-129-15,13 4-129 16,-4-3 0-16,8 3-387 0,-2 1-516 15,-3-5-774-15,4 4-1290 16,-6 1-2064-16,-10-5-516 16,1 3 258-16</inkml:trace>
  <inkml:trace contextRef="#ctx0" brushRef="#br0" timeOffset="252311.4313">22830 15510 4257 0,'0'34'5031'16,"17"-27"-129"-16,19 0-516 0,6 0-2451 16,8-7-1935-16,9 0-645 15,10-2-3483-15,2 2-387 16,-4-5-387-1,2 5-258-15</inkml:trace>
  <inkml:trace contextRef="#ctx0" brushRef="#br0" timeOffset="256329.6612">23596 15258 2193 0,'0'0'2064'0,"0"0"387"15,0 0-516-15,-8 19 129 16,8-19-387-16,-8 16-129 15,-2-9-258-15,7 15-387 0,-9-9 0 16,4 10-129 0,-3-2-387-16,5 4 129 15,-6 1-129-15,10 3-129 16,-4-3 0-16,6-2 0 0,0-4 0 15,7-1-129-15,5-8 0 16,1-4 0-16,3-7 0 16,5-3 0-16,0-15 0 15,0-5 0-15,-1-6-129 16,-2-5 0-16,-1-4 0 15,-4-4 0-15,-4 1 0 16,-7 1 129-16,-2 5-129 16,-5 1 129-16,-9 9 0 15,-4 5-129-15,-3 8 129 16,-1 7-129-16,-3 5-129 15,-2 5-258-15,6 13-516 16,-5-8-1935-16,6 10-1677 0,7 4-516 16,1-4 0-16</inkml:trace>
  <inkml:trace contextRef="#ctx0" brushRef="#br0" timeOffset="256511.6716">23823 15465 7482 0,'4'42'5031'16,"-8"-21"-516"-16,-5-9-645 16,4 11-4902-16,-9-14-2322 15,14-9-1290-15,-9 14-516 0,9-14 129 16</inkml:trace>
  <inkml:trace contextRef="#ctx0" brushRef="#br0" timeOffset="256845.6907">24034 15225 6837 0,'21'-30'4902'0,"-21"30"-387"16,0 0-129-16,0 0-3870 15,0 0-129-15,0 13 0 16,0 12 0-16,-5 1 0 15,4 9 129-15,-1-2-258 0,2 10 129 16,1-4-258 0,6 3-129-16,1-3 0 15,1-3 0-15,-1-1 0 16,0-5-129-16,-5-1 129 0,-2-4-129 15,-1-2 129-15,-4-2 0 16,-8-3-129-16,-5-6-258 16,-1 7-258-16,-10-17-1290 15,5 6-2709-15,-3-4-258 16,0-4-516-16,2-9 258 15</inkml:trace>
  <inkml:trace contextRef="#ctx0" brushRef="#br0" timeOffset="257023.7009">23943 15262 8514 0,'46'-12'5418'0,"-22"10"-645"15,1 2-258-15,4 0-4644 16,-3-1-387-16,10 4-1935 15,-8-1-2064-15,-6-2-258 16,-5 0-516-16,-6-12 0 16</inkml:trace>
  <inkml:trace contextRef="#ctx0" brushRef="#br0" timeOffset="257373.7209">24224 14761 3483 0,'25'-18'4644'16,"-3"15"-258"0,0-4 0-16,4 0-3741 0,5 7 258 15,-4-3-387-15,3 3 0 16,-9 0-258-16,-2 3 0 15,-19-3-387-15,4 14 129 16,-8-9 0-16,-15 5 0 16,-2-3 258-16,0 4 0 15,-3-4 0-15,5 4 129 16,5-4 0-16,12 7 129 0,2-14-129 15,18 24-258-15,9-10 129 16,8 4-258 0,7 2-258-16,-1-4-645 15,12 9-2709-15,-6-3-774 0,-4-1-516 16,-4 0-258-16</inkml:trace>
  <inkml:trace contextRef="#ctx0" brushRef="#br0" timeOffset="273832.6621">9656 12096 1419 0,'-8'-14'516'0,"2"0"-258"15,1 4-129-15,0-1 645 0,5 11 0 16,-10-19 258-16,10 19 0 16,0 0 258-16,0 0-258 15,-11-9-129-15,11 9 0 16,0 7-516-16,0 4-129 15,0 1 0-15,1 7 0 16,-1-1 0-16,3 7 258 16,-3-5-258-16,1 2 258 15,-1-3-258-15,2 0 129 16,-1-7 0-16,0 0 0 15,-1-12 0-15,7 11 258 16,-7-11-258-16,0 0 129 16,9-8 0-16,-5-2-129 0,-4-7 0 15,0-1-129-15,-4-4 0 16,-1-1-258-16,-8 2 129 15,-2 0 0-15,-3 6 129 16,-3 8-258-16,-3 2 129 16,0 5-129-16,-1 8 0 15,1 8 129-15,3 4-258 16,4 5 129-16,4 2 0 15,6-2 0-15,6 2 0 16,2-5 0-16,11-4 129 16,5-2-129-16,2-9 129 15,7-4 0-15,1-3-129 16,-1-8 129-16,0-6-129 0,-1-8 129 15,-5 0-129-15,-3-6 0 16,-5 3 129 0,-8-1-129-16,-3 2 129 15,-1 4-129-15,-5 4 129 0,5 16-129 16,-22-13 0-16,10 13 0 15,-4 9 0-15,1 9 0 16,3 4 0-16,2 4 0 16,2 1-129-16,3 6 258 15,3-9-129-15,2-1 0 16,2-6 129-16,7-5 0 15,-9-12 0-15,19 5 0 16,-8-7 0-16,0-12 0 16,-1-4 0-16,0-4 0 15,-4-4-129-15,-2-5 129 16,-4 3-129-16,0 0 0 15,-5 2 129-15,-2 4 0 0,-3 4-129 16,10 18 129-16,-21-11-129 16,10 14 0-16,2 10 0 15,1 4 0-15,2 8-129 16,0 0 129-16,6 3 0 15,0-2 0-15,4-2-129 16,5-5 258-16,4-7-129 16,2-4 0-16,1-8 129 15,1-2-129-15,-2-9 129 16,-1-7-129-16,-6-2 0 15,0-5 0-15,-7-2 129 16,-1 1-129-16,-10 2 0 16,-2 5 0-16,-5-1 0 0,-2 11 0 15,1 4 0-15,0 4-129 16,1 6 129-16,4 8-258 15,5 5 258-15,2 0-129 16,6 7 129-16,0-7-129 16,6 0 129-16,2-1 0 15,5-7 0-15,3-7 129 16,-1-3-129-16,0-6 0 15,0-7 0-15,-2-4 129 16,-2-1-129-16,-6 0 0 16,0-1 0-16,-5 5 0 15,0 2 0-15,0 12 0 0,-12-9-129 16,12 9 129-16,-18 11-129 15,13 3 0-15,-2 6 0 16,6-2 0 0,1 2 0-16,2-1 129 15,9-5-129-15,1-4 129 0,6-5-129 16,1-5 129-16,-1-6 0 15,2-8-129-15,-4-4 0 16,-3-8 129-16,-5 4-129 16,-3-6 129-16,-5 6 0 15,0 2-129-15,-9 4 129 16,-5 6 0-16,-1 4-129 15,-5 6 129-15,2 8-129 0,0 7 129 16,0 1 0 0,4 4-129-16,3 0 129 15,2 3 0-15,9-3 0 16,0-6 0-16,0-14 0 0,22 7 0 15,-6-8 0-15,1-10 0 16,2-5 129-16,-1-3-129 16,-6-4 0-16,1 1 0 15,-9 1 129-15,1 2-129 16,-5 4 129-16,0 15-129 15,-6-12 0-15,6 12 0 16,-14 4 0-16,4 6 0 16,5 8 0-16,0 0-129 15,2 3 129-15,3-1 0 16,1 0 0-16,7-5 0 15,-8-15 0-15,19 12 0 16,-9-12 0-16,1 0 0 0,-11 0 129 16,14-16-129-16,-14 16 129 15,3-19 0-15,-3 9 0 16,0 10-129-16,-3-13 129 15,3 13-129-15,-12-3 0 16,12 3 0-16,-9-1 0 16,9 1 0-16,0 0-129 15,0 0 129-15,-8 8-129 16,8-8 129-16,-2 11 0 15,2-11 0-15,0 0 0 16,0 13 0-16,0-13 0 16,0 0 0-16,0 0 0 15,0 11 0-15,0-11 129 0,0 0-129 16,0 0 0-16,0 0 129 15,0 0-129-15,0 0 0 16,0 0 129 0,0 0-129-16,0 0 0 0,0 0 0 15,0 0 0-15,0 12 0 16,0-12 0-16,0 0-129 15,0 0 129-15,0 0-129 16,0 0 0-16,0 0-129 16,0 0-129-16,0 0-516 15,0 0-1419-15,5 13-2322 16,-5-13-258-16,0 0 129 15</inkml:trace>
  <inkml:trace contextRef="#ctx0" brushRef="#br0" timeOffset="275726.7706">9227 10944 1677 0,'-43'41'3612'0,"21"-26"258"15,8 18-3612-15,4 6 129 16,6 4-129-16,4 7 129 16,0 0 258-16,5 6 0 15,6-9-129-15,6 5 129 0,0-14-129 16,6 2 0-16,1-9-258 15,4-7 0-15,-2-7-516 16,2-7-1419-16,-7-10-2322 16,11 0-387-16,-11-18 259 15</inkml:trace>
  <inkml:trace contextRef="#ctx0" brushRef="#br0" timeOffset="276196.7975">9608 11089 1935 0,'-26'16'4515'0,"6"-13"0"16,16 15-387-16,-12 9-3870 15,10-2-258-15,3 5-129 16,3 8 0-16,0-1 129 15,8 2 0-15,1-3 129 16,7-7 0-16,3-6 258 0,3-10-129 16,3-5 0-16,0-9 129 15,6-12-129 1,-4-11-258-16,1-9 129 15,-7-8-129-15,-1-5 0 16,-8-4 0-16,-6 2-129 0,-6-1 258 16,-8 10-129-16,-10 4 258 15,-6 13-258-15,-5 6 129 16,-1 13-129-16,-6 3 0 15,4 14 0-15,3 8-258 16,3 1-387-16,10 11-1677 16,8 3-2064-16,-1-12-387 15,11 7 258-15</inkml:trace>
  <inkml:trace contextRef="#ctx0" brushRef="#br0" timeOffset="276462.8126">10062 11236 3612 0,'0'47'5031'0,"-4"-31"-387"16,4 3-258-16,0-19-4257 16,-2 18-129-16,2-18-129 15,0 0-645-15,0 0-1290 16,-8-4-2322-16,8 4-387 0,0-29 0 15</inkml:trace>
  <inkml:trace contextRef="#ctx0" brushRef="#br0" timeOffset="276897.8376">10302 10771 3870 0,'-11'51'5031'16,"9"-25"-516"-16,-11-8-258 15,9 0-4128 1,-3 5-387-16,3 6 0 15,0-1 0-15,4 0 0 0,0-3 129 16,3 4 0-16,3-5-129 16,5 3 516-16,-2 2-129 15,6 2-129-15,-1-5 129 16,1 3-129-16,-1-2 129 15,-2 1-129-15,-1-4 0 16,-4-1 129-16,-1-2-129 16,-6-3 129-16,0 5-129 15,-7-6 0-15,-7 2 129 16,-2-3-129-16,-4 2 129 15,-1-3-258-15,1-1 0 16,0-4-258-16,0-5-774 16,7-1-2064-16,13-4-1161 0,-21-3-387 15</inkml:trace>
  <inkml:trace contextRef="#ctx0" brushRef="#br0" timeOffset="277138.8514">10194 10939 2967 0,'30'-13'5031'15,"-13"1"-516"-15,11 7 0 16,5-3-4257-16,-3-2-258 0,2 3-129 15,2 2-129-15,-2-2 0 16,-2 3-516-16,-2-4-258 16,1 6-1032-16,-1 2-2451 15,-14-10-129-15</inkml:trace>
  <inkml:trace contextRef="#ctx0" brushRef="#br0" timeOffset="277438.8686">10840 11315 6708 0,'11'14'5160'15,"-11"-14"-387"-15,1 22-774 16,-1-8-4386-16,-4 13-387 15,-13-2-129-15,2 12-516 16,-14-4-1677-16,-5 2-1806 16,4 7 0-16,-8-16 646 0</inkml:trace>
  <inkml:trace contextRef="#ctx0" brushRef="#br0" timeOffset="278189.9115">11199 10949 516 0,'0'-16'3870'0,"0"16"-129"16,0 0-516-16,-11 0-3483 15,11 0-516 1,-12 11 258-16,7 2 0 0,-4 3 258 15,-2 4 387-15,1 6 516 16,-3 2 258-16,2 0-129 16,-1 1 129-16,7 2 0 15,-1-6-129-15,6 1-129 16,0-10 129-16,7-1-129 15,-7-15-129-15,27 3 0 16,-12-13-129-16,9-6-129 16,-3-10 129-16,5-2-129 0,0-7-129 15,-4 2-129 1,-2 0 129-16,-7-1 0 15,-4 4 0-15,-6 8 0 16,-5 2 129-16,-8 7-129 0,-10 10 0 16,0 1-129-16,-3 2-129 15,-1 7-387-15,7 9-645 16,-4-8-1032-16,6-4-2451 15,10 9-516-15,5-13 258 16</inkml:trace>
  <inkml:trace contextRef="#ctx0" brushRef="#br0" timeOffset="278528.9309">11361 10728 2709 0,'53'30'4902'0,"-28"-21"-258"16,9 9-258-16,0-7-3999 15,-5 6 0-15,3-1-258 16,-3 3 0-16,-4 0-129 15,-7 0 387-15,-3 4 0 16,-12 1 129-16,-2 7-129 16,-2-2 0-16,-6 8-129 15,-11 1 0-15,-1 2 129 16,-3 3-258-16,-2 1-129 0,0 0-258 15,-2-9-516-15,5-1-3225 16,5-3-774-16,-8-17-387 16,14-3 0-16</inkml:trace>
  <inkml:trace contextRef="#ctx0" brushRef="#br0" timeOffset="319098.2514">12905 10983 1032 0,'-207'-171'2838'15,"79"80"-258"-15,3 13-4773 16,-15 3-258-16,-9 7 646 15</inkml:trace>
  <inkml:trace contextRef="#ctx0" brushRef="#br0" timeOffset="319937.2993">12296 12001 3999 0,'-2'-179'4902'0,"-15"94"-516"15,-25-13-258-15,5-2-4644 16,-17-2-516-16,0 11 0 15,-11-2 258-15,-2 15-129 16,-17 2-129-16,-3 21 0 16,-17 4 0-16,-10 25 129 0,-15 14 645 15,-7 12 387-15,-8 24 387 16,-2 16 129-16,8 24 258 15,1 11-129-15,11 22-129 16,8 12 258-16,21 16-387 16,10 14-387-16,18 10-129 15,13 4 129-15,9 11-129 16,13 0 387-16,16 7 258 15,10-12 129-15,15-2 0 16,15-16 0-16,23-8 129 16,13-22-129-16,17-13-129 15,13-26 0-15,17-18-258 16,11-26-129-16,10-16 129 0,6-17-258 15,4-25 129-15,3-15-774 16,-1-19 129-16,-1-6-516 16,-10-28-1548-1,-6-6-2451-15,-6-2-129 0,-20-9-258 16</inkml:trace>
  <inkml:trace contextRef="#ctx0" brushRef="#br0" timeOffset="320873.3527">12148 12094 645 0,'-29'7'3354'16,"19"-4"-903"-16,-1 2-258 0,2-2-387 16,9-3-258-16,-15 6-516 15,15-6-258-15,0 0-516 16,-8 17 0-16,8-17 0 15,-5 15-258-15,5-15 0 16,-5 23 0-16,4-9 129 16,0 0-129-16,1-1 0 15,2 0 387-15,-2-13-258 16,17 16 129-16,-17-16 129 15,24 2 0-15,-13-3 129 16,3-4-129-16,-2-5 0 16,0 2 0-16,-2-4-129 15,-10 12 129-15,15-18-129 0,-15 18-129 16,10-13 129-16,-10 13-129 15,0 0 0-15,0 0 0 16,3-11 0-16,-3 11 129 16,0 0-258-16,0 0 129 15,0 0-129-15,-8-3 0 16,8 3 0-16,0 0 129 15,0 0-258-15,0 0 129 16,0 0 0-16,0 0 0 16,0 0-129-16,0 0 129 15,0 0 0-15,0 0-129 16,0 0 129-16,0 0-129 15,-2-10 129-15,2 10-129 0,0 0 129 16,-2-17-129-16,2 17 129 16,-3-12 0-1,3 12 0-15,-4-13 0 16,4 13 0-16,0 0-129 0,-5-15 129 15,5 15 0-15,0 0 0 16,0 0 0-16,0-12 0 16,0 12 0-16,0 0 0 15,0 0 0-15,0 0 0 16,0 0 0-16,0 0-129 15,0-10 129-15,0 10-258 16,0 0-258-16,0 0-645 16,0 0-1032-16,0 0-2064 15,0 0-774-15,0 0 129 16</inkml:trace>
  <inkml:trace contextRef="#ctx0" brushRef="#br0" timeOffset="331481.9597">5619 1588 129 0,'110'96'-128'16</inkml:trace>
  <inkml:trace contextRef="#ctx0" brushRef="#br0" timeOffset="332388.0115">6844 2630 1 0,'147'111'515'0,"-75"-60"-257"15,-5 0 129-15,-1-5 129 16,-4 0 129-16,-2-8 0 15,-6-2 258-15,-10-6-129 16,-5-2 129-16,-10-7-129 16,-4-3 258-16,-9-9-387 15,-5 1 0-15,-11-10-129 16,0 0-516-16,0 0-129 15,0 0-387-15,0 0 0 16,0 0-258-16,-17-10-129 0,3-4 258 16,-7 0-129-16,1-4 258 15,-4-4 258 1,0-1 0-16,1 2 258 15,3 2-258-15,2 2 129 0,2 5-387 16,3-2-129-16,2 8-129 16,11 6 129-16,-16-10 0 15,16 10 388-15,0 0 257 16,-12-3 0-16,12 3 644 15,0 0 130-15,0 0 258 16,0 0 0-16,0 16 258 16,2 1-387-16,5 6 258 15,4 4-516-15,5 4 0 16,0 4-258-16,6 1 129 15,3-5-387-15,3-3 129 16,-2-9-129-16,-2-2 258 16,-4-8-258-16,1 2 129 0,-7-9-129 15,-2 1 129-15,-12-3 0 16,12 0 0-16,-12 0 0 15,0 0 0-15,0 0 0 16,5-12 0-16,-5-6-129 16,0-6 258-16,0-8-129 15,-4-8-129-15,-3-7 0 16,0-5 0-16,-4 1 258 15,4-3-129-15,-5 5 129 16,2 7-258-16,1 6 129 16,3 8 129-16,0 5-258 15,2 6-129-15,3 7 129 16,1 10-129-16,0 0-129 0,0 0 129 15,0 20 0-15,5 7 129 16,2 5-129-16,0 12 129 16,3 4 0-16,3 6 0 15,-1 3-129-15,0 1 129 16,0-7-129-16,-3-6 129 15,2-4-129-15,-3-6 0 16,-2-9 0-16,-2 0 0 16,-4-9 0-16,0-6-129 15,0 1 0-15,0-12 129 16,0 16-387-16,0-16-387 15,-4 12-129-15,4-12-903 16,0 0-645-16,0 0-774 0,-13-3-1161 16</inkml:trace>
  <inkml:trace contextRef="#ctx0" brushRef="#br0" timeOffset="354317.2658">10964 13921 2193 0,'20'-44'3741'0,"-16"7"129"16,13 3-2709-16,5-2-645 15,6-1 0-15,4-6-258 16,3-6-129-16,6-2-129 0,3-8 0 16,5-2 129-16,-1-1 129 15,1-5-129-15,1 2-258 16,1-2 258-1,1 2-129-15,-2-3 129 0,-1 1-129 16,0 5 129-16,-3-4 0 16,0 7 129-16,-8 0 258 15,2 8-258-15,-10-1 258 16,1 14 0-16,-9-1 0 15,-1 13 129-15,-9-2 0 16,1 9 0-16,-9 1-258 16,3 5 387-16,-7 1-258 15,2 1 0-15,-2 11-387 0,0-16 0 16,0 16 0-1,0 0 0-15,0-11 0 16,0 11-129-16,0 0-129 16,0 0 258-16,0 0 0 0,-10 12-129 15,-1 4 129-15,-6 6-258 16,-3 4 129-16,-6 8-129 15,-3 2 387-15,-8 6-387 16,0 0 129-16,0-1 0 16,1-2 0-16,2-6 0 15,7-5-129-15,4-5 129 16,6-6-129-16,8-10 129 15,9-7-129-15,8-11 129 16,15-13-129-16,5-5 129 16,8-6 0-16,4-5 0 15,4-4 129-15,2 5-258 16,-4 2 258-16,-3 6-129 0,-5 6 129 15,-5 9-129-15,-6 5 0 16,-4 9 0-16,-3 2 0 16,-8 4 0-16,0 8 129 15,-5 8-258-15,-3 5 258 16,-1 6 0-16,-6 6 0 15,-2 6 0-15,-1 8 0 16,0 3 0-16,-1 5-129 16,3 0 0-16,1 7-903 15,2 0-3354-15,5-21-516 16,2-8-516-16,-2-37 129 15</inkml:trace>
  <inkml:trace contextRef="#ctx0" brushRef="#br0" timeOffset="383438.9314">4957 8593 2193 0,'-20'-11'3870'0,"3"5"129"0,17 6-3612 16,-12-2 0-16,12 2-129 15,0 0 129 1,0 0 258-16,4 14 0 15,-4-14 129-15,11 29 0 0,-10-10 129 16,8 13-258-16,-6-1 129 16,5 11-258-16,-3 3-258 15,3 14 129-15,0 2-129 16,4 11 258-16,-3 1-129 15,2 9-129-15,-2-5 129 16,3 7-129-16,1-4 0 16,0 0 0-16,-2-3 0 15,2-3-129-15,-4-3-129 16,3-7 129-16,-3-5-129 15,3-5 129-15,-4-10-129 16,0-5 0-16,1-10 0 16,-5-9 129-16,1-5-129 0,-5-15 0 15,7 13-129-15,-7-13 129 16,0 0 0-16,-12-12-129 15,2-3 129-15,-2 0-129 16,-3-3 129-16,-3-4-129 16,2-2 0-16,-4-2 0 15,3-1 129-15,-3-3 0 16,3 3 0-16,1 2 129 15,2-1-129-15,2 9 129 16,1 1 0-16,11 16-129 16,-14-19 129-16,14 19 0 15,0 0 0-15,-1 10 0 16,2 10-129-16,8 3 129 0,2 11 0 15,3 1 0-15,3 5-129 16,3 7 258-16,0-3-129 16,2 0 0-16,-3-7 0 15,-1-2 0-15,-2-6 0 16,0-4 0-16,-8-6 0 15,1-4 129-15,-9-15-129 16,12 16 0-16,-12-16 129 16,0 0 0-16,5-20-258 15,-1-6 258-15,1-15-129 16,7-10-258-16,4-11 0 15,2-5-129-15,8 2-258 0,-6-10-645 16,16 9-3354-16,-8 7-903 16,-7 7-258-16,3 9 0 15</inkml:trace>
  <inkml:trace contextRef="#ctx0" brushRef="#br0" timeOffset="392500.4497">7543 8188 1935 0,'-33'21'4902'16,"13"-5"-258"-16,14 16-129 16,-8 6-4515-16,4 9 0 0,6 15 0 15,1 8 129-15,3 12 0 16,0 9 258-16,7 6-129 15,2 4 0-15,3 3 0 16,-4-6 129-16,9 4-129 16,-4-12 258-16,4-3-129 15,-5-11-129-15,3-5-129 16,-3-15 129-16,0-2-129 15,-4-9-129-15,0-7 0 16,-2-4-129-16,-3-9 129 16,-1-6 0-16,-2-5-129 15,0 0 129-15,0-14-129 0,-5 10 0 16,5-10 129-16,-16-3 0 15,7-4 0-15,0-7-129 16,-3-1 129-16,0-4 0 16,-1-4 0-16,2-2 0 15,2-4 0-15,-4-3 0 16,1 3 0-16,0-3 129 15,0 7 0-15,1-3 0 16,4 12 0-16,-2-2 0 16,2 6-129-16,7 12 129 15,0 0-129-15,0 0 129 16,0 14 0-16,0 11-129 15,8 9 258-15,2 10-129 0,6 9 129 16,-4 3 0-16,4 3 0 16,-1-6-129-1,3-2 387-15,-5-9-387 16,6-6 129-16,-6-14 0 0,2-4 0 15,-2-15 0-15,2-3 0 16,1-17 0-16,4-12 0 16,-1-12 0-16,4-11-258 15,3-12 258-15,2-6-387 16,4-8 129-16,-2 0 0 15,-1 10-258-15,-2 7 129 16,-2 13-387-16,-8 6-516 16,6 24-3354-16,-9 13-774 0,-14 5-645 15,12 12 0-15</inkml:trace>
  <inkml:trace contextRef="#ctx0" brushRef="#br0" timeOffset="413152.631">8722 9397 903 0,'8'57'5031'0,"-8"-40"129"0,8 8-387 16,-8-4-2580-16,3-4-2322 15,1-2 129-15,1 0 0 16,-1-2 129 0,-3 0-129-16,-1 1 129 0,0 0-258 15,0 0-129-15,0 8-903 16,-9 0-2709-16,-4-12-903 15,6 13-516-15</inkml:trace>
  <inkml:trace contextRef="#ctx0" brushRef="#br0" timeOffset="413521.6519">7655 10003 4386 0,'4'47'5031'0,"0"-25"-258"15,12 9-387-15,-7-5-4773 16,12 8 0-16,-2 2 258 15,3 4 0-15,-2 0 0 0,0 1-129 16,-7-5 0-16,4 5-774 16,-9-11-516-16,-1 0-1290 15,-2 2-1419-15,-9-20-645 16</inkml:trace>
  <inkml:trace contextRef="#ctx0" brushRef="#br0" timeOffset="413810.6684">6785 10861 5676 0,'25'41'5031'15,"3"-10"-1032"-15,-10-21-1161 16,14 19-6063-16,2 6-1677 16,-5-3-258-16</inkml:trace>
  <inkml:trace contextRef="#ctx0" brushRef="#br0" timeOffset="414133.6871">6702 12725 5934 0,'21'18'5160'16,"-21"-18"-516"-16,26 3-258 15,-11-4-4515-15,8-4-258 0,0-8-387 16,11 6-2064-16,3-1-1935 16,-9-6-129-16,4 12-258 15</inkml:trace>
  <inkml:trace contextRef="#ctx0" brushRef="#br0" timeOffset="414485.7072">7418 14234 3354 0,'15'18'4773'0,"4"-15"-387"15,-13-10 0-15,0-15-3999 16,13-1-258-16,4-11-129 16,5-3 0-16,1-1-387 15,1-6-387-15,7 10-645 0,-9-8-258 16,7 15-645-16,-7 1-903 15,-3 3-1032-15</inkml:trace>
  <inkml:trace contextRef="#ctx0" brushRef="#br0" timeOffset="414742.7219">8279 14820 4257 0,'45'11'4902'15,"-25"-15"-129"-15,-8-18-516 16,-6-5-3741-16,8-10-516 0,6-10-903 15,0-14-1548-15,3-5-1935 16,8 8-516-16,-4-6 0 16</inkml:trace>
  <inkml:trace contextRef="#ctx0" brushRef="#br0" timeOffset="414973.7351">9136 15305 4257 0,'65'66'5031'0,"-38"-55"-258"15,3-11-387-15,-3-15-3999 16,1-28 0-16,2-23-645 15,5-15-1161-15,-1-13-2967 16,-4-20-129-16,10 6-516 16</inkml:trace>
  <inkml:trace contextRef="#ctx0" brushRef="#br0" timeOffset="415179.7467">10144 14777 6321 0,'59'-17'5031'16,"-22"-8"-516"-16,-12-33-1677 0,4-15-7095 15,16-13-258-15,-4-20-516 16,7 3 130-16</inkml:trace>
  <inkml:trace contextRef="#ctx0" brushRef="#br0" timeOffset="423316.2123">3525 7485 903 0,'0'0'3741'16,"0"-8"-129"-16,0 8-3612 15,0 0-258-15,0 0 0 16,0 0 516-16,0 0-129 0,0 6 129 15,5 8 0-15,2 8 129 16,-2-1 0-16,3 7 129 16,-3 0-258-1,3 4 0-15,-4-2 258 0,1 2-387 16,-2-4 0-16,0 0-258 15,-2 0-129-15,-1-3-1032 16,0-4-1290-16,7 8-1419 16</inkml:trace>
  <inkml:trace contextRef="#ctx0" brushRef="#br0" timeOffset="423675.2328">1858 8660 2451 0,'13'53'4515'0,"7"-17"-129"15,-9-16-258-15,15 15-4386 16,-1 0 129-16,5 9-129 16,5 2 258-16,-5 1-258 0,-1-1-387 15,1 0-1161-15,-5 8-2322 16,-15-20-258-16</inkml:trace>
  <inkml:trace contextRef="#ctx0" brushRef="#br0" timeOffset="423990.2508">1141 10383 8127 0,'-7'61'5031'15,"12"-40"-258"-15,14 3-258 16,2-9-4902-16,13 6-516 16,7-5-129-16,13 14-903 15,-5-4-1419-15,0 2-1290 16,5 11-645-16,-17-3 388 15</inkml:trace>
  <inkml:trace contextRef="#ctx0" brushRef="#br0" timeOffset="424274.2671">1013 13471 6966 0,'36'64'4902'16,"-12"-50"-516"-16,-5-17-129 15,6-16-4386-15,9-15-516 16,11-7-1677-16,8-3-2064 0,-6-13-258 16,7 10-387-16</inkml:trace>
  <inkml:trace contextRef="#ctx0" brushRef="#br0" timeOffset="424854.3003">3219 16947 3096 0,'66'27'4128'0,"-29"-27"-129"16,-8-13-3483-16,0-17-258 15,6-18-129-15,2 2-1032 16,3-14-2580-16,-7-12-645 15,11 10 517-15</inkml:trace>
  <inkml:trace contextRef="#ctx0" brushRef="#br0" timeOffset="425122.3156">5060 17491 2322 0,'84'-92'3483'0,"-36"39"-258"16,-6-12-4902-16,-4-7-1677 16,23 17-387-16</inkml:trace>
  <inkml:trace contextRef="#ctx0" brushRef="#br0" timeOffset="425400.3315">6566 17682 516 0,'116'-56'3612'15,"-70"20"258"-15,15-4-516 16,-11 4-2967-16,5 10-387 0,2-3 129 15,1 24-516-15,3 9 387 16,-7 16 258-16,1 16 0 16,-2 11-129-16,-3 11 0 15,-4-2 129-15,-1 23-774 16,1-27-1548-16,7-13-1548 15,-12-15-258-15</inkml:trace>
  <inkml:trace contextRef="#ctx0" brushRef="#br0" timeOffset="425587.342">8232 17268 1806 0,'105'78'4644'15,"-59"-19"0"-15,4 3-258 16,-1-14-3612-16,0-11-387 15,0-4-1806-15,10-26-1677 16,1-8-1419-16,-9-14 0 16</inkml:trace>
  <inkml:trace contextRef="#ctx0" brushRef="#br0" timeOffset="425730.3504">9294 16912 2451 0,'69'-13'3999'16,"-28"26"-258"-16,-8-2-2967 15,8-9-2709-15,8 6-1548 16,-10-15-258-16</inkml:trace>
  <inkml:trace contextRef="#ctx0" brushRef="#br0" timeOffset="425882.3591">10282 16344 4773 0,'111'6'0'0,"-48"-6"0"15,3-12-129-15,-9-19-4514 16</inkml:trace>
  <inkml:trace contextRef="#ctx0" brushRef="#br0" timeOffset="453175.9202">2979 9799 129 0,'0'0'1677'0,"-12"0"129"16,12 0-129-16,-3 18-129 16,2-3-774-16,0 5-258 15,1 0-258-15,0 11 0 16,1-3 129-16,7 6-258 15,0-5 0-15,3-4 0 0,-1-5 0 16,3-3 258-16,-1-6 129 16,0-3 129-16,-3-8 129 15,3-8-129 1,-3-13 0-16,1 0 129 0,-6-8-129 15,0-2-129-15,-4-5-258 16,0 4 0-16,-10 0 0 16,2 7 129-16,-9 7 0 15,4 10-129-15,-6 3 0 16,4 6 0-16,-2 10-129 15,2 7 0-15,5 3-129 16,-1 5 0-16,4-2 0 16,5-1 0-16,2-1-129 0,0-3 129 15,5-4 0 1,4-5 129-16,2-7-129 15,5-3 129-15,-2-5 0 16,2-9 0-16,1-7 0 0,-1-2 129 16,-3-4 0-16,-4 2-129 15,-2-4 129-15,-4 6-129 16,-3 4 129-16,-2 4-129 15,-7 8 129-15,0 7-129 16,-7 2 0-16,4 14-129 16,-2 8 0-16,2 9 0 15,1 2-129-15,3 2 129 16,6 1 0-16,2-6 129 15,1-5-258-15,8-7 258 16,3-14 0-16,4-6 0 16,1-14 0-16,-1-10 0 15,2-13 0-15,-3-8-129 0,-2-6 129 16,-4-2-129-16,-5 2 129 15,-4 0-129-15,-4 9 129 16,-5 8 0-16,-5 13 0 16,-2 15 0-16,-3 11-129 15,2 16 129-15,4 12-258 16,2 5 258-16,6 3-258 15,2 1 0-15,3-5 129 16,0-7 0-16,7-11 129 16,3-12 0-16,0-9 129 15,-1-12-129-15,-1-8 129 16,-1-6-129-16,-2-4 0 0,-4 3-129 15,-1-3-129-15,0 2-903 16,0 15-1806-16,0 3-1935 16,-12-1-516-16,12 13-129 15</inkml:trace>
  <inkml:trace contextRef="#ctx0" brushRef="#br0" timeOffset="453792.9554">5281 7620 516 0,'-10'0'0'0</inkml:trace>
  <inkml:trace contextRef="#ctx0" brushRef="#br0" timeOffset="454276.9831">5281 7620 129 0,'-75'17'2193'0,"66"-4"-129"16,-3 2 0-16,0 2-516 15,3 5-903-15,-4-1 129 16,8 6-258-16,-3-4 0 15,8 3 0-15,-3-7 0 16,6-1-129-16,5-7-129 0,6-1 129 16,4-10 0-16,5 0-129 15,5-13-129 1,1-6 129-16,3-9-258 15,-1-2 387-15,-2-7-387 0,-4 0 129 16,-6-1-129-16,-6 3 258 16,-8 4 0-16,-5 8 0 15,-12 8 129-15,-6 11 0 16,-10 4-129-16,2 17 0 15,-6 7-129-15,3 10 129 16,-1 2 0-16,6 3-129 16,3-2 0-16,9-1 0 0,8-7 0 15,4-6 0 1,1-10 129-16,12-7-129 15,7-7-129-15,4-12 129 16,4-10 0-16,2-7 258 16,-1-6-387-16,0-5 129 0,-4-2-129 15,-8 0 0-15,-6 3 258 16,-8 10-258-16,-8 6 129 15,-9 16-129-15,-10 9 0 16,-6 19-258-16,0 25-2838 16,-5 11-1548-16,-9 3-516 15,0 16 0-15</inkml:trace>
  <inkml:trace contextRef="#ctx0" brushRef="#br0" timeOffset="455083.0292">3572 9871 1806 0,'-22'61'4257'15,"1"-19"516"-15,9 22-774 16,-4 7-3354-16,-1 10-258 16,0 11 0-16,-1 1 0 15,3-1-258-15,1-9-129 16,2-9 0-16,2-16 0 15,4-11 129-15,1-19 0 16,5-28-129-16,0 0 0 16,0-24-258-16,2-23 258 0,6-15-258 15,0-15 0 1,5-15-129-16,1-5 129 15,0 4 129-15,-1 10 129 16,0 11 129-16,-1 15 0 0,1 19 129 16,-3 20 387-16,3 20-129 15,-5 20 0-15,6 19-129 16,-2 7 129-16,5 13-258 15,-1 4 0-15,3 3-258 16,-1 0-129-16,-2-7 129 16,-3-11-129-16,-1-8 258 15,-6-10-258-15,-4-13 258 16,-2-9-258-16,0-10 0 15,-18-7 0-15,0-12 0 16,-1-4-258-16,-7-7 258 16,0-1 0-16,-2-3 129 15,-1 3 258-15,4 10 129 0,4-4-129 16,4 13 129-16,6-1 0 15,11 13 0-15,0-14-129 16,17 6 129-16,7-6-258 16,9-3-129-16,4-2-258 15,4-9-1161-15,4-6-3096 16,4 4-387-16,-10-10-258 15</inkml:trace>
  <inkml:trace contextRef="#ctx0" brushRef="#br0" timeOffset="456146.09">5712 7890 8127 0,'-20'27'5031'0,"10"1"-258"16,-2 20-1935-16,6 6-3096 16,2 9 0-16,3 12-129 15,-2 4 258-15,2 7-129 16,-3-6 129-16,3-7 0 15,-1-12 129-15,1-12 0 16,1-13 129-16,0-11 0 16,0-7 0-16,0-18-129 0,0 0 258 15,0-21-258-15,-3-14 0 16,3-13-129-16,-4-11 129 15,4-12-258-15,-2-13 129 16,2-3 129-16,0 2-258 16,0 4 387-16,0 9-129 15,0 11 129-15,6 13-129 16,0 11 0-16,4 15 129 15,6 5-129-15,2 5-129 16,3 8 129-16,2 1 0 16,2 3-129-16,1 1 129 15,-5 6 0-15,1 3-129 16,-4-2 129-16,-5 6 0 0,-5 1 0 15,-1 0 0-15,-7 2-129 16,-2 0 258-16,-7 1-129 16,-2-2 0-1,-3 2 0-15,-1-2 0 0,1 0 0 16,2-3 0-16,3 0-129 15,6 0 129-15,3 2-129 16,0 2 129-16,8 2-129 16,8 0 129-16,2 2 0 15,2 1 129-15,4 2-129 16,1 2 0-16,0-3 0 15,-1 1 0-15,-6 0 0 16,-1 2 129-16,-6-1-258 0,-7 1 258 16,-4 5-129-1,-8 2 129-15,-8-1 0 16,-4 3-129-16,-3-4 129 15,-4 2 0-15,-3-6 0 0,5 1 0 16,-4-10 258-16,6-2-258 16,0-8 258-16,6-1 0 15,-3-7 0-15,7 0 129 16,-1-7-258-16,4-4 129 15,2-1-387-15,-1-7-387 16,9 19-1290-16,-13-33-1806 16,11 15-1677-16,2 3-387 15,0-2 129-15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0:41:27.0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0:42:37.073"/>
    </inkml:context>
  </inkml:definitions>
  <inkml:trace contextRef="#ctx0" brushRef="#br0">8052 4264 903 0,'3'-40'1806'0,"-3"26"-129"15,0-1-129-15,-3 3 0 16,-6-2-387-16,9 14 0 15,-20-19-516-15,8 10-129 16,-5 1-129-16,3 4 0 16,-5-3-129-16,-1 6-129 0,2-2 0 15,0 3 0-15,-2 0 0 16,1 3-129-16,2 3 258 15,-1 4-129-15,0 1-129 16,4 4 129-16,1 5-129 16,0 7 129-16,-2 6-129 15,3 9 0-15,0 1 0 16,2 7 129-16,1 7-129 15,3 4 0-15,2 0 129 16,4 5-129-16,0-7 387 16,10 4-258-16,7-3 258 15,5 1-258-15,7-4 129 16,8-5 258-16,8-5-258 0,5 1 0 15,9-9-129-15,5-2 0 16,3-11 0 0,4-3 0-16,3-9 129 15,-2-4-129-15,0-6 0 0,-1-4 0 16,-6-10 0-16,-2-6 0 15,-5-6 0-15,-4-5 0 16,-5-8-129-16,-7-5 129 16,-9-9 0-16,-3-4-129 15,-6-5 129-15,-5-6-129 16,-6-7 0-16,-5-3 129 15,-7 0-129-15,-1-6 129 0,-3 0-129 16,-10-1 0 0,-11 6 0-16,-2 2 129 15,-11 6 129-15,-8 6-516 16,-10 4 516-16,-4 11-258 15,-6 7 0-15,-4 9 0 0,-3 6 129 16,1 7-129-16,-2 8 129 16,5 3-129-16,2 6 0 15,2 9 129-15,5 9-258 16,0 11 129-16,4 10-129 15,5 6-516-15,12 14-2580 16,8 10-1290-16,-3-8-645 16,17 0 258-16</inkml:trace>
  <inkml:trace contextRef="#ctx0" brushRef="#br0" timeOffset="32542.8613">15249 6768 516 0,'-12'-13'2064'0,"12"13"0"16,-11-6-387-16,11 6-258 15,0 0-129-15,-13-7-516 16,13 7-258-16,0 0 0 15,8 0-258-15,-8 0 129 16,25 1 0-16,-8-1 129 16,12 0 0-16,-1 0-129 15,11 0 258-15,0-1-258 0,7-1 0 16,-4-1 0-16,6 1-258 15,-8-2 0-15,3 2 0 16,-6 1-129 0,-5 1 0-16,-4 0 0 0,-8 1 0 15,-3 2 129-15,-6 4 0 16,-11-7 0-16,5 21 129 15,-10-9 129-15,-6 5-129 16,-7-1-129-16,-1 6 0 16,-2-2 0-16,-6 1-258 15,3-1-129-15,-4-6-516 16,11 8-516-16,-11-10-1419 0,8-1-903 15,3 1-1290-15</inkml:trace>
  <inkml:trace contextRef="#ctx0" brushRef="#br0" timeOffset="32822.8773">15185 6816 903 0,'0'18'3999'16,"0"-18"129"-16,-2 26-3741 16,4 0 129-16,1 2 0 15,5 11 0-15,-7 1 0 16,3 7 0-16,-4 2-258 15,0 2-129-15,0-2-129 0,0-3 0 16,0 2-387-16,0-12-516 16,4 3-1290-16,3-5-1677 15,-7-17-387-15</inkml:trace>
  <inkml:trace contextRef="#ctx0" brushRef="#br0" timeOffset="33250.9018">15403 7245 3483 0,'5'28'2322'15,"-2"-5"-1806"-15,-1 8 0 16,0 5 129-16,-2 0 0 15,1 3-129-15,-1-3 129 16,0-4-129-16,0-8-258 16,3-2 387-16,-3-10-258 15,0-12 0-15,0 0 0 16,0 0 0-16,2-7-129 15,0-12 258-15,-2-5-258 16,2-2-129-16,-1-6 0 16,1-3-129-16,3 4 258 15,0 2-258-15,1 5 0 16,0 4 0-16,2 5 129 0,-8 15-129 15,23-13 0-15,-10 12 129 16,3 1-129 0,-2 0 0-16,3 0 0 15,2 0 0-15,-2 2-129 0,-3-2-387 16,2 0-1032-16,-1 0-2322 15,-10-8-645-15</inkml:trace>
  <inkml:trace contextRef="#ctx0" brushRef="#br0" timeOffset="33567.92">15942 7175 3225 0,'15'4'4257'15,"-5"-4"-3225"-15,3 0-258 16,10 0 258-16,-2-1-129 16,8 1-129-16,-4 0-387 15,8 0 129-15,-3 0-258 16,3 0-258-16,-1 0-387 15,-7 0-1290-15,0-6-2064 16,4 6-516-16</inkml:trace>
  <inkml:trace contextRef="#ctx0" brushRef="#br0" timeOffset="33827.9348">16517 6959 1677 0,'8'37'4257'0,"-8"-5"-2064"16,-4 3-387-16,0 9-258 15,-9 7-129-15,3 4-516 0,-2 2-516 16,4-3 0-16,0-1-516 15,4-10 0-15,2-3-258 16,1-12-1290 0,1-10-1677-16,8 3-1290 0,-8-21 388 15</inkml:trace>
  <inkml:trace contextRef="#ctx0" brushRef="#br0" timeOffset="34373.9661">14907 6755 1032 0,'-17'-1'3870'0,"1"11"-2064"0,3-2-516 16,2 6-129-16,-3 2-129 16,4 7 0-16,-3 2-129 15,6 7-129-15,-2 4-258 16,6 7 0-16,3 2-258 15,0 5-129-15,8-1 0 16,6 4-258-16,6 3-387 16,1-6-1290-16,9-11-2580 15,16 11-129-15</inkml:trace>
  <inkml:trace contextRef="#ctx0" brushRef="#br0" timeOffset="35105.0078">16823 6799 1548 0,'12'0'1935'0,"-12"0"129"16,16 12-387-16,-6-1-258 15,-3 1-129-15,6 7-129 16,-5-1-129-16,8 10 0 15,-7 0-129-15,6 5-258 16,-5-2 129-16,3 5-258 16,-5-2 0-16,1 1-129 0,-3-4-129 15,-4 2 0-15,-2-6 0 16,-5 0 0-16,-4-4-129 15,0 1 0-15,-6-6-129 16,2 0 258-16,-1-5-258 16,-1-5-387-16,6 0-258 15,-7-10-774-15,16 2-1419 16,-12-10-1806-16,4-13-387 15</inkml:trace>
  <inkml:trace contextRef="#ctx0" brushRef="#br0" timeOffset="35586.0352">16852 6384 258 0,'0'-16'3870'15,"11"4"-1677"-15,-1 9-387 16,3-5-516-16,9 5 129 16,-1-2-387-16,5 5-129 15,-1-2-129-15,3 2-129 16,-8 0-258-16,1 6-129 15,-11 1 0-15,-3 5-258 0,-7 2 129 16,-9 3 0-16,-9 3-129 16,-4 1 258-16,-3-1-258 15,1-1 129-15,-1-2 0 16,4 0-129-16,5-4 129 15,7 2-129-15,9-15 129 16,5 18-129-16,13-11 0 16,6-1 0-16,4 2 0 15,4-2-129-15,1 6-129 16,-4-8-1032-16,5 7-1806 15,-5 4-1419-15,-13-6-387 16</inkml:trace>
  <inkml:trace contextRef="#ctx0" brushRef="#br0" timeOffset="36494.0873">17285 7037 3870 0,'26'6'1290'0,"-11"-6"387"16,8 7 0-16,1-7 0 15,9 9-387-15,-4-9 0 0,5 6-516 16,-5-4-129-16,6 4-387 16,-5-4-129-1,-1 2-129-15,-5-3 0 16,-6-1-129-16,2 0-774 0,-11-2-1161 15,2-7-1677-15,-2 7-774 16</inkml:trace>
  <inkml:trace contextRef="#ctx0" brushRef="#br0" timeOffset="36728.1006">17477 6945 3483 0,'-19'55'4773'15,"9"-27"-2838"-15,8 12 0 16,-6-6-516-16,6 4-387 0,-3-4-387 16,5-2-387-16,0-6-258 15,5-3 0-15,2-4-258 16,-7-19-645-16,24 15-1935 15,-5-13-1419-15,-7-12-387 16</inkml:trace>
  <inkml:trace contextRef="#ctx0" brushRef="#br0" timeOffset="37641.1529">18311 6715 2322 0,'0'0'2064'0,"0"0"-129"16,12-12-129-16,7 12-516 0,1-4 0 15,13 4-258-15,0-7-258 16,8 5 0-16,-3 0-516 15,6 2 129-15,-5 0-129 16,0 0-129-16,-8 0 0 16,-6 4 0-16,-8 3 129 15,-5 5 129-15,-12 2-129 16,-1 7-129-16,-15-3 129 15,-3 6-129-15,-5 1 0 16,0-2 0-16,-3-2-258 16,2-3 129-16,5-3-516 15,0-8-774-15,6 1-2064 16,14-8-1548-16,-22 4 516 0</inkml:trace>
  <inkml:trace contextRef="#ctx0" brushRef="#br0" timeOffset="37900.1675">18411 6703 1032 0,'-20'28'3999'0,"8"-10"258"16,3 8-3483-16,0 14-129 15,-4 1 0-15,2 12 0 16,-6-2-258-16,5 4 129 0,-4 2-387 16,6-5 129-1,-1 0-129-15,6-5-258 16,3-3-387-16,1-14-774 15,1-1-1290-15,7 0-1548 0,-7-29-129 16</inkml:trace>
  <inkml:trace contextRef="#ctx0" brushRef="#br0" timeOffset="38259.1883">18440 7346 645 0,'21'-7'3999'15,"-4"1"-1806"-15,-1-7-129 16,5 3-645-16,-4-7 0 16,4 7-387-16,-7-6 0 0,0 10-387 15,-14 6 129-15,13-7-387 16,-13 7 129-16,-2 12-129 15,-9 4-129-15,0 8-258 16,-2 5 0-16,1 3 0 16,-1 4-129-16,0-1 129 15,5-1 0-15,3-3 0 16,4-4-129-16,1-5 129 15,2-6 0-15,6-1-258 16,3-6 129-16,-11-9-129 16,22 4-387-16,-22-4-1161 15,19-14-1419-15,-9 6-1677 0,-10-16 516 16</inkml:trace>
  <inkml:trace contextRef="#ctx0" brushRef="#br0" timeOffset="38472.2005">18534 7087 1548 0,'14'4'3483'0,"6"-8"-1032"15,-10 4-2322-15,2 0-258 0,0 2-129 16,4 4-1677-16,1 6-1161 16</inkml:trace>
  <inkml:trace contextRef="#ctx0" brushRef="#br0" timeOffset="39416.2545">19050 7085 3096 0,'11'7'4128'0,"12"-7"-2967"0,0 1 0 16,-2-1 129-16,8 4-129 15,-5-4-258-15,7 3-258 16,-5-3 0-16,3 3-258 15,-6-2-129-15,0 0 0 16,-3 0-516-16,-6-1-516 16,3 0-2064-16,-2 0-1419 15,-15 0-258-15</inkml:trace>
  <inkml:trace contextRef="#ctx0" brushRef="#br0" timeOffset="41099.3507">19859 6890 2580 0,'0'0'3741'0,"7"6"-2838"15,-7-6 0-15,1 26 0 16,-1-7 129-16,-3 10-129 15,-2 3 0-15,0 9-258 16,-1-2 0-16,1 6-258 16,0-3 0-16,2-2-387 15,3-3-129-15,0-9-258 16,0 0-645-16,0-5-2451 15,0-23-774-15,0 0-129 0</inkml:trace>
  <inkml:trace contextRef="#ctx0" brushRef="#br0" timeOffset="41611.38">17968 6709 1419 0,'-28'47'3612'16,"8"-25"258"-16,5 15-3612 15,3 8-129-15,0 7 0 16,4 6 0-16,4 1-129 16,4 1-129-16,16 5-903 15,5-5-1290-15,13-13-1290 16</inkml:trace>
  <inkml:trace contextRef="#ctx0" brushRef="#br0" timeOffset="42067.4061">20327 6693 3483 0,'30'51'2580'0,"-22"-30"-1161"16,5 13-258-16,-6 0 129 16,1 8-258-16,-8-3 0 15,1 13-129-15,-2-8 0 16,-3 6-516-16,-7-7 129 15,2 0-129-15,-8-7-258 16,-1-6-645-16,2 0-1290 16,-5-5-2451-16,-10-19-258 15,9 3 388-15</inkml:trace>
  <inkml:trace contextRef="#ctx0" brushRef="#br0" timeOffset="42462.4286">20149 6270 1032 0,'53'-19'4257'0,"-31"6"0"15,12 7-645-15,-6 3-3612 16,-3 3-129-16,3 0 129 16,-7 4-129-16,-4 1 129 15,-4 2 0-15,-2 5 129 16,-11-12 0-16,9 19-129 0,-9-19 129 15,-3 18-129-15,3-18 129 16,-14 16-129-16,14-16 0 16,-16 11 0-1,16-11 0-15,-5 14 129 0,5-14-129 16,12 17 0-16,9-8 258 15,5 2-129-15,3 3-129 16,4-3 0-16,6 5-387 16,-4-4-1032-16,1-2-2709 15,2 10-258-15</inkml:trace>
  <inkml:trace contextRef="#ctx0" brushRef="#br0" timeOffset="42862.4516">20720 6900 3225 0,'21'9'3612'16,"-1"-6"-2709"-16,10 7 258 0,5-5-129 15,8 2-129-15,-5-3 0 16,7 4-387-16,-5-5-258 15,-2 1 129-15,-8-2-387 16,-6-2-129-16,-7 4-387 16,-17-4-1032-16,13 0-1161 15,-13 0-1677-15,-9-2 775 16</inkml:trace>
  <inkml:trace contextRef="#ctx0" brushRef="#br0" timeOffset="43067.4632">20793 7111 3354 0,'52'35'3096'16,"-23"-27"-387"-1,3-1-774-15,-3-5-258 0,6 3-645 16,-8-5-516-16,-1 0-387 15,-3-1-258-15,-5-6-645 16,-2 3-1806-16,0 4-1548 16,-11-10-387-16</inkml:trace>
  <inkml:trace contextRef="#ctx0" brushRef="#br0" timeOffset="43827.5068">21714 6871 3483 0,'-5'19'1806'16,"5"5"129"-16,-1 4-258 15,1 7-258-15,-1 1 129 0,1 7-516 16,0-2-387 0,0 1-129-16,0-5-258 15,1-6-129-15,-1-5-129 16,0-6 0-16,1-5-516 0,-1-15-2322 15,0 0-1419-15,0 0-129 16</inkml:trace>
  <inkml:trace contextRef="#ctx0" brushRef="#br0" timeOffset="46226.644">21878 6436 3999 0,'-3'-43'4386'15,"3"21"-258"-15,3 1-3354 16,11 7 0-16,2-3-387 0,5 4 0 15,2 1 129-15,3 5-129 16,-2 1-129-16,5 6 0 16,-3 0 0-16,-1 10-516 15,-1 4 258-15,-2 5 0 16,-6 2 0-16,-3 0 0 15,-6 3 0-15,-4 1 258 16,-6-1-129-16,-5 0 129 16,-6-3-129-16,-2-1 0 15,0-6-129-15,0 1 129 16,3-3-129-16,8-1 0 15,5-11 0-15,5 16 0 16,17-6 0-16,5 0 0 0,10 3 0 16,3-3-129-16,4 7-258 15,0-3-774-15,3 0-2451 16,-6 8-903-16,-13-12-387 15</inkml:trace>
  <inkml:trace contextRef="#ctx0" brushRef="#br0" timeOffset="56828.2504">9399 6557 1935 0,'132'31'2064'16,"-63"-14"-903"-16,0-8-516 16,7 4-903-16,1-5-1032 15,-3-2-387-15,1 1-129 16</inkml:trace>
  <inkml:trace contextRef="#ctx0" brushRef="#br0" timeOffset="56961.258">10473 6631 903 0,'140'-21'1548'0,"-74"12"-129"16,3 4-387-16,-2 4-645 15,2 1 0-15,0 0-387 0,1 2-387 16,-2 7-516-16,-1-1-516 16,1 6-129-16,-7-7 130 15</inkml:trace>
  <inkml:trace contextRef="#ctx0" brushRef="#br0" timeOffset="57161.2692">11568 6653 1419 0,'92'-10'1677'0,"-44"2"0"16,-8 0-129-16,-3-4-516 15,0 6-774-15,-6-3 129 16,-4 4-645-16,0 4 129 15,-6 1-258-15,0 0 0 16,-1 1 0-16,-2 8 0 16,1-2 129-16,-1 1 129 0,2 0 129 15,1 0 0-15,-1 0 0 16,1-2 129-16,-1 1-258 15,0-3-903-15,-1 9-2064 16</inkml:trace>
  <inkml:trace contextRef="#ctx0" brushRef="#br0" timeOffset="57510.2894">12103 6666 1161 0,'-12'27'387'15,"11"4"-258"-15,0-1 0 16,-3 7 0-16,4 6-129 0,0 4 0 16,0 4-258-1</inkml:trace>
  <inkml:trace contextRef="#ctx0" brushRef="#br0" timeOffset="57999.3173">12429 12158 1419 0,'12'138'4128'16,"-12"-73"258"-16,-4-12-2193 16,-5-12-1161-1,2-11-1806-15,-2-19-1419 0,9-11-1935 16,-32-35 258-16</inkml:trace>
  <inkml:trace contextRef="#ctx0" brushRef="#br0" timeOffset="60176.4419">11983 6624 645 0,'0'0'2064'16,"0"0"0"-16,0 0-129 15,-8-12-387-15,8 12 0 16,0 0-258-16,0 0-129 15,0-15 0-15,0 15-129 16,0 0 0-16,0 0-258 16,0-11-129-16,0 11-129 15,0 0-258-15,0 0-129 16,0 0 129-16,-9-3-129 15,9 3-129-15,0 0 258 16,-13 4-258-16,6 6 129 16,1 5-129-16,-1 3 0 15,1 1 0-15,1 4 0 0,3 0-129 16,-2 1 129-16,4-4 0 15,4-3 0-15,-4-17 0 16,19 13 0-16,-6-13 0 16,4-8 129-16,1-8-129 15,-2-4 129-15,0-4 0 16,-4-6-129-16,-6 0 129 15,-3 1-129-15,-3 2 129 16,-9 6-129-16,-4 6 0 16,-4 5 129-16,-2 4-129 15,1 6 0-15,2 9 0 16,1 7 0-16,4 4 0 15,4 2 0-15,4 3-129 0,3-2 129 16,3-3 0-16,5-3-129 16,3-5 129-1,3-3 0-15,-1-8 0 16,3-1 0-16,1-5 0 0,-1-9 129 15,-3-1-129-15,-5-2 0 16,0-1 129-16,-5 3-129 16,-3 1 129-16,0 1 0 15,-11 10-129-15,-1 3 0 16,-2 2 0-16,0 14 0 15,1 2 0-15,3 2 0 16,2 3-129-16,5 0 129 0,3-1 0 16,0-7 0-1,11-5-129-15,0-5 258 16,5-5-129-16,1-7 0 15,1-7 129-15,-4-3-129 16,-2-4 129-16,-6-1-129 0,-3-1 129 16,-3 2-129-16,-9-1 129 15,0 12 0-15,-8 1-129 16,2 9 129-16,-5 4-129 15,7 10 0-15,1 9-129 16,4 0 129-16,7 4 0 16,1-3 0-16,9-2-129 15,3-5 129-15,8-8 0 16,2-7 129-16,2-3-129 15,-4-9 0-15,1-7 129 16,-5-5-258-16,-7-2 258 16,-2 1-129-16,-7 1 129 0,-2 0 0 15,-8 5-129-15,-3 6 129 16,-2 8-129-16,-1 3 129 15,-1 11-258-15,4 4 129 16,2 4 0-16,6 3 0 16,2 0 0-16,3-2-129 15,11-4 129-15,3-6 129 16,1-9-129-16,6-1 0 15,-3-4 0-15,0-12 0 16,-5-4 129-16,-4-2 0 16,-4-2 0-16,-5 0-129 15,-1 6 129-15,-11 0-129 16,-5 6 129-16,1 9-129 0,-5 3 0 15,2 9 0-15,1 10 0 16,1 1 0-16,5 5 0 16,5 1-129-1,6 0 129-15,1-3 0 0,8-5 0 16,9-7 0-16,0-6 0 15,3-5 0-15,1-6 0 16,2-6 0-16,-6-5 129 16,0-5-129-16,-6 0 129 15,-4-1-129-15,-5 0 129 16,-2 4 0-16,-9 3-129 15,-6 8 129-15,-3 3-129 16,-2 5 0-16,-3 7 0 0,4 10 0 16,3 6-129-1,2 3 129-15,8-1-129 16,6 1 129-16,5-4-129 15,10-4 129-15,2-9 0 0,8-8 0 16,-1-1 0-16,1-11 0 16,-4-6 129-16,0-6-129 15,-11-2 129-15,-3 0 0 16,-3 0 129-16,-4 2-258 15,-11 3 129-15,-2 4-129 16,-5 4 129-16,-2 9-258 16,-1 3 129-16,1 9 0 15,2 8-129-15,2 2 129 16,8 5-258-16,2 2 258 15,6-3-129-15,11-2 129 16,4-7-129-16,7-7 258 16,2-6-129-16,6-3 0 0,-3-10 0 15,-1-4 0-15,-5-5 129 16,-5-1 129-16,-7-3-258 15,-4 6 129-15,-5-3 0 16,-9 6-129-16,-4 1 0 16,-8 3 0-16,0 6 0 15,-6 6 0-15,1 6-129 16,0 6 129-16,3 8-129 15,3 2 129-15,7 6-258 16,5-1 258-16,7-4-129 16,2-3 129-16,11-8-129 15,3-4 129-15,2-7 0 16,1-1 0-16,-1-9 129 0,-2-3 0 15,-4-6 129-15,-6 1-258 16,-5-4 129-16,-3 2-129 16,-10 1 129-1,-8 4-129-15,-2 5 0 0,-3 4 0 16,0 5 0-16,1 5 0 15,4 11 0-15,2 2-129 16,10 7 129-16,5-3 0 16,4-2-129-16,8-3 129 15,6-3-258-15,5-5 258 16,3-4-129-16,-2-3 129 15,1-2-129-15,-1 0 0 0,-3-2 0 16,-5-2-258-16,-3 4-258 16,-9 0-1548-1,0 0-2451-15,0 0-516 16,0 0-387-16</inkml:trace>
  <inkml:trace contextRef="#ctx0" brushRef="#br0" timeOffset="61754.5321">12054 5669 3225 0,'-73'73'4257'16,"41"-34"-645"-16,-1 6-2967 15,3-2 0-15,11 4-129 16,6-6-258-16,10-4 0 16,6-7-258-16,11-2 0 15,13-10-129-15,1-7-645 0,9-9-2193 16,6 0-1290-1,-10-13 129-15</inkml:trace>
  <inkml:trace contextRef="#ctx0" brushRef="#br0" timeOffset="62084.551">12363 5654 258 0,'0'9'4644'16,"-4"-5"0"-16,3 8 0 15,-4 5-3741-15,-3-2-129 16,4 11 129-16,-3 1-387 0,7 10-129 15,-4-4-129-15,4 8 0 16,0-3 0-16,4 0 0 16,-1-2-258-1,5-3 0-15,-5-4 0 0,3-5 0 16,0 0-516-16,-3-11-387 15,9-1-2580-15,-3-1-1419 16,-9-11 0-16</inkml:trace>
  <inkml:trace contextRef="#ctx0" brushRef="#br0" timeOffset="62339.5656">12653 5983 3612 0,'12'17'4902'0,"-9"-1"-258"15,-3-4-2322-15,0-12-1677 16,-13 21 258-16,1-9-774 15,-3 0-129-15,3 4-516 16,-6-6-1677-16,-1-3-2193 16,11 5-645-16,-2-12 516 0</inkml:trace>
  <inkml:trace contextRef="#ctx0" brushRef="#br0" timeOffset="62687.5855">12986 5683 1806 0,'0'0'4515'15,"-3"13"129"-15,3 5-2709 0,0-3-645 16,0 12-258-16,0 3-387 15,0 11 129-15,0-2-387 16,0 4-129-16,-1-1-258 16,-2-4 0-16,-1-3-516 15,-1-11-645-15,3-5-2451 16,1-3-1032-16,1-16-129 15</inkml:trace>
  <inkml:trace contextRef="#ctx0" brushRef="#br0" timeOffset="62984.6025">13210 5563 3870 0,'24'51'4515'0,"-13"-18"-1806"16,3 1-774-16,12 8-516 16,-9-4-387-16,12 8-258 15,-10-9 129-15,7 7-129 16,-6-11-258-16,0 2-129 15,-10-5-129-15,-3 1 0 16,-7-5-129-16,-4 1-258 16,-7 4-387-16,-6-11-1419 0,-3 3-2709 15,7 0-258-15,-4-9-258 16</inkml:trace>
  <inkml:trace contextRef="#ctx0" brushRef="#br0" timeOffset="69913.9987">12071 6493 645 0,'-40'-11'1161'16,"19"11"-258"-16,-2 4-129 15,-2 10-258-15,7 7-258 0,-2 3 129 16,8 6-387-16,4 0 0 15,7 0 0 1,1-2 0-16,5-3 0 16,7-7 0-16,1-3 129 0,2-5-129 15,1-5-129-15,-2-4-258 16,-1-1 0-16,-13 0-516 15,12-4-1161-15</inkml:trace>
  <inkml:trace contextRef="#ctx1" brushRef="#br0">17113 10564 0 0,'0'0'0'0,"0"0"0"0,0 0 0 0,0 0 0 0,0 0 0 0,0 0 0 0,0 0 0 0,0 0 0 0,0 0 0 0,0 0 0 0,0 0 0 0,0 0 0 0,0 0 0 0,0 0 0 0,0 0 0 0,0 0 0 0,0 0 0 0,0 0 0 0,0 0 0 0,0 0 0 0,0 0 0 0</inkml:trace>
  <inkml:trace contextRef="#ctx0" brushRef="#br0" timeOffset="137135.8437">15665 11830 1161 0,'-11'-12'3870'16,"11"12"387"-16,6 0-2451 16,7 0-903-16,8 0 0 15,7-3 129-15,10 3-129 16,7 0 129-16,9 0-129 15,-1 0-129-15,6 4-129 16,-7-4-129-16,-2 2-258 16,-11-1 0-16,-4 3 0 15,-13-2-129-15,-9 2 129 16,-13-4 0-16,0 14 0 0,-12-3-129 15,-2 4-129-15,-7 0-258 16,-4-1-258-16,6 12-1548 16,-10-2-2580-16,2-10-258 15,1 3-258-15</inkml:trace>
  <inkml:trace contextRef="#ctx0" brushRef="#br0" timeOffset="137367.857">15755 11929 3612 0,'-16'0'4902'0,"11"11"-258"16,6 1-774-16,6 14-3225 16,-3 2-129-16,5 13 129 15,-4 2-258 1,2 8 0-16,-6 7 0 0,2 1-258 15,-3 0-129-15,0-4-387 16,0 4-645-16,-3-15-1806 16,-2-2-1677-16,8-1-516 15,-1-13-129-15</inkml:trace>
  <inkml:trace contextRef="#ctx0" brushRef="#br0" timeOffset="137701.8761">15965 12467 1677 0,'27'-34'4773'15,"-13"32"129"-15,-14 2-258 16,0 0-3096-16,7 7-903 0,-7 8 0 16,3 7-258-16,-3-1-129 15,0 8 0-15,1-7-129 16,-1 1-129-16,0-5 129 15,2-3 129-15,-2-15-129 16,1 14 129-16,-1-14-129 16,0 0 0-16,3-13 0 15,1-4-129-15,1-6 129 16,4-5-129-16,4-3-129 15,5-2 129-15,1 2-129 16,4 1 129-16,-1 4-258 16,0 5 0-16,5 10-903 15,-13-1-1419-15,-1 7-2064 0,4 5-387 16,-17 0 0-16</inkml:trace>
  <inkml:trace contextRef="#ctx0" brushRef="#br0" timeOffset="137916.8883">16492 12204 3225 0,'40'11'4386'16,"-14"2"-258"-16,-13-2-2709 15,7-9-774-15,9 2-258 0,0-4-387 16,-1-1-387-16,1-6-1290 16,1 4-1806-16,-7-15-774 15,12 9 129 1</inkml:trace>
  <inkml:trace contextRef="#ctx0" brushRef="#br0" timeOffset="138146.9013">17046 11970 3870 0,'13'2'4644'0,"-6"14"-1419"16,2 11-774-16,-9-1-516 16,7 17-258-16,-7-5-516 0,6 13-258 15,-3-8-387 1,5 5-129-16,-2-6-258 15,1-5-129-15,5-5-258 16,-6-12-903-16,10-3-2451 0,-5-7-1290 16,-11-10-129-16,10 0 0 15</inkml:trace>
  <inkml:trace contextRef="#ctx0" brushRef="#br0" timeOffset="138480.9204">15399 12019 4773 0,'-78'-12'4644'16,"45"10"-129"-16,19 2-645 15,-1 8-3741-15,10 16-129 16,5 11 258-16,0 11-258 15,9 5 387-15,3 14-258 16,5 2-258-16,4 9-903 16,2-3-2322-16,0-7-903 15,13 4-645-15,-4-21 129 16</inkml:trace>
  <inkml:trace contextRef="#ctx0" brushRef="#br0" timeOffset="138845.9413">17522 12025 5547 0,'24'5'4902'0,"-8"5"-258"0,10 14-516 16,-2 2-4515-16,2 9 0 16,-3 2 129-16,-4 11 129 15,-7 0 0-15,-8 4 258 16,-4-1-258-16,-10 0-129 15,-11-9-774-15,1-2-1677 16,-1-1-1677-16,-10-20-387 16,12-2 1-16</inkml:trace>
  <inkml:trace contextRef="#ctx0" brushRef="#br0" timeOffset="139164.9596">17724 11545 4644 0,'22'-19'5160'16,"-7"18"-516"-16,-15 1-129 15,14-11-4515-15,-14 11 0 16,16-5 129-16,-16 5-129 15,0 0 129-15,0 0 0 16,0 11-129-16,0-11 129 16,-14 20-129-16,7-6 0 15,-2 0 0-15,5 0 0 16,1 1 0-16,3 0-129 0,8 0 258 15,8-3-258-15,9 0 129 16,0-2-516-16,12 2-1032 16,-5 1-2838-16,-1-11-387 15,1 6-258-15</inkml:trace>
  <inkml:trace contextRef="#ctx0" brushRef="#br0" timeOffset="139527.9803">17865 12287 6837 0,'0'0'5031'0,"12"6"0"15,10-6-774-15,13-2-4257 16,3-2 0-16,5-5 0 16,6 3 0-16,4-1-129 0,1 4-129 15,-7-5-387 1,4 7-516-16,-16-9-1290 15,2 3-1548-15,-9 4-903 16,-13-9-258-16</inkml:trace>
  <inkml:trace contextRef="#ctx0" brushRef="#br0" timeOffset="139720.9914">18305 12090 1677 0,'-38'-40'4644'16,"18"22"-258"-16,8 9-1677 16,12 9-774-16,-20 8-645 15,15 16-516-15,-6 5-129 16,7 14 129-16,-7 3-258 15,6 8 129-15,-3-1-129 16,1 7-387-16,2-5 0 16,0-7-774-16,5 0-2064 15,1-10-1935-15,-1-14-387 0,11-2-129 16</inkml:trace>
  <inkml:trace contextRef="#ctx0" brushRef="#br0" timeOffset="140472.0343">18744 11839 5160 0,'0'0'4902'16,"0"0"-258"-16,11 0-129 16,10-3-4515-16,8-1-129 15,6-2 258-15,3 1 0 0,0 2-129 16,-2 1 129-16,-4 2-129 15,-4 0 129-15,-8 2-129 16,-7 7 129-16,-9 7 0 16,-4 5-129-16,-11 2 129 15,-3 6 0-15,-10 2 0 16,1 2-129-16,-2-2-258 15,-2-7-129-15,6 5-1161 16,-4-10-2451-16,4-6-903 16,5-1-129-16</inkml:trace>
  <inkml:trace contextRef="#ctx0" brushRef="#br0" timeOffset="140670.0458">18726 11891 903 0,'-14'-8'4773'0,"6"19"-129"15,8 18-258-15,-3 5-2322 16,-1 5-1935-16,4 8 0 16,0 5-129-16,0 1-258 15,0 9-1419-15,4 3-2580 16,-5-11-258-16,1 6-129 15</inkml:trace>
  <inkml:trace contextRef="#ctx0" brushRef="#br0" timeOffset="140990.0641">18932 12431 5289 0,'26'-11'4902'0,"-10"11"-516"16,-16 0 129-16,21-19-4515 15,-9 12 0-15,1-4 0 16,-4 5 258-16,-9 6-129 16,12-9 0-16,-12 9 258 15,0 14-129-15,-5 5 129 16,0 7-258-16,-2 2 0 15,3 2-129-15,0 3 0 16,4-1 0-16,0-6 0 16,8-6-258-16,6 1 0 0,-2-14-258 15,12 8-1419-15,-7-11-2580 16,1-7-387-16,3-6-129 15</inkml:trace>
  <inkml:trace contextRef="#ctx0" brushRef="#br0" timeOffset="141157.0737">19135 12055 5547 0,'-21'-51'5160'16,"21"51"-516"-16,-10-17-258 15,10 17-4257-15,7 0-516 16,13 14-1548-16,1-1-2580 0,-1-5-258 15,10 2-129-15</inkml:trace>
  <inkml:trace contextRef="#ctx0" brushRef="#br0" timeOffset="146775.395">19198 11554 516 0,'4'-15'4128'15,"12"12"-645"-15,-3-5-2064 0,0-3 0 16,7 3-387-16,-1-5-129 15,3 7-258-15,0-2 0 16,1 4-258-16,-3 2-129 16,-2 2 0-16,-3 1-129 15,-5 7 0-15,-1 4-129 16,-2 4 0-16,-4 2 129 15,-3 4-129-15,0-2 129 16,-7 0 0-16,-6-1 0 16,4 2 0-16,-6-4 0 15,1-3-129-15,-1-3 0 16,2-1 0-16,1-3 0 15,3 1 0-15,9-8 0 0,0 0 0 16,-7 13 129-16,7-13-129 16,11 8 387-1,3-3-129-15,4-2 129 16,6 3 129-16,3-5 129 0,7 6-129 15,-1-7 0-15,5 1-129 16,-5-1 0-16,3 0 0 16,-4 0-258-16,-2 0-129 15,-6 0-129-15,-6 0-258 16,3 2-258-16,-21-2-1032 15,21 0-2838-15,-9 11-258 16,-12-11-387-16</inkml:trace>
  <inkml:trace contextRef="#ctx0" brushRef="#br0" timeOffset="148322.4833">19869 12182 1806 0,'-15'-4'4257'0,"15"4"129"15,0 0-258-15,12-6-3612 0,10 3-258 16,4 1 129-1,7 2 0-15,6-2 129 16,5 2-129-16,2 0 0 16,2 0-258-16,-2 4-258 0,-5-1-258 15,-4 1-516-15,-12-4-645 16,-1 2-1677-16,-7 5-1290 15,-17-7-129-15</inkml:trace>
  <inkml:trace contextRef="#ctx0" brushRef="#br0" timeOffset="148522.495">19933 12303 3483 0,'1'15'4257'0,"24"-1"-129"16,-3-7-2967-16,14-2-903 15,6 1-129-15,6 1-387 16,-2-4-774-16,2 2-1290 16,3 3-1935-16,-14-8 258 15</inkml:trace>
  <inkml:trace contextRef="#ctx0" brushRef="#br0" timeOffset="151783.6813">20570 12209 3612 0,'0'0'4386'0,"-4"-15"-1032"16,4 15-2451-16,0 0-258 0,0 0-258 15,0 0 129-15,-8 15 0 16,4-2-258-1,1 8 258-15,-1 5-387 16,2 1 0-16,1 5 0 0,1-1 0 16,0 0 129-16,9 0-129 15,2-8 387-15,9-3-258 16,5-13 258-16,8-3 0 15,4-10-258-15,8-7 387 16,1-11-387-16,-1-5 129 16,-3-5-258-16,-5 2 129 15,-7-2-258-15,-7 0 129 16,-12 1 129-16,-9 4-129 15,-4 0 129-15,-10 4 0 16,-10 3-129-16,1 3 0 16,-6 5 0-16,-4 6 0 15,-2 4 0-15,3 4-129 0,-3 7 0 16,3 5 0-16,3 5-258 15,1 2-387-15,10 9-2580 16,3 3-1677-16,-3-3 0 16,10 7-387-16</inkml:trace>
  <inkml:trace contextRef="#ctx0" brushRef="#br0" timeOffset="159912.1464">12391 12098 1548 0,'0'0'2322'15,"0"0"-258"-15,-7-12 387 16,7 12-645-16,0 0-258 15,0-11-516-15,0 11-258 16,0-14-258-16,0 14-258 16,0-15 0-16,0 15 0 0,0-15 129 15,0 15-129-15,-5-12-129 16,5 12 129-16,0 0 0 15,-9 0-129-15,9 0 129 16,-11 17-129-16,3-2-129 16,4 6 0-16,-2 2-129 15,2 0 129-15,1-2 0 16,3-2 0-16,0-3 0 15,0-4 0-15,0-12 129 16,17 7-129-16,-5-7 129 16,1-13 0-16,2-5 0 15,1-3-129-15,-2-4 258 16,-3-2-258-16,-2-3 258 0,-6 2-258 15,-3 3 129-15,-2 4 129 16,-9 4-129-16,-1 2 0 16,-6 9 129-16,3 4-129 15,-1 3-129-15,0 11 0 16,1 8 0-16,4 6 129 15,4 2-258-15,0 4 129 16,7-1 0-16,0-1 0 16,2-5-129-16,3-2 258 15,4-7-258-15,2-5 129 16,-11-11 129-16,18 9-129 15,-18-9 258-15,15-1-129 16,-15 1 0-16,8-15 0 0,-8 3 129 16,0 3-129-16,-6-5 0 15,1 1-129 1,5 13 129-16,-17-14-129 15,8 10 0-15,-2 3 0 0,11 1-129 16,-16 10 129-16,15 3-129 16,-3 5 129-16,4 4-129 15,0-2 0-15,8 0 129 16,1 2-129-16,6-7 129 15,-1-1 129-15,2-6-129 16,4-6 0-16,-2-4 129 16,-2-4 0-16,-3-11 0 15,-1-2 0-15,-5-5-129 16,-6-5 129-16,-1-1 0 15,-9 3 0-15,-7 0-129 16,-5 4 0-16,-4 6 129 16,1 7-129-16,-1 8 0 0,0 3 0 15,4 12-129-15,4 6 129 16,6 3-129-16,6 1 129 15,5 0-129-15,5-1 0 16,8-5 129-16,6-4 0 16,2-11 0-16,3-2 129 15,-3-7 0-15,-1-8 0 16,-5-7 0-16,-3-2 0 15,-9 0 0-15,-3 1 0 16,-3 2 129-16,-10 3-129 16,-7 7 0-16,-1 8 0 15,-4 3 0-15,4 15-129 16,0 6 129-16,4 6-129 0,6 5-129 15,6 3 0-15,5 0-129 16,9-5-387-16,16 0-2064 16,3-4-1935-16,-2-17-258 15,10-2-387-15</inkml:trace>
  <inkml:trace contextRef="#ctx0" brushRef="#br0" timeOffset="175919.062">15665 15952 1548 0,'0'0'2838'0,"0"0"258"15,10 0-645-15,-10-7-258 16,0 7-387-16,-7-26-516 16,5 6-774-16,-4-11-129 0,3 1-387 15,-1-9 129-15,-1 1 129 16,3-5-258-16,-2 2 129 15,2-3-258 1,-3 5 258-16,2-2-258 16,-2 5 258-16,1 0-129 0,0 5 0 15,-1-1 0-15,1 4 129 16,-3 1 129-16,5 5 0 15,-5 4 0-15,3 4 129 16,4 14 129-16,-10-11-258 16,-1 11 129-16,7 7-129 15,-8 7 0-15,5 7-129 16,-4-1 0-16,3 6 129 0,-4-1-258 15,3-2 129 1,-2-1-129-16,2-4 0 16,2-4 129-16,-2-1-129 15,9-13-129-15,-12 14 129 0,12-14-129 16,0 0 129-16,0 0-129 15,0-11 0-15,7-6 129 16,3-3 0-16,5-9 129 16,1 2-129-16,0-2 0 15,-1 4 129-15,1 1 0 16,-4 6 0-16,-3 4 129 15,3 10 0-15,-12 4-129 16,13 4 129-16,-13-4-129 16,14 22 129-16,-9-8-258 15,4 2 258-15,0-2-516 16,-2-3-129-16,6 4-1032 15,-13-15-3096-15,0 0-516 0,13 1-258 16,-13-10 259-16</inkml:trace>
  <inkml:trace contextRef="#ctx0" brushRef="#br0" timeOffset="176553.0982">15693 14008 2709 0,'-16'-26'4773'15,"8"15"-258"-15,8 11-258 0,14-3-3483 16,-1-4-645-16,10 2 0 15,8-2 0-15,5 1 129 16,6-3-129-16,5 2 129 16,-1 0-258-16,3 2 129 15,-7-1 129-15,-1 2 0 16,-8 1-129-16,-4 2 0 15,-12-3 258-15,-2 4-129 16,-15 0 0-16,10 8 0 16,-14 6 129-16,-4 5-258 15,-9 1 129-15,-4 9-258 16,0 3-129-16,-9-3-387 15,6 10-774-15,-13-9-2322 0,5-5-1290 16,5 2 0-16,-6-9-387 16</inkml:trace>
  <inkml:trace contextRef="#ctx0" brushRef="#br0" timeOffset="176762.1102">15648 14082 4257 0,'-14'-7'5031'16,"-1"19"-387"-16,15 5-516 15,0 10-3483-15,0 4-387 16,1 12 0-16,2 7-129 0,1 6 0 16,-3 3-129-16,2 1-258 15,2 5-774-15,-5-15-1677 16,0-9-1806-16,4 1-387 15,-4-20 258 1</inkml:trace>
  <inkml:trace contextRef="#ctx0" brushRef="#br0" timeOffset="177115.1304">15871 14416 2967 0,'32'63'4386'0,"-18"-26"0"16,-13-9-387-16,-1 7-3741 15,3 3-258 1,1-3 129-16,1-4 0 16,-2-6 258-16,0 1-129 0,-3-13 129 15,0-13-129-15,0 0 129 16,0 0-129-16,2-24 129 15,1 5-258-15,-2-13 0 16,3-1-129-16,-1-3 0 16,3 2 0-16,1 2 129 15,5 4-129-15,0 5 0 16,2 5 0-16,3 8 0 15,3 4 0-15,-3 6-258 16,1 0-258-16,1 9-903 16,-4 5-2838-16,-5-10-129 15,7 6-516-15</inkml:trace>
  <inkml:trace contextRef="#ctx0" brushRef="#br0" timeOffset="177353.144">16346 14368 3483 0,'17'29'4773'15,"11"-9"-516"-15,-14-20 0 16,15-12-3870-16,-4 4-645 15,8-1-516-15,-4-9-129 16,9 6-1032-16,-8-6-903 0,0-4-1548 16,4 11 129-16</inkml:trace>
  <inkml:trace contextRef="#ctx0" brushRef="#br0" timeOffset="177520.1533">16827 14153 2580 0,'11'36'4128'0,"-10"-7"-1032"15,0 5-903-15,-1 4-645 16,3 6-645-16,-3-3-645 16,0 2-645-16,3-3-1806 15,3 0-1806-15,-6-17-258 0</inkml:trace>
  <inkml:trace contextRef="#ctx0" brushRef="#br0" timeOffset="177854.1727">15127 14059 3225 0,'-54'7'4386'0,"41"14"0"16,-1-2-258-16,4 15-3999 16,10 11 129-16,3 13-516 15,1 7 0-15,9 11-645 16,-3 0-2322-16,0 0-1161 15,12 6 0-15</inkml:trace>
  <inkml:trace contextRef="#ctx0" brushRef="#br0" timeOffset="178233.1943">17172 14068 4773 0,'35'-16'5031'16,"-9"16"-645"-16,-10 0-516 0,10 5-3483 15,-9 6-903-15,5 10 258 16,-8 5-129-16,-2 10 129 15,-8 6 0 1,-4 4 258-16,-8 5 129 0,-8-1-129 16,-1-2-129-16,-6-1-774 15,-5-10-645-15,0-1-1032 16,3-5-1806-16,-8-18 0 15</inkml:trace>
  <inkml:trace contextRef="#ctx0" brushRef="#br0" timeOffset="178617.2163">17154 13529 4902 0,'48'-47'4902'0,"-25"27"-516"16,10 9-129-16,-1 0-4128 16,0 0-129-16,1 1-129 15,-7 6 129-15,-1 3 129 16,-7 1-129-16,-4 2 0 15,-10 9 0-15,-4 1 0 16,-6 4 0-16,-7 2 0 0,-4 3-129 16,-3-1 129-1,0 3-258-15,0 0 258 16,6-3 0-16,1-2 0 15,10-2 0-15,6-1 258 0,10-5-258 16,7-2 0-16,9-1 0 16,4-6-387-16,7 7-903 15,-5-4-2322-15,-2-4-903 16,8 9-258-16</inkml:trace>
  <inkml:trace contextRef="#ctx0" brushRef="#br0" timeOffset="178942.2349">17666 14137 2709 0,'-11'10'5031'0,"11"-10"-387"15,23 2-129-15,-9-2-2580 16,7-1-1935-16,7-4 0 16,6 3 0-16,3-3-258 15,4 5-774-15,-7-2-1806 0,-2-3-1548 16,6 5-258-16,-13-5-129 15</inkml:trace>
  <inkml:trace contextRef="#ctx0" brushRef="#br0" timeOffset="179182.2486">17972 13902 3612 0,'-19'-18'4515'15,"1"23"129"-15,12 14-387 16,-4 9-3870-16,-3 1 129 15,10 10 0-15,-9 3 0 0,7 9 0 16,-4-5-129-16,6 8-129 16,-2-6-129-1,4-3-258-15,1-1-903 16,0-9-2838-16,0-13-903 0,10 0-129 15,-10-22 0-15</inkml:trace>
  <inkml:trace contextRef="#ctx0" brushRef="#br0" timeOffset="179967.2935">18650 13799 3483 0,'-32'-11'4644'0,"32"11"-387"16,-13-6 0-1,13 6-4128-15,6-2 129 16,9 1 0-16,9 1 0 0,5 0 0 15,10 0 129-15,1 0 0 16,6 2 0-16,-3-1-258 16,2 0 0-16,-5 3-129 15,-5-3 0-15,-8 1 0 16,-7 2 129-16,-7-1 0 15,-13-3-129-15,9 10 129 16,-9-10 0-16,-11 18 0 16,-2-4 0-16,-3 0-129 15,-2 0-129-15,0 9-258 16,-6-9-516-16,9 7-2580 15,-2-1-1290-15,-4-7-258 16,4 3 387-16</inkml:trace>
  <inkml:trace contextRef="#ctx0" brushRef="#br0" timeOffset="180196.3064">18626 13829 5289 0,'-13'0'4773'0,"6"14"-258"15,7 4-258-15,0 1-4128 16,0 6 0-16,0 6-129 16,0 5 0-16,0 1-129 0,0 8-645 15,0-4-1548-15,-5 0-1806 16,5 3-645-16,0-6 0 15</inkml:trace>
  <inkml:trace contextRef="#ctx0" brushRef="#br0" timeOffset="180528.3254">18892 14345 3354 0,'12'25'4257'16,"-12"-25"0"-16,11 13-387 0,-1-12-3741 15,-2-1 0-15,5-4 0 16,-1-8 258-16,5-2 0 16,-2-5 0-1,2 6 0-15,-5-5 129 0,0 6 0 16,-5 0-258-16,-7 12 0 15,0 0-129-15,7 12 0 16,-7 6 0-16,-5 4 0 16,2 5-129-16,-2 4 0 15,2 3-129-15,1-5-129 16,2 1-129-16,1-10-774 15,9 4-1419-15,-3-6-1806 16,-7-18-516-16,0 0 129 0</inkml:trace>
  <inkml:trace contextRef="#ctx0" brushRef="#br0" timeOffset="180722.3365">19039 14089 4902 0,'-3'-12'4902'15,"3"12"-516"-15,0 0-129 16,0 0-4128-16,14 10-645 16,-14-10 0-16,25 18-903 15,-13-10-2322-15,-1-5-645 16,9 3-258-16</inkml:trace>
  <inkml:trace contextRef="#ctx0" brushRef="#br0" timeOffset="181150.361">19352 14165 774 0,'6'4'4128'0,"8"-4"-903"16,6 7-903-16,-4-7 129 16,13 0-258-16,-8-4-516 15,12 4-516-15,-5-7-258 16,7 3-645-16,-3 0-516 15,-3-8-1290-15,-4 3-2838 16,4 5-129-16,-13-5-516 0</inkml:trace>
  <inkml:trace contextRef="#ctx0" brushRef="#br0" timeOffset="187477.7231">20044 14135 1032 0,'2'-13'3096'15,"-2"13"-2193"-15,4-22-129 16,5 13 258-16,-2-2 387 15,5 2 129-15,-3-1-129 16,4 4 129-16,-13 6-258 16,19-9-129-16,-19 9-516 15,14-10 0-15,-14 10-258 0,16-9-258 16,-16 9 129-16,15-2-129 15,-15 2 0-15,17-2 0 16,-17 2 129 0,17 0-129-16,-17 0 258 0,23 14-387 15,-9-4 129-15,1 4 0 16,1 0 129-16,7 5-129 15,-3 0 129-15,3 3-258 16,1-2 129-16,1 3 0 16,-1-5 0-16,1-1 0 15,-4-3-258-15,0-3 258 16,-3-4-129-16,-3-3 0 0,0-4 129 15,-3-2-129-15,-12 2 129 16,15-22-129 0,-8 5 129-16,-3-2-129 15,1-6 0-15,-1 2 129 16,-1-1-129-16,-3 1 129 0,0 0 129 15,0 5-129-15,-6 1 0 16,1 4 129-16,5 13 0 16,-10-15 129-16,10 15-258 15,-15-5 0-15,15 5 0 16,-17 1-129-16,4 6 129 15,0 8-129-15,-2-1 129 16,-1 4-129-16,-6 5 0 16,2 2 0-16,-4 0 0 15,2 3 129-15,-3 0-129 16,-1-3 129-16,-2-3-129 15,0-2 129-15,0-2 0 0,2-5-129 16,-2-6 129-16,3 1-129 16,-1-6 129-16,6-2 0 15,-1 0-129-15,8-2 0 16,-1-6 129-16,4-4 0 15,0-3-129-15,4-2 129 16,0-4 0-16,3 1-129 16,0-4 0-16,2 0 0 15,1 2 0-15,-1 1-258 16,1 6-129-16,0-3-387 15,0 18-2322-15,2-13-1806 16,-2 13-387-16,0 0 0 16</inkml:trace>
  <inkml:trace contextRef="#ctx0" brushRef="#br0" timeOffset="188043.7555">18399 13583 1677 0,'-33'11'3354'0,"24"2"-1032"16,-6 7-1290-16,-2 1 129 16,7 15 0-16,-5-4 0 15,7 18 129-15,-5-2 0 16,9 16-258-16,-4-4-258 15,8 9-258-15,0-4-258 16,2 6-387-16,8 2-516 16,-1-7-1677-16,8-8-2064 15,14 3 0-15,-1-14 0 16</inkml:trace>
  <inkml:trace contextRef="#ctx0" brushRef="#br0" timeOffset="188542.7839">20675 13721 3612 0,'0'16'4773'16,"0"-16"-258"-16,13 18-258 16,10-4-3999-16,-3 4-129 15,6 7 129-15,0 4 129 16,2 7 0-16,-3 0-129 15,-4 6 0-15,-5 0 0 0,-7 1-129 16,-9 1 0 0,-5 2-129-16,-14-5-129 15,-7-3 129-15,-4 1-645 16,-11-13-645-16,5 2-2967 0,2-5-387 15,-7-12-387-15</inkml:trace>
  <inkml:trace contextRef="#ctx0" brushRef="#br0" timeOffset="188951.8074">20675 13367 1677 0,'9'-45'4257'0,"3"30"258"16,-4-10-258-16,6 1-3354 15,4 8-387-15,-1 0 0 16,3 7 0-16,-2 1-129 15,5 8 0-15,-6 0-129 16,-1 5 129-16,-3 5-129 16,-6 2-258-16,-6 1 129 15,-1 4-129-15,-12-1 129 16,-5 0 0-16,-3 1-129 15,-3 2 129-15,0-3 0 16,3 0 0-16,4-2 0 16,8 0 0-16,8-1 0 15,4-2 0-15,16 0 0 0,10-4-258 16,8 3 0-16,5-9-387 15,8 13-1419-15,-6-7-2451 16,4-5-387 0,2 7-387-16</inkml:trace>
  <inkml:trace contextRef="#ctx0" brushRef="#br0" timeOffset="189473.8373">21101 13937 2709 0,'8'10'4773'0,"-8"-10"-129"16,29-3-129-16,-4 3-3612 15,2-7 0-15,10 6-129 16,-1-8-258-16,5 9 0 15,-1-4 0-15,2 4-258 16,-4 0-258-16,-1-1-129 16,-1 4-258-16,-15-3-774 15,7 5-2064-15,-13-2-1677 16,-15-3 0-16,3 14-387 15</inkml:trace>
  <inkml:trace contextRef="#ctx0" brushRef="#br0" timeOffset="189722.8513">21097 14130 4902 0,'1'19'5031'16,"-1"-19"-387"-16,31 6 0 15,-6-6-4128-15,1 0-129 16,10 0 0-16,-3-4-129 16,2 3 0-16,0-1 0 15,-1-1-258-15,-3 3-258 16,-8-1-516-16,7 5-1290 0,-12-1-2322 15,-4-3-516-15,2 2-387 16</inkml:trace>
  <inkml:trace contextRef="#ctx0" brushRef="#br0" timeOffset="194145.1043">21865 13967 3354 0,'0'0'4257'15,"10"2"0"-15,-10-2-2967 16,0 0-645-16,12-11 129 0,-5-2 0 15,9 7 129-15,-6-8-129 16,10 9 0-16,-6-8-129 16,10 8 0-16,-5-1-258 15,6 6-129-15,0 2-129 16,1 9 0-16,-1 6 129 15,1 5-258-15,2 4 129 16,-4 5-129-16,2-2 129 16,-2 1-129-16,1-8 129 15,-1 0-258-15,-3-10 129 16,0-6 0-16,-4-6-129 15,-1-4 129-15,-2-10 0 16,-4-7 0-16,-1 0 0 0,-6-8 0 16,-2 3-129-16,-1-3 258 15,-3 2-129-15,-2 4 129 16,-3 4-258-16,-1 7 258 15,-3 4-129-15,-2 6 0 16,-4 7 258-16,1 11-258 16,-4 6 129-16,-3 11-129 15,-3-1 258-15,-1 6-258 0,-2 0 258 16,2-1-258-16,-5-4 129 15,4 0 258 1,-1-7-258-16,2-4 0 16,-1-7-129-16,1-4 129 0,1-4 0 15,3-5 0-15,-1-5-129 16,4-8 129-16,2-9-129 15,2-2 0-15,4-4 0 16,3 0 0-16,3-3 0 16,4 4 129-16,2 3-258 15,1 2 129-15,1 6 0 16,4 0-258-16,9 8-645 15,-9-9-1935-15,8 3-1806 16,3 2-516-16,-2-4-258 16</inkml:trace>
  <inkml:trace contextRef="#ctx0" brushRef="#br0" timeOffset="194623.1318">22338 13453 3483 0,'24'-23'4773'0,"-15"9"-129"16,3 6-129-16,5 0-3870 15,-2-5 129-15,6 7-258 16,-4-3 129-16,11 8-129 15,-5-4 129-15,8 5-258 16,-5 1 129-16,3 6-258 0,-5 2-129 16,-2 4 0-1,-6 1-129-15,-1 2 129 16,-10 3 0-16,-5 1-129 15,-8 2 0-15,-7-1 0 0,-7 1 0 16,-7 3-129-16,-3-1 129 16,-4 2-129-16,1-4 129 15,4-1 0-15,4-3 0 16,7-4 0-16,8-2 129 15,12-12-129-15,0 0 129 16,19 4-129-16,7-4 0 16,7-6 258-16,8-4-129 15,5 1-129-15,3-3 0 16,1 8 0-16,-4 0-258 15,-5-2-258-15,0 9-1032 16,-16 0-2451-16,-5 4-903 16,-7 6-387-16,-9-2 0 0</inkml:trace>
  <inkml:trace contextRef="#ctx0" brushRef="#br0" timeOffset="200416.4631">16354 14939 1419 0,'-14'-13'1677'15,"8"-1"-129"-15,6 14-129 16,-4-10 258-16,4 10-516 16,0 0-516-16,-4-12-258 15,4 12-129-15,0 0 0 16,13-6 258-16,-2 2-258 0,6 3 258 15,5-4-129-15,10 5 0 16,4-5 129-16,7 4-129 16,6-5 129-16,5 3-129 15,0 0-129-15,1 1-129 16,-3-3 0-16,-5 3 129 15,-6-1-129-15,-8 2 0 16,-10-2-129-16,-9 2 0 16,-14 1 0-16,0 0-129 15,-4-2 0-15,-17 2-129 16,-8 0 129-16,-7 0 0 15,-6 1 0-15,-2 2 0 16,0 1 129-16,-1 0 129 0,7-2 0 16,3-1-129-16,11 2 129 15,10-1-129-15,14-2 129 16,0 0-129-1,8 13-129-15,15-7 0 0,6 1 0 16,4-3-129-16,3 0 0 16,1-4-645-16,0 0-1419 15,3 0-1677-15,-16-5-258 16</inkml:trace>
  <inkml:trace contextRef="#ctx1" brushRef="#br0" timeOffset="130886.4863">23504 17859 0 0,'0'0'0'0,"0"0"0"0,0 0 0 0,0 0 0 0,0 0 0 0,0 0 0 0,0 0 0 0,0 0 0 0,0 0 0 0,0 0 0 0,0 0 0 0,0 0 0 0,0 0 0 0,0 0 0 0,0 0 0 0,0 0 0 0,0 0 0 0,0 0 0 0,0 0 0 0,0 0 0 0,0 0 0 0</inkml:trace>
  <inkml:trace contextRef="#ctx0" brushRef="#br0" timeOffset="204024.6695">12150 1361 1677 0,'-11'163'2193'16,"7"-68"-774"-16,-3-8 258 15,6 20-645-15,1-18-903 16,0 21-516-16,3-17-129 16,2 10 516-16,-1-2-774 0,-4 17 774 15,1-7-645-15,-1 9 516 16,-5-3-387-1,0 5 516-15,-4-3 0 16,2 2-129-16,-1-3 129 0,4-8-129 16,-1-2 258-16,3 0-258 15,1-2 129-15,0-1-129 16,1 1 129-16,-2-3-129 15,2-1-129-15,-1 0 129 16,-3-2 0-16,3-7 129 16,-3-3 0-16,1-4-129 15,2 1 129-15,-3-8 129 16,2-1-129-16,-1-5 0 15,1 2 129-15,1-3-129 16,-3-1 0-16,2-1 0 16,-3 1 0-16,0-5 0 15,0 1-129-15,0 0 129 0,0-1 0 16,1 0 129-16,1-2-258 15,1 0 129-15,2-4 0 16,0 3-129-16,3 1-258 16,3-3 258-16,0 1 0 15,2 3-129-15,-1-3-129 16,0 6 258-16,2 0-129 15,-2 5-129-15,0-1 129 16,-2 0 129-16,1 2-258 16,0 0 129-16,1-1 129 15,-2-1-129-15,2 2 258 16,-1-7-258-16,2 5 1 15,-3 0 257-15</inkml:trace>
  <inkml:trace contextRef="#ctx0" brushRef="#br0" timeOffset="204775.7125">12191 9701 258 0,'-15'200'645'0,"7"-100"0"0,0-2 129 16,-1 2 0-16,-2 0 129 16,2-5 0-16,-1 1-129 15,2 3 0-15,-3 2-258 16,4-1 0-16,1 4-258 15,1-4 0-15,2 1-129 16,3 2 0-16,0-1 0 16,0-3-129-16,0-2 0 15,4-1 129-15,1 0-258 0,1 0 129 16,1-4-129-1,0 5 0-15,2 2-258 16,-1 4-387-16,3 4 129 16,-1 4 129-16,-1 0 0 0,-1 4 258 15,1 3 129-15,-2 3 0 16,0 0 258-16,-2 3 258 15,0-2 258-15,-2-7-129 16,1 0 258-16,1-4-258 16,-1-3 129-16,0-3-387 15,0-4 258-15,-1 1-258 16,-1 0 258-16,-2-3-258 15,0 4 0-15,0-3 0 16,0 0-258-16,0-1 129 16,0-1 0-16,0-2-129 15,0-5 0-15,0 1 129 16,0-2-129-16,0-4 0 0,2-2 0 15,-2-1 0-15,1-1-129 16,0-2 0-16,-1-2 0 16,2 6-258-16,-2-5 0 15,0 6-129-15,-2-1 129 16,1 4-129-16,-3-1 0 15,1 6-129-15,-2 0-387 16,2 2 0-16,1 1 0 16,-3 5-258-16,2 7-129 15,-1-7 129-15</inkml:trace>
  <inkml:trace contextRef="#ctx0" brushRef="#br0" timeOffset="212304.1431">13211 9541 1 0,'-17'41'4256'0,"17"-22"517"16,0-19-2838-16,-12 11-387 15,12-11-129-15,0 0-516 16,0 0-258-16,-14-7-258 15,7-8-129-15,-1-14-129 16,0-5 129-16,-4-18-258 16,1-8 0-16,-1-18-387 15,1-10 258-15,-1-19 0 16,2-16 129-16,-4-14-129 15,1-17-129-15,0-17 129 0,-4-19 0 16,1-11 0-16,-1-10-129 16,4-2 0-16,-2 1 129 15,2 8-129-15,1 12 258 16,0 22-129-16,4 22 0 15,2 21 258-15,-1 23-129 16,0 19 0-16,1 24 129 16,1 13 0-16,1 18 0 15,0 6 129-15,0 12 129 16,4 12-258-16,-12 0 129 15,5 14-129-15,-3 14 129 16,1 11-129-16,-3 11 0 0,-1 12-129 16,-1 10 129-16,-3 5 129 15,2 6-129-15,1-1 0 16,1-5-129-16,0-9 0 15,1-7 0 1,1-13 129-16,5-12-129 0,-1-9-129 16,5-17 129-16,2-10 0 15,2-21 0-15,10-15 0 16,1-16 0-16,7-15 0 15,3-16 0-15,2-14 129 16,4 0 0-16,-2 3-129 16,1 14 0-16,-7 9 258 15,0 14-129-15,-6 19 258 0,-1 25-129 16,-14 13 258-16,16 32-258 15,-9 8 0 1,-1 10 0-16,3 11-258 16,1 8 129-16,-1-1-258 0,2-1 0 15,1 0-387-15,-3-11-645 16,9 8-1290-16,-5-6-2451 15,-1 0-129-15,5 8-128 16</inkml:trace>
  <inkml:trace contextRef="#ctx0" brushRef="#br0" timeOffset="224737.854">12975 12169 903 0,'145'21'1419'0,"-66"-14"-258"0,-1 0 258 16,4-2-258-16,1-3 0 16,8-2-645-16,1-3 0 15,7-8-258-15,4 0-129 16,4-3-258-16,0-5 129 15,9-1-129-15,2-2-129 16,1 1 129-16,2-2-258 16,3 4 0-16,2-1-129 15,4-1-129-15,2 0 387 16,1 3-258-16,3-3 129 15,6 2 129-15,1-2 0 16,6 0 258-16,1-2 0 16,6 1 387-16,2 0-258 0,7-3 0 15,4-1-129-15,1 2 129 16,1-3 0-16,3-1-129 15,0 0 258-15,1 0-516 16,1-6 258-16,-4 4 258 16,0-1-258-16,-4-4 0 15,3 0 129-15,-4-1 0 16,0-1 0-16,-3 0 0 15,-2-4 129-15,1 3 129 16,-1-5-129-16,0 0 258 16,-2-1-258-16,0-4 129 15,3 1-129-15,-6-4-129 16,0 2 0-16,-3-8 129 0,1 3-258 15,-8-4 0 1,-2 1 129-16,-6-6-129 0,-3 0 0 16,-2-4 258-16,-2-1-258 15,-5-5 258-15,-2-1 0 16,-2-5-258-16,2-4 129 15,-1 3-129-15,1-9 0 16,-1-1 129-16,0-5-258 16,-1 0 129-16,-4-2-129 15,2 0-129-15,-8-3 129 16,-2 0 129-16,-3 0 0 15,-5-1-129-15,-3 0 0 16,-2-1 129-16,-3-5-129 16,-3-2 0-16,-2-7-258 15,-4-8-387-15,-6-2-516 16,-2-17-1032-16,6 8-1290 15</inkml:trace>
  <inkml:trace contextRef="#ctx1" brushRef="#br0" timeOffset="160221.1642">16663 16537 0 0,'0'0'0'0,"0"0"0"0,0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</inkml:trace>
  <inkml:trace contextRef="#ctx1" brushRef="#br0" timeOffset="185324.6">16433 13950 0 0,'0'0'0'0,"0"0"0"0,0 0 0 0,0 0 0 0,0 0 0 0,0 0 0 0,0 0 0 0,0 0 0 0,0 0 0 0,0 0 0 0,0 0 0 0,0 0 0 0,0 0 0 0,0 0 0 0,0 0 0 0,0 0 0 0</inkml:trace>
  <inkml:trace contextRef="#ctx0" brushRef="#br0" timeOffset="265755.2003">12215 600 516 0,'0'0'1032'0,"8"65"-129"15,-8-65-129-15,8 61-387 16,-8-61 0-16,11 66-903 0,-11-66 645 15,12 75-516-15,-12-75 129 16,13 80-129-16,-13-80 258 16,12 91-129-16,-7-42-129 15,2 13 387-15,-4-1-387 16,0 9 645-16,0 1-903 15,-1 5 258-15</inkml:trace>
  <inkml:trace contextRef="#ctx0" brushRef="#br0" timeOffset="269174.3959">12074 12245 1 0,'-9'190'773'16,"4"-95"-128"-16,-2-3-387 15,2 0 0-15,0-2 0 16,1 5 0-16,1 0-129 0,-2-2 0 15,4 1 129 1,1 0-129-16,0 0-129 16,0 1 0-16,1-1 0 15,4 0 0-15,1 1 0 0,0 1 0 16,2 2 129-16,1 1-129 15,3 1 129-15,-4-1-129 16,4 2 258-16,0-1 258 16,1-2 0-16,0-2-129 15,0-6 129-15,1-1-129 16,-2-3 129-16,2-1 0 15,-1-2-129-15,3-3-258 16,-3-5-129-16,-1-3 129 16,0 4-129-16,0-6 0 15,-4-1 0-15,-2 8 0 16,-2-4 0-16,3 5-129 15,-6 3 129-15,0 5 0 0,-1-5 129 16,0 6-129-16,-1 0 0 16,-3 2 129-16,0 1-258 15,-1 1 258-15,-2-1 129 16,1-6-129-16,-1 8 0 15,2-10 129-15,-2 0-129 16,1-16 387-16,3 2-129 16,-4-18 0-16,6 0-129 15,-2-19-129-15,3 0 258 16,0-14-387-16,0-6 0 15,0-11 0-15,0-7-258 16,3-10 258-16,1-11 0 0,1-5 0 16,-2-17 0-16,0-3 258 15,0-16-516-15,0-2 516 16,0-14-129-16,-2-2 0 15,0-13 0-15,-1-1 0 16,0-2 129-16,0-7 0 16,-1-4 129-16,-4-4-129 15,2-1 129-15,-5-6-129 16,2 3 129-16,-1-10 129 15,2-2-129-15,-1-6 129 16,5 7 0-16,-3-6-258 16,3-2 0-16,1-6 129 15,0-2-387-15,5-2 258 0,2-2-129 16,2 0 0-16,3-5 0 15,1 0 129 1,2 2 129-16,-1 1-387 16,3 3 258-16,-1-2-129 0,1 7-129 15,-2 0 129-15,2 7 0 16,-3 2-129-16,0 6-129 15,0 0 258-15,-1 2 258 16,2 2-129-16,-1 2 0 16,-1-2-129-16,3-1-129 15,-3-3 129-15,3-3 0 16,-2-1-258-16,0 5 129 15,-2-2-129-15,-2 2 0 16,-2 3-129-16,0 1 258 16,-4 6-129-16,1 3 129 15,-2 5-129-15,0 0 0 16,-2-3 129-16,-1 4 0 0,1 3-258 15,2-1 258-15,-3-1-258 16,1 5 258-16,-1-1 0 16,2 1-129-16,-2 2 129 15,0 0 0-15,0-1-129 16,0 3 258-16,0-3-129 15,0-1 0-15,-2-2 0 16,2-2 129-16,0 2-129 16,0-2 129-16,-1 1-258 15,-3-1 129-15,0 0 129 16,-3 1-129-16,-1 1 0 15,-2-3 0-15,-3 1 129 16,1 1-129-16,0-2 0 0,-2 2 0 16,-2-1 0-16,-1 2 0 15,-2 1 0-15,2 2 0 16,-3-1 0-1,2 4 258-15,-2-4-258 0,0 5 129 16,3-6 0-16,-1 0-129 16,-1-3 129-16,3-1 0 15,3-3-129-15,0 1 0 16,0-1 0-16,1-2 129 15,0-1-129-15,5 1 0 16,-2 2 0-16,4-1 0 16,-2-1 129-16,6-2 0 15,-2-3-129-15,3-3 129 0,0-1-129 16,0-3 129-1,3-3-129-15,1-1 129 16,0-1 0-16,1 4-129 16,-1 4 258-16,-1-2-258 0,-2 8 0 15,0 3 0-15,-1 1 0 16,0 3 0-16,0 3 0 15,-2 2 0-15,-1-1 0 16,3 7 387-16,-1-10-258 16,1 2 387-16,0-4-387 15,0 3 516-15,0-3-516 16,0-6 387-16,0 1-516 15,-2 7 129-15,1 7 258 16,0 11-774-16,-2 3 516 16,-2 12-645-16,1 9 645 15,0 19-387-15,4 50 387 16,-9-84-903-16,9 84 645 0,-11-55-129 15,11 55 258-15,0 0-129 16,0 0-129-16,0 0 0 16,0 0-129-16,-1 55 516 15,1-55-516-15,0 109 129 16,0-35 0-16,0 16 645 15,0 10-645-15,1 6 645 16,3 12-516-16,-3 0 258 16,5 14-258-16,-3-8 0 15,0 14 0-15,1-6-516 16,-1 14 645-16,-3 0-258 15,1 6 258-15,-1 1-387 0,0 11 387 16,-1 3 0-16,1 2 0 16,-3 5 258-16,2-3-516 15,1 1 0-15,0 0 258 16,1-5-129-16,6-1 0 15,2-4 129-15,6-1-129 16,-2-5 129-16,7 1-129 16,-2 5 0-16,3 0 0 15,-1-1 129-15,-3 3 0 16,-1 3 0-16,0-2 129 15,-3 2-129-15,-1-6 129 16,-2-1-258-16,4-3 258 16,-4 3-129-16,5-3 0 0,-2 2-129 15,0-2 129-15,-1 2 0 16,0 2-129-1,-6 2 258-15,-2-2 0 16,-1 1-129-16,-3-1 129 0,-1-5 0 16,-2-4-129-16,-1-4 129 15,1-9 0-15,3-2 0 16,0-3-129-16,8-2 0 15,-1-6 129-15,5-1 129 16,0-1-129-16,1-1-129 16,-3 1 0-16,2 2 0 15,-4-5 0-15,0 1 129 16,-3 1 129-16,-1 0-258 15,-2 1 129-15,-2 3-129 16,0 1 129-16,0 0 0 16,-2-1 129-16,-2 2-129 15,1-6 0-15,0 4 0 0,-3-2 129 16,4-7-129-16,-2-7 0 15,1-1 0-15,1-6 0 16,2-2 0-16,0-5 0 16,0-2 0-16,0-2 0 15,5 1 0-15,-2-5 0 16,0 1-129-16,4-5 129 15,-3-2 129-15,3-6-129 16,-2-4-129-16,0-4 129 16,2 0-129-16,-6-3 129 15,3 0 0-15,-1-4-129 16,-3 4 0-16,0-3 0 15,0 2 0-15,-3 0 129 0,-2-4-258 16,-4 1 129-16,1-2-129 16,-3-1 129-16,-4-3-258 15,2 2-516-15,-11-17-1419 16,1-1-2451-16,-1-8 0 15,-5-19-774-15</inkml:trace>
  <inkml:trace contextRef="#ctx0" brushRef="#br0" timeOffset="271806.5464">2855 4521 1161 0,'-23'0'2838'0,"11"-3"-387"16,1 1 129-16,-1-4-387 16,12 6-129-16,-20-12-645 15,20 12 0-15,-13-14-387 16,13 14-129-16,-12-16-129 15,12 16-258-15,-4-13-129 16,4 13 0-16,0-13-258 16,0 13 0-16,0 0-258 15,0 0 129-15,0 0 0 16,0-10-129-16,0 10 129 0,0 0 0 15,0 0-129-15,10 0 129 16,-10 0 0-16,18 1 0 16,-4 2-129-16,5-1 129 15,6 0-129-15,4-1 129 16,7 0-129-16,3 2 129 15,6-3 0-15,4 0-129 16,6 0 129-16,4-2 0 16,1 0 0-16,3-1 129 15,-1 0-129-15,-1-1 0 16,1 1 0-16,-4 2 0 15,-4 1 0-15,-4 0 0 16,-6 0 0-16,-2 0 0 0,-5 2 0 16,-2 2 0-16,-5-1 0 15,-6 0 0-15,-3-2 0 16,-3 0 129-1,-5-1 0-15,-13 0-129 0,14 0 129 16,-14 0-129-16,0 0 0 16,-9-18 129-16,-5 8-129 15,-2-4 129-15,-8 0-129 16,-2-1 0-16,-5 2 0 15,-5 0 0-15,-3 3 0 16,-2 3 129-16,0 1-129 16,-5 2 0-16,0 3 0 15,0 0-129-15,0 1 258 0,2 0-258 16,3 0 258-1,3 0-258-15,4 0 258 16,5 0-129-16,5 0 129 16,7 0-129-16,4 0 0 0,13 0 0 15,-13-4-129-15,13 4 129 16,0 0-129-16,0 0 0 15,11 0 129-15,0 0-129 16,6 0 129-16,5 4 0 16,6 1 0-16,3-2 0 15,4 0-129-15,3 3 129 16,3-1 0-16,0-1 0 15,3 0 0-15,-3 1 129 16,-2-3-258-16,0 6 129 16,-3-4 129-16,-5-1-129 15,-4 0 0-15,-4 1 0 0,-6-1-129 16,-5-2 129-16,-12-1 129 15,10 3-129-15,-10-3 0 16,-6 0 129-16,-10 0-129 16,-5-1 129-16,-8-4-129 15,-7 1 0-15,-10 1 0 16,-7-1 129-16,-7 2-129 15,-12 2 0-15,-2 0 0 16,-3 0 0-16,-5 6 0 16,-4 1 0-16,0 2 0 15,-2 2 0-15,-2-3 0 16,3 3 0-16,0-3 0 15,3-2 0-15,5 0-129 0,2-1 258 16,8-2-129-16,8-2-129 16,8-1 258-16,8 0-129 15,8 0 0-15,7 0 129 16,6 0-129-16,6 0-129 15,6 0 129-15,12 0 0 16,-11-2-129-16,11 2 129 16,7-3-129-16,5 0 129 15,6 1-129-15,9-2 0 16,4 2 129-16,9-3-129 15,6 0 129-15,11 1 0 16,7 0 0-16,9-1 0 16,2 3 129-16,8 2-129 0,4 0-129 15,4 0 258-15,1 0-129 16,5 0 0-1,-2 1-129-15,-2 3 129 16,-1 0 0-16,-4-1 0 0,-5-2 129 16,-7 0-129-16,-6-1 0 15,-10 0 0-15,-12 0 0 16,-7 0 0-16,-8-1 129 15,-8 0-129-15,-9-3 129 16,-16 4-129-16,0 0 129 16,0-13 0-16,-14 4-129 15,-12 3 129-15,-7-2-129 16,-11-3 0-16,-8 4 0 0,-14 0 0 15,-8 4 0-15,-7 3 0 16,-9 0 0-16,-2 6 0 16,-6 2-129-1,-5 3 129-15,-2 2 0 0,0 1-129 16,4-3 129-16,1-3 0 15,2 0 0-15,6-1 0 16,2-4 0-16,3 0 0 16,9-2 0-16,6-1 0 15,4 0 129-15,7-4-129 16,9 1 0-16,7-2 0 15,7 1 0-15,10-2-129 16,9 4 0-16,9-3 129 0,10 5-129 16,0 0 129-1,16 0-129-15,5 0 0 16,11 5 0-16,5 3 129 15,6 0 0-15,6 1 0 0,5 2-129 16,6-2 129-16,1 0 0 16,7-1 0-16,3-1 0 15,4 0 129-15,7-5-129 16,1 0 0-16,0-2 0 15,3 0 0-15,-3 0 0 16,0 0 0-16,-4 0 0 16,-3 1 0-16,-5 2 0 15,-7-1 0-15,-2 4 0 16,-10 0 0-16,-7 0 0 15,-9-2 0-15,-7 1 0 16,-9-2-129-16,-7 3-387 0,-13-6-1419 16,0 0-2580-16,0 0-258 15,-20 8-258-15</inkml:trace>
  <inkml:trace contextRef="#ctx0" brushRef="#br0" timeOffset="294003.816">11440 12448 1677 0,'-92'12'2451'16,"55"-12"-1806"-16,-8 9-2193 15,0-3 0-15,2 4 387 16</inkml:trace>
  <inkml:trace contextRef="#ctx0" brushRef="#br0" timeOffset="365396.8995">4324 8324 1 0,'-25'0'1805'0,"12"3"1"15,1-1 129-15,-1-2 0 16,2 3-129-16,-2-3-129 15,13 0-258-15,-19 0-258 16,19 0-129-16,-17 0-129 16,17 0-387-16,-18 0 0 15,18 0-258-15,-21 0 0 16,9 6-129-16,-3 1 0 15,1 6-129-15,2 3 129 16,-5 6-129-16,5 8 258 16,-2 7-258-16,3 2 129 15,2 2-129-15,5 1 129 16,1-2-129-16,3-2 129 15,5-6-129-15,5-8 129 16,4-10 129-16,2-10 0 16,4-4-129-16,1-14 129 15,5-12 129-15,-5-8-129 0,3-4 0 16,-4-6-129-16,-4 2 0 15,-4 0 0-15,-6 5 129 16,-6 7-258-16,-1 11 129 16,-10 12 0-16,-3 7 0 15,-6 7 0-15,-2 13 0 16,-1 9 0-16,2 3-129 15,0 5 0-15,1-2-129 16,6 1-129-16,-2-5-645 16,11 5-1419-16,-2-7-2322 15,-5-11-387-15,6 3-387 16</inkml:trace>
  <inkml:trace contextRef="#ctx0" brushRef="#br0" timeOffset="365663.9148">3430 8761 4386 0,'-25'12'4902'0,"17"14"-387"15,-8-1-387-15,3 18-3999 16,0 7-258-16,1 11-129 16,-5 8 0-16,4 9-129 0,-3-5-129 15,7 0-516 1,-3-14-258-16,12-4-645 15,-3-20 0-15,7-10-258 16,-4-25-774-16,17-1-774 0</inkml:trace>
  <inkml:trace contextRef="#ctx0" brushRef="#br0" timeOffset="365875.9269">3387 8949 1806 0,'0'-36'3999'0,"10"28"-387"15,-3 25-1032-15,4 31-774 16,-3 8-516-16,7 17-387 15,-2 6-129-15,0 4-516 16,1 0-129-16,-3-7-258 16,0-10-129-16,-2-16-258 0,-2-8-387 15,-5-20-1290-15,-2-22-1548 16,0 0-645-16,0-14 0 15</inkml:trace>
  <inkml:trace contextRef="#ctx0" brushRef="#br0" timeOffset="366040.9363">3385 9310 2967 0,'-21'-28'4515'15,"9"11"0"-15,12 17-1677 16,20-7-1161-16,-3 1-903 16,14 5-258-16,-4-5 258 15,11 1-516-15,2 1-387 16,-2-1-1032-16,5-4-2967 0,0 10-645 15,-7-1 0-15</inkml:trace>
  <inkml:trace contextRef="#ctx0" brushRef="#br0" timeOffset="366945.9881">6430 10247 3096 0,'-1'-42'4386'0,"1"27"0"16,-13-4-2451-16,-2-1-1290 0,9 4 0 15,-8-1 0-15,14 17 387 16,-22-17-258-16,22 17 258 15,-23-9-129-15,23 9-129 16,-22 0-258-16,15 11-129 16,-3 0 0-16,2 3-258 15,0 3-129-15,0 3 0 16,5 1-129-16,1-2 129 15,1-3-129-15,1-5 129 16,0-11 0-16,0 0-129 16,11 8 258-16,-11-8-129 15,18-14 0-15,-8 0 129 16,-2-5 0-16,0 2-129 0,-3-1 258 15,2 4 0-15,-6 1-129 16,-1 13-129-16,0 0 129 16,0 0-129-16,-11 4 0 15,5 15 129-15,-2 6-258 16,2 4 129-16,3 0-129 15,-1 1 129-15,4-3 0 16,0-8 0-16,4-6 0 16,-4-13 0-16,17 2 0 15,-17-2 129-15,18-15-129 16,-10-2 129-16,-1-6 0 15,-2 0 0-15,-3-2-129 16,-2 4 129-16,-6-5 0 0,-3 6 0 16,-9 3 0-16,-3 8-129 15,-5 8 129-15,-4 2-129 16,0 13 0-16,-1 10-129 15,5 7 0-15,-2 3-258 16,14 10-258-16,-4-9-645 16,18 15-1419-16,0-4-2322 15,2-5-129-15,10 2-387 16</inkml:trace>
  <inkml:trace contextRef="#ctx0" brushRef="#br0" timeOffset="367808.0374">6030 10712 1161 0,'-17'0'4644'15,"0"0"387"-15,17 0-516 16,-9 13-3096-16,9-13-774 15,0 0-129-15,-6 15 0 16,6 9-129-16,0 5 258 16,0 19-258-16,0 7 0 15,0 13 0-15,0 7 0 16,2 4-258-16,-1-2 129 0,2-8-129 15,1-10-387 1,-4-12 129-16,7-13-258 16,-5-12 129-16,-2-22-258 15,0 0 129-15,11-5 0 0,-11-24-258 16,0-6 129-16,0-15 0 15,-4-7 258-15,-4-13-129 16,0 1 258-16,-2 1 0 16,3-3 129-16,-1 9 0 15,0 9 129-15,4 7 129 16,3 10-129-16,2 14 258 15,4 2 0-15,11 4 129 16,0 3-129-16,8 7 129 16,2 1-258-16,3 5 129 15,0 0-129-15,3 11 0 16,-7 11-129-16,-3 7 0 15,-7 8 129-15,-4 4-258 0,-11 2 258 16,0 3-129-16,-10-3 129 16,-6-1 0-16,0-10-129 15,-2-6-129-15,4-5 129 16,-1-7-129-16,4-6 0 15,11-8 0-15,0 0 0 16,0 0 0-16,14-9 0 16,4 3 0-16,6 2 0 15,5 4 0-15,3 1 0 16,2 10 0-16,0 11 0 15,1 4 129-15,-4 3-129 16,-1 6 0-16,-6-1 0 16,-4 4 129-16,-8-2-129 0,-9 0 129 15,-3-3-129-15,-12 2 258 16,-12 0-129-16,-5-1 258 15,-12-2 0 1,-7-1-129-16,-7-5 129 0,0 1 0 16,-1-10 0-16,2-3-129 15,2-11 0-15,9-3-258 16,6-10-129-16,11-7 0 15,12 0-516-15,2-9-258 16,14 9-1548-16,3-3-2451 16,12-4-387-16,7 6-645 15,4 2 646-15</inkml:trace>
  <inkml:trace contextRef="#ctx0" brushRef="#br0" timeOffset="370203.1744">3509 10864 2193 0,'0'-18'2967'0,"0"5"-516"16,0 3-645-16,3-2-258 15,-3 12-387-15,9 0-129 0,3 11-258 16,1 7-387-16,4 11 129 16,0 7 0-16,7 9-387 15,-3 2-129-15,3 1-129 16,1-3-516-16,-4-5 0 15,-1-3-1290-15,0-7-1935 16,-20-30-516-16,22 20 517 16</inkml:trace>
  <inkml:trace contextRef="#ctx0" brushRef="#br0" timeOffset="370389.185">3699 10776 1032 0,'-10'-7'4128'16,"2"16"258"-16,8 24-387 15,-7 3-3225 1,0 0-516-16,-2 6-258 0,-1 5 0 16,-1-5-387-16,3 2-516 15,-3-6-1548-15,-2-9-1548 16,13 6-258-16</inkml:trace>
  <inkml:trace contextRef="#ctx0" brushRef="#br0" timeOffset="370652.2001">3878 11009 903 0,'-1'48'1806'0,"-7"-17"-129"16,0 7-387-16,2 0-129 15,-2-4 0-15,4-2-129 16,-1-8 0-16,5-4 129 16,3-9-129-16,11-4-129 15,3-7-516-15,6-3 0 16,5-5-774-16,0-9-1419 15,-2-4-2322-15,11 15-129 16</inkml:trace>
  <inkml:trace contextRef="#ctx0" brushRef="#br0" timeOffset="382688.8885">12424 12330 1 0,'0'0'773'15,"0"0"-128"-15,0 0-129 16,0 0 258-16,0 0 129 0,0-17 129 15,0 17 0-15,0-22 129 16,1 13 258-16,-1-8-129 16,1 2 0-16,-1-7 0 15,2 4-258-15,-2-10 0 16,0 6 0-16,-2-10-387 15,2 2 129-15,-5-6-258 16,4-1-129-16,-6-6-129 16,2-2 0-16,-3-1-129 15,-1-1 258-15,0 1-258 16,-5-3 0-16,-3-3-129 15,-1 3 129-15,-6-3 0 16,0-5 0-16,-1-2-129 0,-2-6 0 16,-5-3 129-16,0 1-129 15,-5-8 258 1,1 2 0-16,-6-5-129 15,-1 4 0-15,-6-3 0 0,1 3 0 16,-8-3 0-16,2-2-129 16,-3 1 0-16,-2 0-129 15,-2 1 258-15,-3-5-258 16,-2 1 129-16,-1 1-129 15,-3 2 0-15,-5 2 129 16,-5 1-129-16,-3 4 129 16,-2 1-129-16,-4 4 0 15,0 4 129-15,-5 0 0 16,-1 4-129-16,0 3 129 15,-1 7 0-15,-2 0-129 16,3 4 0-16,-1 6 0 16,1 2 0-16,-3 4 0 0,1 4 0 15,3 2 0-15,-3 1-129 16,-1 5 0-16,-2 2 516 15,1 0-516-15,-4 2 258 16,-2 2-129-16,-2 2 129 16,0 1 0-16,0 4-129 15,-3-2 129-15,0 4 0 16,-5 4 0-16,0 1-129 15,3 4 129-15,0 7 0 16,-1 3 0-16,1 4 0 16,-3 7 0-16,2 0 0 15,2 6 0-15,3 4 129 16,1 3-129-16,4 3 129 0,4 4-258 15,1 7 258-15,9 2-129 16,3 7 0-16,3 4 0 16,5 6 0-16,7-1 0 15,2 7 0-15,3 4 129 16,6-2-129-16,3 5 258 15,6 4-258-15,3 5 129 16,2 3-129-16,0 5 129 16,1 7-129-16,4 7 129 15,0 10-129-15,0 7 129 16,2 5-129-16,1 1 129 15,3 3 0-15,2 5-129 0,4-4 0 16,7-3 129-16,-1-4-129 16,6-6 129-16,5-2 0 15,5 1 0 1,3-2-129-16,2 1 129 0,2-2-129 15,5 1 0-15,5 0 129 16,2 0-129-16,6-1 0 16,2-2 129-16,5-5-129 15,7-4 129-15,5-4 129 16,6-2 0-16,5-6-258 15,6-2 129-15,4-4-129 16,6-1 129-16,2-4-129 16,4-6 0-16,5-1-129 0,4-5 258 15,3 0-258 1,2-5 258-16,1-6-129 15,1-3 129-15,0-2-129 16,3 2 129-16,-1-5 0 0,2-1-129 16,3 0 0-16,0-2 129 15,2-2-129-15,3 1 129 16,-1-7-129-16,3-4 258 15,-1 0-258-15,-1-4-258 16,-5-6 516-16,2-3-516 16,-1-4 516-16,1-6-516 15,-3-4 516-15,2-2-645 16,1-10 516-16,-3 0-129 15,3-3 0-15,0-3 258 16,0-3-258-16,1-4 0 16,1 0 0-16,-1-7 129 15,0 2-129-15,-1-2 129 0,-1-3-129 16,-2-1 0-16,2-3 0 15,-1-5 129-15,1-2 0 16,1-1-129-16,0-9 129 16,-1 1-129-16,3-7 129 15,1-11-258-15,2-2 258 16,-1-10-129-16,-2-3 0 15,-2-10 0-15,-2-5 129 16,0-11 0-16,-2-10 0 16,0-3 0-16,0-11 0 15,0-6 129-15,-4-6-129 16,2-1-129-16,-4-4 129 15,-3-1-129-15,-6 3-129 0,-6 0 129 16,-9 2-258-16,-12-8-387 16,-3 13-1677-16,-13-2-2451 15,-8 6-516 1,-3 9-129-16,-15 12 388 0</inkml:trace>
  <inkml:trace contextRef="#ctx0" brushRef="#br0" timeOffset="384948.0176">12326 12647 2451 0,'-2'-44'4257'0,"2"7"-258"16,6 16-516-16,-2-13-4128 15,3-2-129-15,-1-1 258 16,-2-1 258-16,-2-3 258 15,-2-1 258-15,-3 0 387 16,-8-7 258-16,2-2 129 16,-8-9 129-16,3 0-258 15,-8-12-129-15,5-2-258 16,-6-12-129-16,0 0-129 0,-3-8-129 15,-2-3 129-15,-5-5-129 16,0 2 0-16,-8-6-129 16,-1-3 0-16,-8 1 129 15,-3-1-129-15,-1-4 0 16,-6 0 0-16,-3-2 129 15,0-3 0-15,-4-2 0 16,0 6 0-16,-6-5 0 16,1 3-129-16,-7 6 258 15,-3 7-129-15,-5 0 0 16,-3 12 0-16,0 1-129 15,2 5 0-15,-2 2 0 16,5-1 0-16,3 5-129 0,3-4 129 16,1 3-129-16,1 3-129 15,2 0 387 1,-3 2-129-16,-2 4 0 15,-2 9 0-15,-2-1 0 0,-6 10 0 16,-1-1-129-16,0 4 258 16,-1 0-258-16,0 4 129 15,1 0 129-15,-2-1-258 16,1 2 258-16,0-1-258 15,-1 2 258-15,-3 0-258 16,-3 5 258-16,0-1-129 16,-5 4 0-16,-8 1 0 15,-2 6 0-15,1-4 0 16,-3 6-129-16,1-2 129 15,1 6-129-15,-4-1 129 16,-3 5-258-16,2 2 258 16,-1 3-129-16,-5 4 129 0,1 3 0 15,-9 7-129-15,4 0 0 16,-1 0 129-16,5 9-129 15,2 2 0-15,3 5 129 16,3 0 0-16,2 3 0 16,7 3-129-16,1 2 258 15,2 3-258-15,-1 3 129 16,-4 1-129-16,-1-1 129 15,3 5-129-15,-1 1 0 16,0 1 129-16,1 6-129 16,-3 0 129-16,7 3 0 15,1 2-129-15,6 3 0 16,-1 1 129-16,5 4 0 0,1 5-258 15,9-7 516-15,1 3-516 16,6 0 516-16,5 0-258 16,6 4 129-16,3-1-129 15,7 5-129-15,2 0 258 16,4 7-129-16,5 1 0 15,1 4 129-15,4 3 0 16,-1 3 0-16,5 2 0 16,0 3 0-16,5 0 0 15,0 4-129-15,3 1 258 16,3 5-258-16,2 3 129 15,4 3-129-15,2 1 0 16,1 6 0-16,2 1 129 0,3 1-129 16,2 7 0-16,2-2 0 15,5 3 0 1,1 4-129-16,4 5 258 15,3-1-129-15,2 6 0 0,4 1 0 16,3 7 129-16,0-1-129 16,2-2 129-16,5-2 0 15,3 2-258-15,6-6 258 16,2-1-129-16,3-6 0 15,4-8 129-15,5 0-129 16,4 0 0-16,2-6 129 16,3-3-129-16,0-2 0 0,2-5 129 15,-2-2 0 1,-1-2-129-16,-1-2 129 15,-2-3 0-15,-3-2 0 16,3 1-129-16,-2-3 258 0,4 4-129 16,2-4 0-16,5 3-129 15,0-3 258-15,4 4-129 16,0-6-129-16,5 2 129 15,-2 2-129-15,4-5 0 16,-2-1 0-16,1-5 0 16,0-2-129-16,2-1 258 15,-2-2-129-15,3-6 0 16,-2-8 0-16,1-1 0 15,1-4 0-15,-2-3-129 16,4-4 129-16,-2-3-129 16,5 0 129-16,2-4 129 15,1 4-129-15,0-3 0 0,2-1 0 16,2 3 0-16,-1-4 0 15,3 0 0-15,4-6 0 16,1 0 129-16,5-7-258 16,4-4 129-16,4 3 0 15,5-9 0-15,8-1 0 16,2 1 0-16,2-2-129 15,2-3 129-15,3-3 0 16,2-1 0-16,3-8 0 16,-4-2 129-16,-3 0 0 15,2-12-129-15,-1-7 129 16,2-3 0-16,-1-4-129 15,-1-5 129-15,1-8 0 0,0 1-129 16,1-10 129-16,1-4-129 16,-4-4 0-16,-2-9 0 15,-2-3 129 1,-1-8-129-16,3-5 129 0,-2-3-129 15,-2-8 129-15,-6-1-129 16,-1-7 129-16,-1-1-129 16,-6-4 0-16,1-2 0 15,-7-2 129-15,-4-1-129 16,-6-4 0-16,0 2 129 15,-5-2-129-15,-2-5 129 16,-3-1 0-16,0-2-258 16,-6 0 258-16,-2-1-129 0,-8 1 129 15,-2 8 0 1,-6 0-129-16,-3 4-129 15,-7 1 129-15,-3 1 0 16,-4 0-129-16,3 1-129 0,0 6-387 16,-7-7-1419-16,4 12-2709 15,2 16-387-15,-10 6-258 16,3 14-128-16</inkml:trace>
  <inkml:trace contextRef="#ctx0" brushRef="#br0" timeOffset="399425.8456">5511 7147 129 0,'0'0'1677'0,"0"12"-258"16,4 5-387-16,1 10-129 15,-1 11 0 1,0 7 258-16,0 11-645 0,0 4 129 15,-3 1-516-15,2 0 0 16,-2-4-129-16,1-10 0 16,0-10 0-16,1-5 0 15,-2-13 0-15,2-6 258 16,-3-13-516-16,0 0 129 15,0 0 0-15,-3-20 0 16,-6-2 0-16,-3-4 0 16,-1-3-129-16,-7-2 129 0,3 2 129 15,-5 6 129 1,3 5 129-16,-1 7-129 15,3 6 0-15,4 5 129 16,2 12 129-16,5 9-258 0,5 3 0 16,1 7 129-16,1 3 129 15,10 3-129-15,0-2 0 16,5-1-129-16,1-5 387 15,3-4-129-15,-1-8 258 16,3-2-258-16,-2-15 387 16,5 0-129-16,-4-18-387 15,4-4 258-15,0-11-258 16,0-7 0-16,4-4-258 15,-1-10-258-15,1 7-387 16,-3-2-258-16,2 19-645 16,-3 5-1806-16,-4 9-1032 15</inkml:trace>
  <inkml:trace contextRef="#ctx0" brushRef="#br0" timeOffset="400173.8886">6364 8721 1935 0,'0'0'1677'0,"-8"-11"-387"16,8 11-258-16,0 0 258 15,0 18-258-15,0 5-258 16,0 12 129-16,3 15-387 16,2 7 258-16,-1 11-258 0,4 8-129 15,-1 2-258 1,1 4 0-16,1-5-129 15,-2-5 0-15,3-10 0 16,-2-9 0-16,1-6 0 0,0-8-129 16,-2-10 0-16,-1-9 0 15,0-4 129-15,-6-16-129 16,6 12 129-16,-6-12 0 15,0-10 0-15,-4-5 0 16,-2-8 129-16,-5-3-129 16,-2-6 0-16,-1 0 129 15,-2 0 0-15,4 5 0 16,-3 2 0-16,5 9-129 15,-1 3 0-15,11 13 258 16,-10-2-258-16,8 10-258 16,2 14 258-16,0 3-129 15,4 10 0-15,0 1 258 0,4 6-129 16,0-3 0-16,1-3 0 15,3-4 387-15,-2-11-258 16,0-3 129-16,2-17 129 16,5-3 0-16,-1-20 0 15,4-9-129-15,1-12-129 16,3-10-129-16,7-8-1935 15,2 0-2322-15,-6-12-258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0:48:56.6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8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0:53:42.902"/>
    </inkml:context>
  </inkml:definitions>
  <inkml:trace contextRef="#ctx0" brushRef="#br0">23425 11373 129 0,'12'-39'1677'16,"-4"20"-258"-16,-3-7 0 15,1-1-258-15,1-2-258 16,0-3-258-16,-1-2-387 16,1-8 645-16,-1 0-129 15,-3-7 0-15,2 2 0 16,-5-8-258-16,0-2 258 15,-6-8-129-15,-3 0-129 16,-7-4-774-16,-4-3 129 0,-7-1 129 16,-5-3-387-16,-9-1 387 15,-6 0 0-15,-4-6 258 16,-8 0-129-16,-3-2-129 15,-7 0 129-15,-2-1-258 16,-7-1 0-16,-4 2-387 16,-6-1 258-16,-10 6-387 15,-8 3 258-15,-8 3-129 16,-7 6 0-16,-6 9 0 15,-7 0 129-15,-5 15-258 16,-7 5-129-16,-3 10 0 16,-8 8-129-16,-5 11 0 15,-7 5 129-15,-4 5 129 0,-5 10 129 16,3 3 129-16,2 5 258 15,4 2 0-15,6 3 129 16,7 8-129 0,2 3 258-16,4 4-129 0,5 7 129 15,-2 8 258-15,2 2-129 16,3 9 129-16,2 2 129 15,8 7 129-15,9 7-258 16,10 10 258-16,9 9 0 16,13 14-129-16,10 14 0 15,10 18-258-15,10 17 0 16,15 10 0-16,10 12-129 15,17 8 129-15,14 2 129 0,11-3-129 16,24 0 258 0,14-13-258-16,11-2 387 15,13-5-258-15,15-3-129 16,9-3 129-16,16-3-258 0,7-8 0 15,11-10-129-15,13-11 0 16,6-11-258-16,8-18-387 16,1-24-387-16,1-26-2967 15,16-7 258-15</inkml:trace>
  <inkml:trace contextRef="#ctx0" brushRef="#br0" timeOffset="418.0238">23566 11376 1032 0,'43'-97'2838'15,"-30"38"-3096"-15,1-8 258 16,-4-13 258-16,-4-2 129 16,-6-14 387-16,-6-6 0 15,-13-12 258-15,-8-1-258 0,-14-7-129 16,-6 0-258-16,-19-8 0 15,-10-2-258-15,-13-5-387 16,-10 1 0 0,-14-2 0-16,-6-6-387 0,-9 0-129 15,-13-2-387-15,-4 2-258 16,-8 7 0-16,-6 1-129 15,-14 5 130-15</inkml:trace>
  <inkml:trace contextRef="#ctx0" brushRef="#br0" timeOffset="718.0409">18678 7808 1 0,'-436'42'128'16,"217"0"388"-16,-2 26-129 0,-5 19 258 15,-5 31 0-15,1 25 0 16,1 24-258-16,9 21 129 16,11 24-258-16,18 17-129 15,17 15 0-15,24 18-129 16,20 18 0-16,19 17 0 15,17 21 258-15,16 19-258 16,17 11-258-16,16 6 129 16,21 10-129-16,24-9-129 15,25-12 0-15,33-21 129 16,40-21-774-16,30-17-387 15</inkml:trace>
  <inkml:trace contextRef="#ctx0" brushRef="#br0" timeOffset="1160.0663">23808 10537 3096 0,'10'-297'3225'0,"-27"139"-129"16,-10 13-4128-16,-12-6 0 15,-14-7-516-15,-19-10 0 16,-14-2 516-16,-20 2 129 16,-19-2 129-16,-11 2 258 15,-14 2 516-15,-14 6 0 16,-6 6 129-16,-10 10 258 0,-8 12-258 15,-11 7-129-15,-3 11 0 16,-17 4 0 0,-5 8-258-16,-7 4-129 15,-7 5-516-15</inkml:trace>
  <inkml:trace contextRef="#ctx0" brushRef="#br0" timeOffset="1513.0865">14841 8343 258 0,'-364'476'516'0,"194"-217"129"0,16 12-258 16,14 19 258-16,17 8-129 16,16 24 0-16,22 6 129 15,15 24 0-15,22 10-258 16,19 26 129-16,26 8-258 15,22 4 258-15,28-4 0 16,30-19-258-16,26-16 129 16,33-25 0-16,26-19 0 15,21-45-258-15,22-26-129 16,16-32-1032-16,12-16-2451 15,0-47 129-15</inkml:trace>
  <inkml:trace contextRef="#ctx0" brushRef="#br0" timeOffset="2782.1591">23633 11904 6837 0,'-121'10'4644'15,"51"-17"-387"-15,9-2-516 16,-14-13-5031-16,7-3 258 16,-14-13 0-16,-1-2 258 15,-16-14 129-15,-8-8 516 16,-5-3 645-16,-16-14 258 15,1 3 0-15,-9-11 0 0,3 0-258 16,-6-9 0 0,0 0-129-16,-6-8-129 0,1-5-258 15,-2-9-129 1,-7-7-129-16,-3-3 0 0,-9-9-129 15,-2-1 129-15,-6-5 129 16,-4 5 0-16,-2 6 129 16,1 1 0-16,3 6 0 15,3-3 129-15,6-2-129 16,4-6 129-16,13-10 0 15,7-13-129-15,3-16-129 16,6-15 129-16,8-13 0 16,7-13-129-16,9-3 129 0,7-4-129 15,8 1-129 1,13 4 0-16,6 11 129 15,13 16-516-15,1 16-516 16,14 26-2451-16,3 24-1032 0,0 12-258 16</inkml:trace>
  <inkml:trace contextRef="#ctx0" brushRef="#br0" timeOffset="3312.1893">20609 11253 2451 0,'-494'-220'3612'0,"233"77"-129"15,17-5-3483-15,-11-25-516 0,4-18-129 16,1-26 0-16,1-13 258 15,2-15-129-15,3-3 387 16,-2 0 258-16,3 5 0 16,-1 9-129-16,8 21 258 15,8 17-516-15,8 21 258 16,7 21-258-16,13 21-516 15,10 18-516-15,11 10-1419 16</inkml:trace>
  <inkml:trace contextRef="#ctx0" brushRef="#br0" timeOffset="38293.1902">19931 2916 258 0,'72'0'3096'0,"-37"0"516"15,10-5-2451-15,5 5 258 16,-6-5 258-16,3 5 129 15,-18-8 0-15,8 12 387 16,-24-13-387-16,7 11-387 16,-20-2-387-16,0 0-129 15,-9 8-258-15,-2 10-258 16,-6-2-258-16,1 2 258 15,-1 3-387-15,0 2 387 16,5 5-516-16,-1-9 129 16,5 8-645-16,-6-15-387 15,11 12-645-15,-16-20-1032 0,10 11-774 16,-14-15-1032-16,0-2-645 15</inkml:trace>
  <inkml:trace contextRef="#ctx0" brushRef="#br0" timeOffset="38507.2025">19867 2946 2709 0,'-32'0'4773'0,"20"14"-1032"16,7 25-258-16,-9-3-1161 16,14 28-516-16,-7 1-387 15,7 22-258-15,-4-3-387 16,4 5-258-16,-3-6-516 15,2-8-387-15,1-7 0 0,-1-15-258 16,9-8-258 0,0-27-387-16,20-2-1677 15,6-16-1806-15,9-20-129 16,12-11 0-16</inkml:trace>
  <inkml:trace contextRef="#ctx0" brushRef="#br0" timeOffset="38809.2195">20753 3248 5934 0,'-28'-20'4902'16,"28"20"-387"-16,-15-25-258 0,15 13-4128 16,9 0-258-16,12 4 129 15,3-1 0-15,9 4 0 16,2-4-129-16,6 7-129 15,-1 2 0-15,-1 4-258 16,-9-1-516-16,1 13-1161 16,-15 1-2193-16,-11-6-387 15,-4 9 387-15</inkml:trace>
  <inkml:trace contextRef="#ctx0" brushRef="#br0" timeOffset="38943.2272">20737 3383 2967 0,'-2'34'3741'0,"14"-26"-258"15,12 8-3483 1,8 3-2580-16,-3-19-774 0,16 6-129 16</inkml:trace>
  <inkml:trace contextRef="#ctx0" brushRef="#br0" timeOffset="39317.2488">21321 3391 1419 0,'3'101'2967'0,"-3"-60"-1806"16,0 1 645-16,3-22-129 15,8-2 258-15,-11-18 0 16,31-14-129-16,-17-20 0 16,10 3-516-16,-7-17-258 15,7 3-516-15,-8-9-129 16,-2 5-129-16,-6 0 129 15,-4 9-129-15,-4 3 0 16,-10 12 0-16,-6 6-129 16,-1 10-129-16,-6 6-129 15,2 4-129-15,4 16-516 16,-7 0-516-16,16 14-1935 15,-2 0-1290-15,7-1-645 0,3 0 258 16</inkml:trace>
  <inkml:trace contextRef="#ctx0" brushRef="#br0" timeOffset="39483.2583">21734 3524 1161 0,'16'61'3741'16,"-7"-22"-387"-16,-10-17-903 15,0 2-3999-15,-1-2-1161 16,-7-9-516-16,9-13 1 16</inkml:trace>
  <inkml:trace contextRef="#ctx0" brushRef="#br0" timeOffset="39920.2832">21853 3019 903 0,'45'-59'3225'0,"-22"46"-516"15,3 10-645-15,-7 0-1032 16,5 7 129-16,-6 0 0 16,6 13-129-16,-7-8 0 15,1 9-258-15,-8-2-129 16,-1 5-258-16,-9 2 129 0,-1 3-387 15,-11 1 0 1,-4 4 0-16,-4-2 0 16,-2 1 129-16,-3-5-258 15,5-4 258-15,3-3-258 0,5-4 129 16,3-3 0-16,9-11 0 15,0 16 0-15,12-11-129 16,5-1 258-16,6 3-129 16,3 0 129-16,4 5 129 15,0 0-129-15,5 3 0 16,-4 1 0-16,1 3 0 15,-4 0-129-15,-5-1 0 16,-3-2-129-16,-4-3-129 16,-3 1-387-16,-13-14-516 15,16 1-2580-15,-16-1-1161 16,8-10-129-16,-8 10 0 15</inkml:trace>
  <inkml:trace contextRef="#ctx0" brushRef="#br0" timeOffset="40344.3075">22458 3181 6837 0,'30'17'4644'15,"9"-4"-516"-15,-4-13-1290 0,21 12-6063 16,-11-10-258-16,10 12 0 15,-15-14 129 1,6 5 645-16,-21-5 517 16</inkml:trace>
  <inkml:trace contextRef="#ctx0" brushRef="#br0" timeOffset="40504.3167">22789 3017 1032 0,'-29'3'3096'16,"20"16"-387"-16,1 9-903 15,0 12-516-15,1 3-2709 0,6 12-1419 16,-13-15-516 0</inkml:trace>
  <inkml:trace contextRef="#ctx0" brushRef="#br0" timeOffset="40868.3375">23241 3124 2322 0,'32'-29'4515'0,"-25"9"-387"16,5 9 258-16,-12 11-3999 15,11-22 0-15,-11 22 516 16,0 0-387-16,-2 29 0 0,-10 1 129 16,4 13-129-16,-5 9-258 15,2 14 0-15,-2 3-129 16,1 5-258-16,0-5 129 15,2-2 129-15,-4-6-129 16,0-6-129-16,-2-7 0 16,-6-15-129-16,2 2-903 15,-13-21-1806-15,4-8-1419 16,3-4-774-16,1-13 387 15</inkml:trace>
  <inkml:trace contextRef="#ctx0" brushRef="#br0" timeOffset="41023.3464">23286 2626 2451 0,'44'20'3612'0,"-30"-4"-1290"16,2 14-2193-16,0 13-4386 15,-11-5 129-15</inkml:trace>
  <inkml:trace contextRef="#ctx0" brushRef="#br0" timeOffset="41398.3678">23431 3210 258 0,'-10'95'3096'0,"7"-36"0"15,-5-3-903-15,2-5-774 16,3 0-129-16,-1-14-129 16,5 0 258-16,1-23-129 15,11-1 0-15,-4-24 0 16,12-6 0-16,-8-20-129 15,10 0-387-15,-9-11-258 16,5-2-387-16,-6-3 258 0,-4 1-387 16,-2 5 129-1,-6 4-129-15,-1 11 129 16,0 2-129-16,-5 10 0 15,5 20-129-15,-16-7 129 0,4 9-258 16,2 13-387-16,-7 2-129 16,11 14-1032-16,-12-7-1677 15,6 5-1548-15,3-5-129 16,3 1 258-16</inkml:trace>
  <inkml:trace contextRef="#ctx0" brushRef="#br0" timeOffset="41578.3781">23607 3448 2193 0,'9'50'4128'16,"-3"-16"-258"-16,-4-3-2064 0,-1-5-1290 15,1 1-516-15,-1-4-1032 16,-1-7-1032-16,0-16-645 15,5 13-387 1,-5-13 516-16</inkml:trace>
  <inkml:trace contextRef="#ctx0" brushRef="#br0" timeOffset="41948.3993">24045 2880 1677 0,'-24'57'3999'0,"-4"-23"387"15,4 11-1677-15,-2 12-1548 16,-7-6-516 0,7 5 258-16,-2-12-258 0,11 9 387 15,1-18-258-15,16 6 258 16,0-14-258-16,13 1 0 15,2-13-129-15,11 4 129 16,4-12-387-16,10 0 0 16,-2-6-258-16,6 1 0 15,0-2-129-15,0-3 129 16,0-1-129-16,-6 0-129 15,-7 2 0-15,-3 2 0 16,-8 0-387-16,-10-4-516 16,4 5-774-16,-14-1-2064 15,-9-8-1161-15,9 8-129 16,-18-14 0-16</inkml:trace>
  <inkml:trace contextRef="#ctx0" brushRef="#br0" timeOffset="42214.4145">24179 3137 258 0,'-24'14'4644'16,"8"9"258"-16,6 7-387 0,5 17-2709 15,-14-6-129 1,14 20-387-16,-11-7-387 15,11 7-129-15,-4-5-387 16,5 1-129-16,-2-9 0 16,5-2 0-16,1-11-129 0,0-4-129 15,0-8 0-15,0-7-387 16,0 2-258-16,0-18-1161 15,4 13-2709 1,-4-13-645-16,16 13 0 0</inkml:trace>
  <inkml:trace contextRef="#ctx0" brushRef="#br0" timeOffset="50427.8843">23765 11785 2193 0,'-21'-34'4257'0,"21"23"129"16,-2-11-516-16,4 5-3225 15,14 2-387-15,5 0 0 16,7 6-129-16,7-2 387 15,9 1-258-15,3 5 0 16,10 3-129-16,2 2 0 16,9 0-129-16,5 3 0 15,1 4 0-15,-1 0-258 16,-6-1 0-16,-1 2 0 15,-12-5-387-15,-8 0 0 16,-12-3-1161-16,-10-2-1677 16,-5 2-1161-16,-19-16 516 15</inkml:trace>
  <inkml:trace contextRef="#ctx0" brushRef="#br0" timeOffset="50640.8965">24450 11547 774 0,'-19'-3'2838'0,"24"14"-1161"16,10-5-516-16,13 6-387 15,4-3 0-15,13 2-129 16,0-3 129-16,3 1 0 16,-5-2 129-16,-5 1 0 15,-9-3 129-15,-9 8-258 16,-17-3-258-16,-9 6-387 15,-19-2-2322-15,-5 10-1419 0,-21-17-645 16,7 10 0 0</inkml:trace>
  <inkml:trace contextRef="#ctx0" brushRef="#br0" timeOffset="51707.9575">18032 6017 516 0,'-19'11'4644'0,"8"-11"258"16,-9-11-387-16,7-2-3741 0,-4-14-645 15,0-10 258-15,5-14-258 16,0-17 516-16,7-18-387 16,0-22 0-16,5-20 129 15,0-20-129-15,5-13 0 16,0-11 129-16,3-3 0 15,-4-6-129-15,5 7-129 16,-5 9 0-16,3 18 0 16,-7 12-129-16,1 18 129 15,-1 14-129-15,-4 19-129 16,-4 19 0-16,-5 12 129 15,-3 21 129-15,-5 14-258 0,-4 16 129 16,-5 13 0-16,-5 21 0 16,-3 12 0-16,-4 19 129 15,-7 18-129-15,-1 9 0 16,-4 2 0-16,3 1 0 15,3-8 0-15,5-8 0 16,7-12 0-16,4-20-129 16,11-22 258-16,8-25-129 15,13-29-129-15,7-20 129 16,15-21-258-16,10-15-129 15,3-18-258-15,12-2 258 16,-3-3 0-16,8 17 129 16,-6 13-129-16,-3 26 0 0,-3 19 129 15,-5 35-1677-15,0 25-2580 16,-16 9-129-16,7 19-129 15</inkml:trace>
  <inkml:trace contextRef="#ctx0" brushRef="#br0" timeOffset="61671.5273">17562 11396 2193 0,'-16'-15'2064'0,"12"-1"-387"16,1 4-258-16,3 12-258 16,-1-21-129-16,1 21 129 15,-1-20-129-15,1 20-258 16,0 0 0-16,0 0-129 15,-11 0-258-15,6 18-258 16,-2 2-129-16,-1 3 0 16,3 0 0-16,-2 4 0 15,5-3-129-15,0 0 258 0,2-9-129 16,7-1 0-16,6-9 129 15,6-3 0 1,2-2 0-16,1-10 129 16,-1-4 0-16,2-3-129 0,-6-5 129 15,0-1 0-15,-8-2 0 16,-2 2 0-16,-7 1 129 15,0 3-258-15,-3 2 129 16,-2 3 0-16,-4 7-129 16,9 7 0-16,-20 0-129 15,9 9 0-15,-1 7 0 16,3 8 0-16,0-2 0 0,2 5 0 15,2-4 0 1,1 4 0-16,4-8-129 16,0-3 129-16,0-16 0 15,12 16 129-15,0-16-129 0,0 0 0 16,1-11 258-16,0-5-129 15,-2-6 129-15,-2 0-129 16,-1-5-129-16,-5-1 129 16,-3-2 0-16,-6 7 0 15,-4 3-129-15,-4 9 0 16,-1 6 129-16,-1 5-129 15,-2 7 0-15,3 11 0 16,3 5-129-16,3 2 129 16,5 4-129-16,1-3 129 15,3-1-129-15,3-1 0 16,9-7 258-16,-2-4-129 15,6-7 0-15,-2-1 129 0,0-5-129 16,-1 0 129-16,-1-10 0 16,-4 0 0-16,-2-2-129 15,-3-3 129-15,-3 3 0 16,0 12-129-16,-13-18 129 15,2 13 0-15,-1 4-129 16,0 1 0-16,1 2 0 16,0 8-129-16,7 0-129 15,4-10-387-15,-4 26-1290 16,4-9-2967-16,0-17 0 15,8 26-387-15</inkml:trace>
  <inkml:trace contextRef="#ctx0" brushRef="#br0" timeOffset="70895.0549">19747 2906 516 0,'0'0'1419'0,"0"0"516"15,0 0-774-15,0 0-129 16,0 0-258-16,0 0-387 16,0 0-129-16,13 0 0 15,0 0 129-15,10 0 0 16,0 0 129-16,9-1-129 15,1-2 129-15,7-3-258 16,0-1 0-16,3 0 129 16,2 0-258-16,-3-4 0 15,-1 4 0-15,-3 0 0 16,-7 2-129-16,-3-1 0 0,-8 4-129 15,-2-4-774-15,-8 2-2451 16,3 8-387-16,-13-4 517 16</inkml:trace>
  <inkml:trace contextRef="#ctx0" brushRef="#br0" timeOffset="76866.3964">17649 11468 129 0,'0'0'903'16,"9"0"258"-16,-9 0-129 15,0 0 0-15,0 0-129 16,0 0 0-16,0 0-129 15,0 0-258-15,0 0-258 16,5 12-129-16,-2-1 129 16,-2 2-129-16,4 3 129 15,1 3 0-15,-4-1 129 16,4 3-129-16,0-1 0 0,-2 1 129 15,1-3-129-15,3 3-129 16,-1-3 0-16,1 1 129 16,0-1-129-16,2 1 0 15,-2-2-129-15,3 0 0 16,-1 2 0-16,0-1 0 15,-1 2 0-15,0-2 0 16,1 1 0-16,1 0 0 16,1 2-129-16,-1 0 258 15,2 1-129-15,-1-1 0 16,2-3-129-16,2 1 258 15,1-1-258-15,-1-4 258 16,1 0-129-16,0-4 0 0,0-5 129 16,-1-1 0-16,1-4 0 15,2 0-129-15,-1-5 129 16,1-5 129-16,-1 1-258 15,2-2 0-15,1-1 0 16,0-1 0-16,0-2 0 16,-1 4 0-16,0 0 0 15,2-1 0-15,2 1 0 16,0 1 129-16,-1 1-129 15,2 1 0-15,-1 3 0 16,1-1 0-16,0 1 0 16,0 1 0-16,-2 3 129 15,2 1-129-15,-3 0 0 0,-1 0 129 16,3 6-129-16,-3 0 0 15,-1 0 0 1,0 1 0-16,0 0 0 16,-1 3 129-16,1-2-129 0,-4 5 0 15,1-3 129-15,-1 6-129 16,0-2 0-16,-1-1 129 15,-1 4-129-15,2-1 258 16,-3 1-258-16,0 1 129 16,3 1-129-16,-2 1 129 15,0-1-129-15,0 6 129 16,-1-3-129-16,0 2 0 15,1-3 0-15,-1 0 129 16,1-3-129-16,1 0 0 16,-2-1 129-16,3-2-129 15,-3-6 129-15,0 0 129 16,0-4-129-16,2-1 129 0,-3-4-129 15,0 0 129-15,-3-7 258 16,1-3-258-16,-1-3 0 16,2-1 0-16,-3-7 0 15,3 0-129-15,-2-2-129 16,0-2 258-16,2 1-258 15,1-4-258-15,-1 4 258 16,-1 1 0-16,0 2 0 16,-1-1 0-16,3 5 0 15,-3 3 0-15,3 1 258 16,0 3-516-16,0 2 258 15,3 1 0-15,0 0 0 16,2 5 0-16,2 2 0 0,-1 0 0 16,5 0 0-16,-2 2 0 15,3 5 0-15,-3-2 0 16,1 4 258-16,3-2-258 15,-5-1 0-15,3 0 0 16,-4 1 0-16,2-2 0 16,-1 1 0-16,0-2 0 15,-2 0 0-15,3 0 129 16,-2-2-129-16,2 2 129 15,1-4-129-15,2 3 129 16,-3-3 0-16,7-3 0 16,-3-5-129-16,0-1 129 0,-1-2 0 15,1 0 0-15,-1-1 0 16,-1-1 0-16,1-2 0 15,0 3 0 1,-2-3 0-16,2 0-129 16,1-1 258-16,-1 0-129 0,-2 0 0 15,1 0 0-15,-4-3 129 16,1 1 0-16,-4-4 0 15,0 5 0-15,-6-5 129 16,2 0-129-16,-4-1-129 16,-1 0 129-16,-2-2-258 15,-1 0 129-15,1 1-129 16,0-1 129-16,-2 1-258 0,4 0 258 15,-2 4 0 1,-1 3-129-16,0-1 129 16,1 7-129-16,-2 0 129 15,-3 11 0-15,4-14-129 0,-4 14 258 16,0 0-258-16,0 0 129 15,5-11-129-15,-5 11 0 16,0 0 0-16,0 0 0 16,0 0 0-16,0 0 0 15,0 0 0-15,0 0 0 16,0 0 0-16,0 0 0 15,0 0 0-15,0-12 0 16,0 12-129-16,0 0 129 16,0-16 0-16,0 16 0 15,-1-16 0-15,1 16 0 16,-3-17-258-16,3 17 258 15,-1-17-129-15,1 17 129 0,-1-12-129 16,1 12 129-16,0 0-129 16,0-13 0-16,0 13 129 15,0 0-129-15,0 0 0 16,0 0 0-16,0 0 0 15,0 0-129-15,0 0 129 16,0 13 0-16,0-1-129 16,0 1 129-16,0 2 0 15,2-2 129-15,2-1-129 16,-4-12 129-16,5 17 0 15,-5-17 0-15,0 0-129 16,0 0 129-16,0 0 0 16,11-7 0-16,-11-7 0 0,0-3 0 15,0-4 0-15,-3-1 0 16,-1-2 129-16,2 0 0 15,-1 3-129 1,0 3 0-16,2 2 0 0,0 5 0 16,1 11 0-16,0 0 0 15,0 0 129-15,-2 12-258 16,2 8 129-16,0 4 0 15,0 2 0-15,2 3 0 16,-1-4 0-16,2-1 129 16,-2-5-258-16,2-3 258 15,-3-16 0-15,4 12-129 16,-4-12 129-16,1-10-129 0,-1-8 129 15,0-4-129 1,0-8 129-16,0-4-129 16,0-5 0-16,1-1 0 15,-1 4 0-15,0 1 0 0,0 8 0 16,0 8 0-16,0 19 0 15,0 0 0-15,0 17 0 16,-2 15 0-16,-1 9-129 16,-1 1 129-16,3 8 0 15,-2-2 0-15,3-7-129 16,-1-5 258-16,-1-11-129 15,2-9 0-15,0-16 129 16,0 0 0-16,3-13 0 16,-2-13-129-16,2-7 258 15,1-9-258-15,0-7 129 16,1 1-129-16,-3 5 129 15,0 3-129-15,1 10 0 0,-2 15 129 16,-1 15-129-16,0 14 0 16,-6 24-129-16,-2 10-387 15,4 23-2193-15,-4 2-1806 16,-2 2-516-16,9 2-258 15</inkml:trace>
  <inkml:trace contextRef="#ctx0" brushRef="#br0" timeOffset="79723.5599">19123 12587 1806 0,'-30'-23'4644'0,"17"14"258"16,2 2-2451-16,-6-9-387 16,17 16-645-16,-24-13-516 15,24 13 129-15,-24 3-516 16,14 11-258-16,-2 7 0 15,0 8-129-15,2 8-258 16,3 4 129-16,2 0 0 16,5 2 0-16,1-5 0 15,8-7 0-15,7-8 0 16,4-10 129-16,2-13-129 15,5-13 0-15,-2-12 129 16,1-8-129-16,-4-8 129 0,-2 0-129 16,-4-4 0-16,-3 5 0 15,-8 4 129-15,-4 7-129 16,-1 7 0-16,-8 8 0 15,-3 12-129-15,-6 2-645 16,9 20-1935-16,-3 1-1935 16,-2 2-387-16,4 7-129 15</inkml:trace>
  <inkml:trace contextRef="#ctx0" brushRef="#br0" timeOffset="79893.5696">19371 12740 2193 0,'22'42'4515'16,"-14"-10"-129"-16,-9-12-387 16,1 4-3999-16,-4-1-903 0,0-6-2064 15,3 2-1290-15,-10-18-129 16</inkml:trace>
  <inkml:trace contextRef="#ctx0" brushRef="#br0" timeOffset="80417.5996">19557 12437 1 0,'28'-14'4127'0,"-10"14"259"15,-18 0 0-15,17-4-3096 16,0 4-258-16,-6-3-129 0,6 3 129 15,-4-7-258-15,4 7 129 16,-5-8-387-16,4 5-129 16,-4-5-129-16,1 5 0 15,-4 0-258-15,-9 3 129 16,15 0 0-16,-15 0-129 15,9 19 0-15,-9 0-129 16,-6 4 258-16,-2 5-387 16,-6 6 258-16,-1 2-129 15,-4-3 0-15,3 0-129 16,-2 1 129-16,2-8 129 15,4-2 0-15,3-6 0 16,9-18 129-16,-11 9 0 0,11-9 0 16,0-9 129-16,3-9-129 15,7 2 129-15,-2-6 0 16,6 4-129-16,-1-1 129 15,4 7-129-15,0 1 0 16,8 9 0-16,-2 2 258 16,6 2-258-16,1 8 0 15,7 3 0-15,0 0 0 16,2 3-129-16,-3-2 129 15,-1-2-258-15,-1 2-258 16,-12-14-1677-16,3 7-2580 16,-12-4-516-16,-13-3-258 0</inkml:trace>
  <inkml:trace contextRef="#ctx0" brushRef="#br0" timeOffset="81854.6818">17331 7720 645 0,'50'-20'4515'0,"-19"18"129"15,-4-11-258-15,3 5-3999 16,9 3 129-16,-1 1-387 16,0 1 0-16,-5 3 129 15,1 0-258-15,-6 0 129 16,-3 0 0-16,-5 0 0 15,-3 3 0-15,-17-3 0 0,13 0 129 16,-13 0-129-16,-14-3-129 16,-9 2 0-16,-3-2 129 15,-7 3-258-15,-3 0 129 16,-2 0 0-16,4 2 0 15,3 3 0-15,6 0 129 16,9 1-129-16,16-6 129 16,-10 14 0-16,10-14 129 15,17 10-129-15,4-7 129 16,-1-2 0-16,5 2 0 15,-4-3 129-15,2 0-129 16,-6-1-129-16,-4-2 129 0,-13 3-129 16,9-7-129-16,-9 7 129 15,-9-9-129-15,0 2 129 16,-6-1-129-16,1 1 0 15,-1 0-129-15,-1 1 0 16,1-3 0-16,4 6 0 16,1-3 0-16,10 6-129 15,-11-4 129-15,11 4-258 16,0 0 258-16,0 0 0 15,0 7 129-15,0-7-129 16,0 0 0-16,6 14 0 16,-6-14-129-16,0 0-258 15,0 0-903-15,15 7-1806 0,-15-7-1548 16,0 0 0-16</inkml:trace>
  <inkml:trace contextRef="#ctx0" brushRef="#br0" timeOffset="82865.7396">17348 6675 1161 0,'0'0'3870'16,"12"7"0"-1,2-5-3612-15,0-1 0 0,8 6 258 16,-2-6 258-16,10 7-258 16,-1-8 258-16,7 1 0 15,-2-1-129-15,3 0 0 16,-7 0-258-16,3-3 0 15,-9-1 0-15,-3 1-258 16,-8 0 0-16,-13 3 0 16,0 0 0-16,0 0-129 15,-18-8 0-15,-7 8 0 0,-6 0-129 16,-6 0 0-1,-1 4 129-15,-8 2 0 16,4 2-129-16,4 0 129 16,6 2-129-16,3-2 129 0,12 3 0 15,10-1 129-15,7-10-129 16,15 19 129-16,8-11 0 15,11-1 129-15,1-3-129 16,7-1 129-16,1-3 0 16,-4 0 0-16,-5 0-129 15,-5 0 129-15,-9-5-129 16,-8 0 0-16,-12 5 0 15,0-12 0-15,-17 8-129 16,-6 0 0-16,-4-1 0 16,-8 2 0-16,0-1 0 15,-2 2-129-15,6 1 129 16,4-1-129-16,6 2 129 0,5 0 0 15,16 0-129-15,0 0 129 16,0 0-129-16,0 0 129 16,17 2 0-16,-5 0 0 15,3 0 0-15,-2 1 0 16,-1-2 0-16,-3-1-129 15,-9 0 129-15,13 0-258 16,-13 0 0-16,0 0-387 16,0 0-129-16,-4-13-516 15,4 13-774-15,-18-8-1548 16,0-1-1161-16</inkml:trace>
  <inkml:trace contextRef="#ctx0" brushRef="#br0" timeOffset="83916.7997">16865 6742 1677 0,'0'0'1677'15,"0"0"-129"-15,0 0-516 16,0 0 258-16,0 0-516 16,-13-3-258-16,13 3 129 15,-21 6 0-15,9 5-129 0,-4-2 129 16,3 8-129-16,-1 0 0 15,2 4-129-15,0 1 0 16,3 8 0-16,1 2 258 16,4 10-258-16,-1 0 0 15,5 10 129-15,-3 6-129 16,3 11 0-16,0 6-129 15,1 7 258-15,3 1-516 16,0 5 258-16,-2 5 0 16,1 0-129-16,1-2 129 15,0-2-258-15,-2-5 129 16,-1 2 0-16,-1-5 0 15,0-3-129-15,-3-7 0 0,-6-5 0 16,1-3 0-16,-9-6 0 16,0-4 0-16,-7-10-258 15,-1-5 129-15,-6-6-258 16,-1-7 258-16,-4-5-129 15,2-7 0-15,1-6-129 16,5-3 387-16,3-3 0 16,5-1-129-16,6 0 129 15,5 0 0-15,9 0 0 16,0 0 0-16,0 12 129 15,5 4-258-15,4 5 258 16,-1 6-129-16,0 7 129 16,1 8-129-16,-5 4 258 0,-1 5-129 15,-2 4 0-15,-1 2 0 16,-4 7 129-1,-4 3-129-15,2 9 129 16,-6 4-129-16,5 11 0 0,-2 8-129 16,0 5 0-16,0 11 129 15,-1 3-129-15,1 7 0 16,2 2 0-16,1 2 0 15,6-5 129-15,-1-4 258 16,2-1-258-16,5-11 0 16,6-10 129-16,2-13-129 15,5-14 0-15,-3-16 129 0,3-12-387 16,2-18-387-1,-8-24-2064-15,0-14-2193 16,0-16-258-16,-10-30 129 16</inkml:trace>
  <inkml:trace contextRef="#ctx0" brushRef="#br0" timeOffset="84445.83">15120 8424 1419 0,'27'11'3741'0,"-14"17"-516"16,-10 2-2193-16,-3 2 0 16,0 8 0-16,-9 0 0 15,6 9-129-15,-9-4 0 16,8 2 0-16,0-9-258 15,4-2 0-15,1-9-258 16,9-5-129-16,2-11 0 0,6-10-129 16,3-7 0-16,7-13 129 15,-3-15-129-15,5-3 0 16,-1-9-129-1,-5-10 0-15,-3 0-129 0,-5 0 129 16,-8 2-129-16,-7 3 0 16,-2 9 129-16,-12 6-129 15,-2 11 0-15,-10 8-258 16,8 17-774-16,-11 0-1935 15,1 10-1419-15,11 16-516 16</inkml:trace>
  <inkml:trace contextRef="#ctx0" brushRef="#br0" timeOffset="84632.8407">15466 8873 1032 0,'44'69'3741'0,"-18"-32"-258"15,-11-10-3354-15,2-4-903 16,1 2-1806-16,-18-25-903 16</inkml:trace>
  <inkml:trace contextRef="#ctx0" brushRef="#br0" timeOffset="85085.8664">15730 8170 903 0,'-22'65'3870'15,"16"-21"0"-15,-3-5-3096 16,-1 0 129-16,7 8 129 15,-1-11-129-15,5 2 129 16,3-10 0-16,15 2 0 16,-1-13-258-16,11-3 0 15,3-12-258-15,5-2-129 16,4-11-387-16,2-2 129 15,-1-10-258-15,-2-6 129 16,-6-1-129-16,-4-4 0 0,-8-3 129 16,-8 1-129-16,-7 4 258 15,-7 3-129-15,-11 5 0 16,-6 8 0-1,-7 12 129-15,-2 8 0 0,-6 19-129 16,3 13 129-16,-1 9 0 16,2 15 0-16,3 2 129 15,8 6-258-15,4-1 129 16,6-4-129-16,7 0-387 15,0-16-516-15,15-12-3225 16,6-4-516-16,1-25-387 16</inkml:trace>
  <inkml:trace contextRef="#ctx0" brushRef="#br0" timeOffset="85645.8986">17382 6725 1161 0,'60'11'3225'0,"-12"-15"-2451"16,5 1-774-16,2 0 0 15,9 2 129-15,2-2-129 16,2 0 0-16,5-1 0 15,3-1 0-15,-3 2 0 0,-2-1 258 16,2 0-516-16,0 1 258 16,-3-1 0-16,-1 2-129 15,-3 1 129-15,0 0 0 16,0-2-129-16,-2 3 129 15,1 0-129-15,-2 5 0 16,3 4-645-16,3 1-516 16,-3 2 129-16,4 2 129 15</inkml:trace>
  <inkml:trace contextRef="#ctx0" brushRef="#br0" timeOffset="85881.9119">19464 6777 903 0,'143'3'1419'16,"-76"-3"-387"-16,-3 0-129 0,-4 0-129 15,-4 0 0-15,-1 0-258 16,-1 0-129-1,0 0-129-15,-1 0 0 16,-3 1-129-16,-3 2-129 0,-3-1 258 16,-2 1-129-16,-9-1 258 15,-1 2-258-15,-11-3 0 16,-4 1 129-16,-8-2-258 15,-9 0 0-15,0 0-129 16,0 0-258-16,0 0-258 16,0 0-774-16,0 0-1290 15</inkml:trace>
  <inkml:trace contextRef="#ctx0" brushRef="#br0" timeOffset="86473.9458">20316 6874 258 0,'-5'67'1290'0,"1"-25"-258"16,2 8-387-16,0 4 0 0,1 15-258 15,-4 5 0-15,1 7-387 16,0 8 0-16,-3 8 0 15,3 5 0-15,-1 1-258 16,0 5 258-16,2-3-129 16,3 1 129-16,0-3 0 15,0-2 0-15,0-3 0 16,5 1-129-16,-1 1 0 15,0 0-387-15,-1 3 258 16,-2 3-387-16,1 3 0 16,-2 5 258-16,0-1-129 15,-2 1 129-15,-2 0 0 0,-4 2 387 16,0-3 0-16,-1-2 258 15,3-4-129-15,-4 1-258 16,5 0-129 0,-1-2 258-16,4-4-129 0,2-1 1 15,4-8 128-15,3-2 128 16,-4-3 259-16,6-9 0 15,-4-4 258-15,3-7-258 16,-6-4 129-16,0-10-258 16,-2-6-1032-16</inkml:trace>
  <inkml:trace contextRef="#ctx0" brushRef="#br0" timeOffset="87844.0244">20220 6614 516 0,'4'15'1677'16,"-4"-15"-903"-16,-1 16 387 15,1-16 258-15,0 0 258 0,0 0-258 16,5 5-129-16,-5-5 0 15,8-7-129-15,-8-6-129 16,0 13-129 0,8-21-387-16,-8 21-129 0,0-23-129 15,0 23 0-15,0 0-129 16,-9-8 129-16,-2 13-129 15,-3 11 129-15,-1 9-258 16,1 3 0-16,-2 4 0 16,4 5 129-16,1-2-129 15,4 2 258-15,4-7-129 16,3 0 0-16,6-11 258 15,8 1-129-15,3-11 129 0,4 0 129 16,0-9-129 0,6-6-129-16,-4-9 0 15,1 0 0-15,-6-8-129 16,-3-1 0-16,-6-4 0 0,-6 3-129 15,-3 2 129-15,-7 3-129 16,-5 6 0-16,-5 5 0 16,1 9 0-16,-6 3 0 15,3 14 0-15,1 2-129 16,2 7 129-16,6 1 0 15,3 4-129-15,7-3 129 16,0-1 0-16,12-3 0 16,2-7 0-16,7-3 129 15,-1-9 0-15,5-4-129 16,-5-5 129-16,0-8 0 15,-4-7-129-15,-3-6 129 0,-7-3 0 16,-2 1-258-16,-4-2 258 16,-6 4-258-16,-6 4 129 15,-4 7 0-15,2 7-129 16,-4 4 129-16,4 6 0 15,-2 7-129-15,5 8 0 16,4 2 129-16,4 1 0 16,3-1 0-16,4-2 0 15,5-2 0-15,4-6 0 16,5-7 129-16,-1-3 0 15,0-3-129-15,-4-9 129 16,0-3 0-16,-6-5-129 16,-2 0 0-16,-5-2 129 0,-3 3-129 15,-6 0 0-15,-5 2 0 16,-2 7 0-16,-4 4-129 15,0 6 129-15,-1 4 0 16,4 11-129-16,1 2 129 16,7 3-129-16,2 4 129 15,7-2 0-15,2-4 0 16,8-4-129-16,6-4 258 15,2-7-129-15,5-3 129 16,-4-6-129-16,0-8 129 16,-2-4 0-16,-4-5-129 15,-3-4 129-15,-8 1-129 16,-2-1 0-16,-7 2 0 0,-7 6 0 15,-3 2 0-15,-3 8 0 16,-1 5-129 0,2 5 0-16,0 5-129 15,7 11-387-15,-1-8-387 0,13 8-1806 16,4-5-2064-16,-4-12-387 15,26-6 258-15</inkml:trace>
  <inkml:trace contextRef="#ctx0" brushRef="#br0" timeOffset="88303.0506">20363 6182 645 0,'6'14'3999'0,"-6"-14"258"16,36-5-387-16,-6-5-3870 15,2-4 258-15,9 2 0 16,0-5 387-16,7 5-129 15,1-3 258-15,5 6-258 16,-5-1 0-16,3 4 0 16,-8 1-258-16,-2 5-129 15,-7 0 0-15,-6 0 0 16,-9 4 0-16,-6 7 129 15,-12 2 0-15,-2 6 129 16,-14 4 0-16,-3 5 0 16,-5-2 0-16,-2 3-258 0,-5-2 129 15,0 3-129-15,3-5 0 16,2-2-129-16,1-6-129 15,5-2 0-15,4-1-129 16,-2-8-129-16,16-6-129 16,-16 1-516-16,16-1-129 15,-8-14-774-15,8 1-1677 16,0-7-1419-16,0-11 387 15</inkml:trace>
  <inkml:trace contextRef="#ctx0" brushRef="#br0" timeOffset="88586.0667">20588 6186 2451 0,'-17'23'4773'0,"16"-5"-258"15,-2 6-2838-15,-6-6 0 0,4 19-258 16,-7-1-387-16,5 21 0 15,-9-4-387-15,7 16-129 16,-7-7-129-16,7 7 0 16,-3-8-258-16,4 0 129 15,0-10-258-15,6-7 129 16,-1-11-129-16,3-5 0 15,0-5-258-15,0-9-129 0,3 2-387 16,-3-16-1419-16,0 0-2451 16,0 0-516-16,10-6-129 15</inkml:trace>
  <inkml:trace contextRef="#ctx0" brushRef="#br0" timeOffset="269396.4086">12786 11623 1161 0,'11'0'0'0,"1"0"258"16,0 0 0-16,1 2-129 15,4 0 387-15,-1-1-129 16,1 0 258-16,4 0 0 0,0-1 129 16,4 3 0-16,6-3 0 15,-1 0 129 1,3 1-387-16,1 1 0 15,2 1-258-15,-3-1 129 0,-4 3-258 16,-3-4-129-16,-5 3-387 16,-2-2-1419-16,-19-2-1806 15,22 1 388-15</inkml:trace>
  <inkml:trace contextRef="#ctx0" brushRef="#br0" timeOffset="270108.4493">14666 11717 1 0,'17'0'515'0,"1"0"-128"16,6 0 129-16,4-2 0 16,5 0 129-16,1 0 129 15,3-1 0-15,1 3 0 16,3 0 129-16,0 3 129 15,1 3-129-15,-1 2-258 16,0-1 0-16,-3 2-258 16,-1 0 0-16,-1-1-645 15,-5-7-1935-15,8 5-1548 16,-21-14 130-16</inkml:trace>
  <inkml:trace contextRef="#ctx0" brushRef="#br0" timeOffset="270820.49">16860 11722 1161 0,'0'0'1548'15,"-11"-9"-387"-15,11 9-258 16,0 0-387-16,0 0 129 16,12 0-129-16,2 0-129 0,1 2 129 15,7-2-129 1,4 3 258-16,2-3-129 15,4 1-129-15,4 3 129 16,1 1-258-16,0-1 0 0,4 3-129 16,0 1 129-16,-4-1-129 15,1 3-258-15,-9-2-516 16,1-8-3096-16,5 6 0 15</inkml:trace>
  <inkml:trace contextRef="#ctx0" brushRef="#br0" timeOffset="271437.5253">19155 11615 1806 0,'26'4'903'16,"-3"2"-129"-16,9-2-129 15,5 1-387-15,11-4-387 16,2 3-1677-16</inkml:trace>
  <inkml:trace contextRef="#ctx0" brushRef="#br0" timeOffset="271977.5562">21101 11635 1935 0,'0'0'645'16,"0"0"-516"-16,11-2 129 0,2-1 0 16,7 2-258-1,9 1-1548-15</inkml:trace>
  <inkml:trace contextRef="#ctx1" brushRef="#br0">19232 14716 0 0,'0'0'0'0,"0"0"0"0,0 0 0 0,0 0 0 0,0 0 0 0,0 0 0 0,0 0 0 0,0 0 0 0,0 0 0 0,0 0 0 0,0 0 0 0,0 0 0 0,0 0 0 0,0 0 0 0,0 0 0 0</inkml:trace>
  <inkml:trace contextRef="#ctx0" brushRef="#br0" timeOffset="289888.5807">13493 11464 1 0,'-12'-18'1805'15,"7"7"-128"-15,-3-3 0 16,4-3 0-16,-1-2-258 16,0-4-387-16,2-4-129 15,-1-7-129-15,4-3-387 0,-2-10 258 16,2-4-258-16,0-7 129 15,2 0-129-15,2-12 129 16,0 5-258-16,4-9 0 16,1-3 0-16,0-1-129 15,5 0 0-15,-1-4-129 16,5 2 258-16,1-4-129 15,3 2 0-15,1-5 0 16,1 8 0-16,2-4-129 16,0 2 129-16,2 1-129 15,-3 0 0-15,1 4 129 16,-6 6-258-16,1 4 258 15,-5 6 0-15,0 6 0 16,-4 9-129-16,-3 5-129 16,-4 8 129-16,-1 4-129 15,0 8 258-15,-3 4-258 16,-1 16 129-16,0-18-129 0,0 18 129 15,0 0 0-15,0 0 0 16,-6 16 258-16,1 3-258 16,-2 6 129-16,-1 4-129 15,-5 7 129-15,0 6 129 16,-2 6-129-16,-1 3-129 15,-6 8 0-15,2 4 129 16,-5 6-258-16,0 3 258 16,-5 6 0-16,-1 7-129 15,1 2 129-15,-2 4-129 16,-2-1 0-16,5 0 129 15,-1 0-129-15,3-1 129 16,3-3-129-16,5-3 129 0,0 4-129 16,3-8 129-16,5 0-129 15,-1 0 129-15,4 2 0 16,1-2-258-16,-2 1 129 15,5 1 129-15,0-4-129 16,-1 0 0-16,5-1 129 16,0-4-129-16,0-2 0 15,0-2 129-15,6 0-129 16,0-2 0-16,0-2 0 15,1 0 0-15,2-5 0 16,-3 3 0-16,-3-2 0 16,4-7 129-16,-3-1-129 15,-1-4 0-15,0-8 0 0,0-5-258 16,0-8 129-16,-2-8 0 15,3-5-258-15,-4-14 0 16,0 0 129-16,1-10-129 16,3-11 0-16,-4-13 129 15,2-5-129-15,-2-13-258 16,1-7 129-16,-1-11-129 15,0-4 0-15,0-10-258 16,1-1 0-16,-1-9-258 16,3-3-258-16,-2-8-258 15,2-4-645-15,1-1 387 16,4-4 0-16</inkml:trace>
  <inkml:trace contextRef="#ctx0" brushRef="#br0" timeOffset="292548.7328">14866 6293 1 0,'3'-14'2192'0,"-3"14"-128"0,0 0-258 16,0 0-129-1,10 12 0-15,-6 7-258 16,-2 3-387-16,4 14 0 0,-4 7-516 15,8 9 129-15,-5 9-387 16,7 8 0-16,0 4-129 16,2 3 258-16,0 0-258 15,4 2 0-15,3-3 129 16,-2-3-129-16,0-5 129 15,1-1 0-15,0-7 0 16,0-3-129-16,-4-7 0 0,-2-8-129 16,-2-7 129-1,0-6 0-15,-6-6-129 16,0-8 129-16,-6-14-129 15,5 18 129-15,-5-18-129 0,0 0 129 16,0 0-129-16,-5-1 0 16,5 1 0-16,-16-15 0 15,8 3 0-15,-4-4 0 16,2-6-129-16,-4-5 129 15,0-7 0-15,1-4 0 16,-3-3 0-16,4 0 0 16,-4 1 129-16,4 5 0 15,1 5 129-15,2 6-258 16,-1 12 129-16,10 12 0 15,-9 9 0-15,5 20 129 16,4 12-258-16,0 10 0 16,0 11-258-16,6 5 258 0,1 1 0 15,4 0 0-15,2-5 0 16,0-11 0-16,3-13 0 15,-3-9 258-15,4-13-129 16,-2-7 0-16,-2-14 129 16,3-10-129-16,-4-19 129 15,5-4-129-15,-6-9 129 16,1-7-129-16,0-3 0 15,0 2 0-15,-2 8-129 16,0 1-129-16,-1 14-129 16,-5 5-129-16,7 19-516 15,-11-7-1548-15,0 14-2322 16,15 12-387-16,-15-12 129 0</inkml:trace>
  <inkml:trace contextRef="#ctx0" brushRef="#br0" timeOffset="295704.9133">12882 11733 2580 0,'-10'0'774'0,"10"0"-258"15,0 0-387-15,0 0 129 16,0 0 129-16,0 0-129 16,9-5 0-16,-9 5 129 15,18-9-129-15,-6 4-129 16,6-1 258-16,0 2-258 0,6-3 129 15,1 2-258-15,4-1 129 16,-1 2-129 0,1 0 0-16,-4 2 0 15,1 1 0-15,-6-1 129 0,-3 2-129 16,-5 0 387-16,-12 0-129 15,17 0 258-15,-17 0 0 16,0 0 129-16,0 0 0 16,0 0-129-16,0 0 258 15,0 0-129-15,0 0-258 16,-9 0-129-16,9 0 129 15,-13-3-129-15,13 3-129 16,-19-6 0-16,6 0 0 16,-3 1-129-16,-6 2 258 15,2-4-258-15,-5 3 129 16,1-1-129-16,-2 1 129 15,1 3-129-15,1 0 129 0,9-1 0 16,0 1-129-16,4-1 129 16,11 2-258-16,-11 0 129 15,11 0 0-15,0 0-129 16,6 11 129-16,-6-11-129 15,21 19 0-15,-5-5 0 16,4-4 129-16,-2 2-258 16,5-4 258-16,-2-1-129 15,-3-3 129-15,1 1 129 16,-5-4-129-16,-3 2 387 15,-11-3-129-15,10 0-129 16,-10 0 129-16,0 0 0 0,-10-12 0 16,10 12 0-16,-20-6-258 15,8 4 0-15,0 2-129 16,0 0-387-16,12 0-129 15,-14 10-516-15,14-10-1419 16,0 23-1419-16,0-23-387 16</inkml:trace>
  <inkml:trace contextRef="#ctx0" brushRef="#br0" timeOffset="298191.0555">18415 6371 774 0,'0'-32'2322'0,"0"18"129"15,0 14-258-15,-1-21-129 16,1 21-516 0,-3-11 0-16,3 11-516 0,0 0-387 15,0 0-129-15,-9 13-129 16,5 4-258-16,-3 5 129 15,0 7-129-15,-3 12-129 16,-2 7 129-16,0 12 0 16,0 4-129-16,-1 5-129 15,3 4 129-15,-1 2 0 16,1 2 129-16,2-4-258 15,-2-1 258-15,4-7-129 0,-1-3 0 16,2-3 0 0,-1-4 0-16,1-5 0 15,1-7-129-15,1-6 129 16,1-6 0-16,-2-3 0 0,3-6-129 15,-2-5 129-15,1-5 0 16,2-12 0-16,-3 15 0 16,3-15 0-16,0 0-258 15,0 0 258-15,0 0-129 16,-12 0 0-16,12 0 0 15,-10-10-129-15,2-5 0 16,-2 1 129-16,-3-6 0 16,3-2 0-16,-5-4 0 15,3 1 129-15,-1 0 0 16,0 2 0-16,2 1 129 15,2 3-129-15,0 7 129 16,4 1-129-16,5 11 0 0,0 0 0 16,0 0 129-16,-7 14-129 15,7 8 0-15,1 7 0 16,3 5 129-16,0 3-129 15,0 5 0-15,1-1 0 16,2-2 258-16,-2-7-516 16,3 1 516-16,0-10-258 15,1-4 0-15,0-8 258 16,2-5-129-16,0-6 129 15,2-9 0-15,-1-7 0 16,5-8 129-16,-4 2-258 16,3-6 129-16,-2 0-258 15,-1 2-129-15,0 7 0 0,-4 0-387 16,-9 19 0-16,9-16-645 15,-9 16-1548-15,12 12-1806 16,-12-1-129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0:51:44.3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1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0:54:05.557"/>
    </inkml:context>
  </inkml:definitions>
  <inkml:trace contextRef="#ctx0" brushRef="#br0">13947 2882 4386 0,'-7'9'4902'16,"7"14"-258"-16,-2 12-516 15,-2 7-3741-15,4 12-129 16,0 2 0-16,-3 5 129 15,-1-3-258-15,0-5 0 0,0-10-258 16,2-7-258-16,2-11 258 16,0-25-774-1,0 0-1806-15,9 0-1806 16,-7-30-387-16,8-5 387 0</inkml:trace>
  <inkml:trace contextRef="#ctx0" brushRef="#br0" timeOffset="164.0093">13950 2539 2967 0,'-3'46'2967'15,"2"-27"-1419"-15,1 0-2322 16,2 20-3612-16</inkml:trace>
  <inkml:trace contextRef="#ctx0" brushRef="#br0" timeOffset="1142.0653">14200 3196 903 0,'5'64'2580'0,"-5"-32"-129"16,0-6-258-16,0 3-258 15,-2-16-129-15,2 4-129 16,0-17 0-16,0 0-129 16,-16-23-516-16,16 1-258 0,-1-17-258 15,1-2-387-15,0-8 0 16,5-1-258-16,6 2 0 15,2 4 0-15,1 10 0 16,5 3 0-16,1 15-129 16,2 12 258-16,-1 6-258 15,-1 15 774-15,-2 15-387 16,-1 3-129-16,-2 6 129 15,-3 4 0-15,-3 0-129 16,-2-4 129-16,-2-6-129 16,0-5-387-16,-1-12 387 15,-4-18 129-15,17 8-129 16,-5-13 0-16,3-13 129 0,3-8-129 15,3-5 0-15,2-7 0 16,3-1 129-16,-2 3-258 16,-3 7 129-1,1 5 0-15,-4 14-129 0,-3 10 0 16,1 4 129-16,-5 15-258 15,1 9-129-15,-3-2 0 16,5 6-129-16,-5-10 0 16,8-2-129-16,-2-13 258 15,4-4-129-15,-4-9 0 16,6-6 0-16,-6-11 258 15,3 4-258-15,-4-9 0 16,0 1 0-16,-3-3 129 0,-3 6 258 16,-2 4-258-1,-1 6 387-15,-5 14 258 16,0 0 129-16,2 7 258 15,-4 19 0-15,-3 20 258 0,-3 10-387 16,2 17 258-16,-4 6-258 16,5 10 129-16,1-3-516 15,4 2 258-15,-1-9-387 16,1-8 0-16,1-14 0 15,1-13-129-15,4-14 129 16,-1-17-258-16,-5-13-387 16,7-12-387-16,1-10-645 15,-8-23 129-15,5-6-645 16,-5-20-387-16,4-10-258 15,-1-9 774-15,1 4 516 16,2-2 775-16,-2 7 901 16,4 10 388-16,0 11 645 0,3 17 387 15,2 14 387-15,0 15 0 16,4 7-258-16,3 8-516 15,1 10-129-15,3 6-258 16,1-1-129-16,-3 7 129 16,-2-4-129-16,-5 5-258 15,-9-5 0-15,-2 2 0 16,-11-1-387-16,-10-1-645 15,-3 0-903-15,-5-7-516 16,1 0-645-16,1-10-129 16,5-2 0-16,6-8 388 15</inkml:trace>
  <inkml:trace contextRef="#ctx0" brushRef="#br0" timeOffset="2515.1438">15146 3130 1419 0,'72'7'2064'15,"-36"0"258"-15,-1 1-129 0,-4-4-258 16,3 1-129-16,-14-5-258 15,6 0-258-15,-15-15-129 16,-1 6-258-16,-10-14-258 16,0 6-129-16,-9-6-129 15,-3 4 0-15,-5-2-516 16,-1 5 258-16,-1 5-129 15,-3 6-129-15,4 5 129 0,0 12 387 16,9 9-516-16,-2 3-129 16,11 7-258-1,2-2-129-15,16 8-516 16,1-11 258-16,16 3-387 0,1-15-387 15,9 1 516-15,1-15 129 16,5 0 258-16,-3-15 387 16,-1-4 129-16,1-7 516 15,-9-8 258-15,-4 2 129 16,-9-3 258-16,-2 2 0 15,-14 1 0-15,-2 10 129 16,-12 1-258-16,4 21 129 16,-30-9-129-16,9 14-129 15,-9 10-258-15,3 12-129 16,2 1 0-16,0 7-129 15,8 0-129-15,5 0 0 16,8-6-258-16,4-4 129 0,5-7-129 16,10-10 0-16,11-8 0 15,-1-10-387-15,13-7 129 16,-3-17-387-16,8-2 0 15,-6-19-387-15,5 2 129 16,-10-17 0-16,5 3 129 16,-12-10 0-16,-4 3 387 15,-8 2 645-15,-6 7 258 16,-7 16 129-16,-3 4 129 15,-5 28 258-15,-9 10 129 16,1 22 0-16,-5 21 0 16,4 19 0-16,-4 12-129 15,9 11-129-15,-1 6-258 0,9-2 0 16,4-3-129-16,0-2-129 15,12-17-129-15,4-12-129 16,6-14-129-16,3-13 129 16,4-15 129-16,3-7-258 15,-1-15 129-15,5-10 129 16,-4-6 0-16,1-8 129 15,-3 1-258-15,0 1 516 16,-7 6-387-16,-4 5 387 16,-8 7-258-16,-11 20 258 15,0 0 258-15,0 0 258 16,-20 17 0-16,3 8-129 15,-11 4-258-15,3 10-258 0,-1-3 258 16,1 0-387-16,5-3 0 16,4-2-516-1,10-5 387-15,2-4-387 16,4-22 387-16,13 12 0 0,4-14 129 15,6-12-129-15,0-7 129 16,5-7-129-16,0-3 0 16,-1-7-129-16,0 5-129 15,-6 2 258-15,-3 6-387 16,-2 6 387-16,-4 9-129 15,-12 10 387-15,9 14-258 16,-9 10 0-16,0 10 0 16,0 2 0-16,0 2 129 15,0-1-129-15,4-4-129 16,0-7-258-16,4-9 258 15,-8-17 129-15,21 6 0 16,-9-11 0-16,1-12 0 0,-1-8 0 16,2-5 129-16,1-5-129 15,-1-4-258-15,1-1 258 16,0 6-129-16,-3 1 0 15,0 9-129-15,-2 9 258 16,-10 15 0-16,13 0 387 16,-9 15-258-16,-4 9-129 15,0 6 258-15,-1 6-387 16,-3-1 387-16,-1 2-258 15,0-10-129-15,2-1-387 16,0-11 516-16,2-3 0 16,1-12-129-16,0 0 129 15,9-17-129-15,0-6-258 0,8-5 258 16,-1-11-258-16,11 4-258 15,-4-11 0-15,6 11 129 16,-2 1 129-16,-1 12-129 16,-4 2 258-16,-4 19 0 15,-6 6 645-15,-6 18-645 16,-6 5-1419-16,-4 1-2193 15,4 14-645-15,-7-15 387 16</inkml:trace>
  <inkml:trace contextRef="#ctx0" brushRef="#br0" timeOffset="3163.1809">17075 2906 3612 0,'-12'0'4902'16,"1"8"-516"-16,-3 8-3225 0,-10-5 129 16,7 15 258-1,-8-8-516-15,12 13 258 16,-3-5-645-16,8 4-387 15,4-7 129-15,4 3-258 0,7-6-129 16,10-6-387-16,3-5 516 16,8-5-516-16,3-4 516 15,6-8 0-15,3-6 0 16,3-4 129-16,1-4-129 15,-3 3 129-15,-3-7-129 16,-5 6 129-16,-7-4-129 16,-7 5 258-16,-11-1-258 15,-7 7 0-15,-6 1-129 16,-7 3 129-16,-7 4 129 15,-2 5-258-15,-3 1 0 16,5 10 129-16,-4 3 0 16,9 4 258-16,3 2-129 0,7 4 129 15,4-2-129-15,12 0 258 16,10-2-258-16,10-1-258 15,9-2 0-15,4-3-516 16,3-5 516-16,1-2-387 16,-2-1 387-16,-5-1-387 15,-8-4 387-15,-8 0 0 16,-10-1-129-16,-16 0-129 15,13 0-387-15,-20-4-2580 16,7 4-1806-16,-22-14-129 16,8 3-645-16</inkml:trace>
  <inkml:trace contextRef="#ctx0" brushRef="#br0" timeOffset="3728.2132">18365 2904 4128 0,'-39'6'4257'0,"26"-6"129"15,13 0-2064-15,7 1-2064 16,14-1 258-16,16 0 129 15,9 0 0-15,20 0 0 16,5-5 129-16,18 5-258 16,0-1-129-16,9 0-129 0,-6 1 0 15,2-1-129-15,-10 1 0 16,-7 0-129-16,-13 0 129 15,-11 0-129-15,-11 0-129 16,-13 0-387-16,-1 0-1290 16,-28 0-2580-16,0-12-129 15,-15 2-516-15</inkml:trace>
  <inkml:trace contextRef="#ctx0" brushRef="#br0" timeOffset="3988.2281">19006 2642 1935 0,'9'33'4515'0,"11"-10"258"16,7-2-1806-16,10 20-1548 16,-2-13-129-16,8 15-129 15,-8-14-129-15,4 9-258 16,-15-13-258-16,-4 8 0 15,-10-9 0-15,-10 3 387 16,-10-4-516-16,-7 0 387 16,-7-2-516-16,0-5-387 15,3 7-903-15,-4-15-3096 16,25-8-903-16,0 0-129 15,10-12-516-15</inkml:trace>
  <inkml:trace contextRef="#ctx0" brushRef="#br0" timeOffset="4559.2607">19986 2674 1935 0,'-2'11'4128'16,"-3"23"0"-16,1-6-129 15,1 6-3870-15,3 13 258 16,-1-1 387-16,1 10 387 15,-7-6-516-15,6 6 129 16,-6-15 0-16,6-2 0 16,-5-14 129-16,6-3-258 15,0-22-387-15,0 0-258 0,0 0 129 16,0-29-129-16,6-2 0 15,2-10 0-15,5-5-258 16,3-11 129-16,2 2 0 16,1 8 0-16,2 5-129 15,-4 7 129-15,6 8 0 16,-9 3-387-16,7 24-903 15,-21 0-2709-15,24 14-387 16,-9-1-516-16,0 3 259 16</inkml:trace>
  <inkml:trace contextRef="#ctx0" brushRef="#br0" timeOffset="4958.2836">20386 2920 774 0,'3'39'3870'15,"9"-16"0"-15,1-5-2322 16,4-9-129-16,7 1-129 16,-2-10-258-16,6-1 258 15,-4-16-258-15,5 4 0 16,-12-15-387-16,5 3 129 15,-10-11-387-15,-1-1 129 16,-10-1-129-16,-1 5-258 0,-5 3 0 16,-8 5-129-1,-3 8 0-15,-5 14 129 16,-3 3-129-16,-1 22 0 15,0 7 0-15,3 6-129 0,3 7 258 16,6 0-258-16,6 1 129 16,6-5 258-16,6 1-387 15,4-11-258-15,15-3 0 16,1-15-387-16,16-2-516 15,-4-16-258-15,18-1-258 16,-5-22-1032-16,14-4-387 16,-3-8-1419-16</inkml:trace>
  <inkml:trace contextRef="#ctx0" brushRef="#br0" timeOffset="5202.2975">21186 2412 3096 0,'-6'4'4128'15,"-7"26"0"-15,-4 9-2451 16,-7 13-516-16,6 15-129 15,-7 4 0-15,6 11 129 16,5 9-516-16,3 6 129 16,3-3-387-16,3 4 0 15,4-11-258-15,1-2 129 16,0-9-258-16,0-9-258 15,0-13 129-15,0-14-258 16,1-2-1419-16,-1-17-2580 16,0-21-129-16,-8-4-387 15</inkml:trace>
  <inkml:trace contextRef="#ctx0" brushRef="#br0" timeOffset="5407.3092">20803 2861 1419 0,'46'7'4257'0,"-8"3"-129"16,3-10-129-16,13 0-3999 15,1 0-258-15,4 0-387 16,-5-4-387-16,1-1-516 15,-8-14-387-15,-3 3-1290 16,0-3-774-16</inkml:trace>
  <inkml:trace contextRef="#ctx0" brushRef="#br0" timeOffset="6180.3535">21558 2304 2193 0,'-32'74'3741'16,"10"-8"774"-16,-5 0-774 15,-6 15-2838-15,13 6-516 16,-8-3 129-16,9-2 387 16,2-5-774-16,2-13-258 15,11-7-258-15,0-19-129 16,4-8 0-16,3-15-129 15,13-6-258-15,-6-10-774 16,13-7 258-16,-2-16 0 16,5 2 387-16,-2-4 0 0,5 5 129 15,-8 2 0-15,3 5 645 16,-2 7 258-16,-5 6 516 15,3 3 387-15,-3 4 0 16,3 5 387-16,-6-5 0 16,14 5 258-16,-10-11-258 15,10 1 129-15,-8-11-129 16,5 5 0-16,-10-19-387 15,6 9 129-15,-13-15-516 16,2-2 129-16,-10-1-129 16,2 5 0-16,-4 0-129 15,-4 3 0-15,-6 10-129 16,0 7-258-16,-5 8 129 0,1 17-129 15,-3 7 0-15,4 9 0 16,-1 3 0 0,3 4 387-16,5 2-516 15,1-6 258-15,7 7-516 0,0-17-516 16,14 8-774-16,-14-34-645 15,37 28-774-15,-17-28-387 16,19 0 258-16,-8-19-258 16,11-2 1032-16,-2-17 775 15,1-1 1676-15,-3-1 1031 16,-9-4 1162-16,2 8 387 15,-13 0-129-15,-1 16 129 0,-12 2-387 16,-5 18-387 0,0 0-516-16,2 28-516 15,-5-2-387-15,-1 4-258 16,0 4 129-16,4 1 129 0,0-4-387 15,4-4 0-15,10-8-258 16,0-12-129-16,12-5-387 16,-5-11-387-16,15-2-387 15,-4-22-903-15,8 6 387 16,-4-17-516-16,2 4 129 15,-1-8-387-15</inkml:trace>
  <inkml:trace contextRef="#ctx0" brushRef="#br0" timeOffset="6315.3612">22488 2665 903 0,'11'-8'1806'16,"-11"16"774"-16,-5 20 129 15,-6 14-645-15,-5-2-645 16,2 13-387-16,-2 0-387 0,1 0-258 16,3-5-903-16,0 0-2580 15,-2-19-1032-15,12 1 258 16</inkml:trace>
  <inkml:trace contextRef="#ctx0" brushRef="#br0" timeOffset="6662.381">22296 2824 1419 0,'0'0'4644'15,"8"6"0"-15,5 7-2193 0,0-11-1032 16,13 13 129-16,-6-14-387 15,12 9-258-15,-8-8-387 16,2 4-516 0,-1-3-129-16,-2-3-258 0,0-3 258 15,-4-6 0-15,0 2-129 16,-2-5 129-16,-3 5 0 15,-1-6 0-15,-1 10 0 16,1 3 129-16,-6 9-129 16,1 9 129-16,-4 6 0 15,-2 7 0-15,2 6-129 16,-4-1-258-16,3 2-2838 15,2 0-774-15,-5-15-516 0,0-2 258 16</inkml:trace>
  <inkml:trace contextRef="#ctx0" brushRef="#br0" timeOffset="6864.3926">22854 2419 4386 0,'0'0'4773'0,"0"12"-774"16,-1 10-1032-16,-9-9-4644 15,6 10-1677-15,1-2-1032 16,-3-1-387-16</inkml:trace>
  <inkml:trace contextRef="#ctx0" brushRef="#br0" timeOffset="7493.4286">23042 2777 3225 0,'0'0'4773'16,"-2"14"-387"-16,-9 3-2580 16,-6-9-645-16,9 25-258 15,-9-14 129-15,6 16-258 16,-4-16 129-16,7 12-258 0,0-9 0 15,8 2 129-15,0-10-258 16,8-4 0 0,5-9 0-16,7-1-129 15,1-5-387-15,5-7 129 0,-2-4-129 16,2-5-258-16,-6-3 129 15,-2-3 129-15,-4-3-258 16,-8 4 258-16,-6 0 0 16,-1 2-129-16,-11 3 129 15,-8 6-129-15,-2 7-129 16,-6 5-129-16,4 6-129 15,-2 0-129-15,11 16-258 16,-3-14-387-16,19 18-258 16,-1-23-774-16,29 16-645 15,-2-16-129-15,16 0 0 16,1-9 129-16</inkml:trace>
  <inkml:trace contextRef="#ctx0" brushRef="#br0" timeOffset="7828.4476">23371 2745 774 0,'35'-6'2709'15,"-29"16"-129"-15,-5 14 516 16,-4-1-1161-16,-2 19-129 15,-10-12-387-15,6 12-387 16,-5-11-387-16,2 5 0 16,0-15 0-16,4-2-387 15,8-19 387-15,-12 7-129 16,10-13-387-16,2-5 387 15,0-9-258-15,7-4-129 16,-1-4-129-16,3-4 129 16,3-1-258-16,3-4 129 0,-1 6 0 15,3 3-129-15,0 7 129 16,1 6 0-16,0 13 0 15,-2 2 0-15,-1 12 0 16,-1 11 129-16,-3 2-258 16,0 5 129-16,-2-1-129 15,-5-3 0-15,3-3-129 16,-7-7-903-16,6-1-2451 15,-2-4-1161-15,-4-11 129 16,11 3-257-16</inkml:trace>
  <inkml:trace contextRef="#ctx0" brushRef="#br0" timeOffset="7976.4562">23901 2976 1548 0,'0'60'3612'0,"-12"-41"-1548"16,-4 5-2064-16,4-2-2322 15,-9-16-1677-15</inkml:trace>
  <inkml:trace contextRef="#ctx0" brushRef="#br0" timeOffset="8826.5048">13785 4028 516 0,'-9'15'3870'15,"9"-15"129"-15,14 26-258 16,-5-8-3612-16,3 15-129 16,1 0 0-16,0 9 129 15,1 0 0-15,-2 3-129 16,-2-4 258-16,-2-7-129 15,4-4 0-15,-8-10 0 0,0-5 0 16,-4-15-258 0,0 0 129-16,0-17-129 15,-7-7 0-15,2-9 0 16,-3-9-258-16,4-9 258 0,-2-1 129 15,4 0 0-15,2 3 129 16,5-1 258-16,10 11-387 16,-1 5 387-16,8 8-387 15,0 8 129-15,5 3-516 16,0 11-1419-16,1 4-1935 15,-6 0-516-15</inkml:trace>
  <inkml:trace contextRef="#ctx0" brushRef="#br0" timeOffset="9442.54">14270 4160 2580 0,'32'22'3741'0,"-6"-22"-1935"16,-3 0-645-16,2-6 258 16,5-5-258-16,-4-8-258 15,3 2-129-15,-5-9-129 16,0 3-258-16,-10-7 129 15,-4 5-129-15,-8 0-129 16,-2 2-129-16,-14 6 129 16,-1 10-129-16,-11 2 129 15,0 6-129-15,-5 16 0 0,5 8 0 16,-2 11-129-16,4 8 129 15,7 8-258-15,5 0 129 16,7 2-258 0,5-6 129-16,8-1-516 0,5-15 387 15,15-7-129-15,0-21-129 16,11-5 129-16,3-23 0 15,8-9-129-15,-1-15 129 16,0-3-129-16,-2-12-129 16,0 1 129-16,-8-4-129 15,-2 1 258-15,-12 7 258 16,-6 4 645-16,-6 14-129 15,-8 6 387-15,-1 22 387 0,-11 5-129 16,-1 22 129 0,-10 18 129-16,9 25-387 15,-8 8-258-15,6 25 129 16,-1 2-387-16,7 8-129 0,1 0 0 15,4-5-258-15,1-10 0 16,6-14-258-16,0-14 129 16,-1-18-387-16,5-14-645 15,-11-26-2193-15,0 0-1032 16,6-22-387-16,-6-17 129 15</inkml:trace>
  <inkml:trace contextRef="#ctx0" brushRef="#br0" timeOffset="10086.5767">14737 4044 1548 0,'9'-23'4128'0,"-9"23"129"16,32 0-387-16,-6 3-3741 16,6-1-258-16,0-2-258 15,6 0-129-15,-4-3-258 16,4-7 129-16,-4-10-129 15,-2-1 258-15,-8-8 129 16,1-3 129-16,-5-6 129 16,-3-2 129-16,-5 2 129 15,-7 3 258-15,3 3-129 16,-7 9 0-16,3 9 387 15,-4 14 129-15,0 7 258 16,-9 18 129-16,5 21-129 16,-4 6-387-16,1 16 129 0,-5 2-129 15,3 4-387-15,1 0-129 16,2-6-258-16,2-12-129 15,3-14 0-15,1-8-129 16,5-22 0-16,7-12 129 16,0-11-129-16,7-16 129 15,0-8 129-15,2-5-129 16,2 0 258-16,0 3-129 15,1 10 129-15,-3 6 129 16,2 10-129-16,0 9 258 16,2 2-258-16,-4 10 258 15,6 1-129-15,-2 0 129 16,4-2 0-16,-5-5 0 0,1-4 258 15,-7-6 0-15,2-3-129 16,-11-9 0 0,-2-3 129-16,-7-5-129 15,-4 3 0-15,-8 0-129 0,-3 6 0 16,-3 0-129-16,-2 11 0 15,-4 6 0-15,3 7-129 16,2 12 0-16,4 8 0 16,3 4 0-16,4 2-129 15,8 8-387-15,0-7-129 16,12 10-903-16,-3-16-774 15,11-8-2451-15,4 2 0 16,-2-15-129-16</inkml:trace>
  <inkml:trace contextRef="#ctx0" brushRef="#br0" timeOffset="10322.5904">15786 3953 1 0,'17'-21'4256'15,"-17"21"1"-15,0 14 129 16,0 11-3354-16,-10 0-258 15,5 9-258-15,-3 2-129 16,7 4-129-16,-2-3-258 16,3-4 0-16,7-2-387 15,2-15-387-15,5-3-645 16,-2-13-516-16,9-7-774 15,-3-10-645-15,-3-18-516 16</inkml:trace>
  <inkml:trace contextRef="#ctx0" brushRef="#br0" timeOffset="10488.5998">16085 3810 3483 0,'-3'49'3999'0,"-5"-12"-1677"15,2 3-774-15,3 6-516 16,-4-3-903-16,2-4-774 15,0-14-3096-15,5 11-258 16,-8-21-128-16</inkml:trace>
  <inkml:trace contextRef="#ctx0" brushRef="#br0" timeOffset="10754.615">16037 3990 1161 0,'42'7'3612'0,"-15"-4"-1935"16,-5 2-129-16,-3-3-903 16,-1-1-258-16,-2-1-516 15,-5-2-387-15,2-3 258 16,-13 5 129-16,18-17-129 15,-18 17 516-15,17-13-258 0,-6 13 0 16,1 0 0 0,0 11 0-16,-1 3-387 15,1 5-1161-15,-4-6-1806 16</inkml:trace>
  <inkml:trace contextRef="#ctx0" brushRef="#br0" timeOffset="11769.6732">16603 4039 774 0,'-14'7'4257'16,"12"9"258"0,2-16-516-16,-10 16-3225 0,10 1-258 15,2-2 0-15,6 0-387 16,3 0 0-16,0-3 0 15,6-6 0-15,0-5 0 16,1-2 0-16,2-6 0 16,-2-11 258-16,5 1-258 15,-8-7 258-15,7-1 0 16,-8-5 0-16,-1 5 129 15,-7-7 0-15,1 6 129 0,-7 0 0 16,0 10-129 0,-10-2 0-16,10 18 129 15,-21-17-258-15,10 17-129 16,-3 6 0-16,2 6-129 0,3 0-129 15,2 2-129-15,4 1 0 16,3-3 129-16,3 1-129 16,6-3 0-16,4-1-129 15,2-5 0-15,3 1 0 16,0-5 0-16,3 1 0 15,-4-1 0-15,5-2 129 16,-5-6 0-16,2 0 0 16,-2 0 129-16,-1 4-129 15,-4 1 0-15,-2 3 0 16,-10 0 129-16,12 20-129 15,-9 0 0-15,-2 6 0 16,-1 2 0-16,0 3 129 0,0 0 0 16,1-5 0-16,2-3 0 15,4-8 0-15,-1-3 129 16,3-10-129-16,6-2 129 15,-2-14 0-15,2-4 0 16,0-2 0-16,4-2-129 16,-5 1 129-16,5 2-129 15,-4 2 129-15,-2 6-129 16,0 5 0-16,-1 6-129 15,-2 0 258-15,-2 6-129 16,2 5-129-16,-10-11 0 16,15 24-387-16,-15-24-1806 0,0 0-2322 15,12 16-129-15,-12-16-645 16</inkml:trace>
  <inkml:trace contextRef="#ctx0" brushRef="#br0" timeOffset="12633.7226">18185 3851 5160 0,'-36'18'5160'0,"30"-7"-258"16,6-11-258-16,11 13-4257 16,20-7-129-16,10-2 129 15,20 2 129-15,7-6 0 16,23 0-129-16,11-3-258 15,9-1 129-15,4-6-129 16,1 5 129-16,-8-5-258 16,-8 4 129-16,-10-2-129 15,-20 2 0-15,-15 0-129 16,-17-4-129-16,-14 8-387 0,-20-10-516 15,-4 12-129-15,-21-18-645 16,-3 15-387-16,-18-21-645 16,6 15 516-16,-14-18 387 15,8 13 387-15,-6-8 645 16,10 7 1032-16,9 2 645 15,4 1 1032-15,13 12 645 16,2 0-258-16,15 15 129 16,4-7-387-16,22 19-129 15,-6-12-258-15,14 16-129 16,-2-10-387-16,5 8-129 15,-6-6-129-15,2 4-258 16,-13-4-129-16,-8 1-129 0,-9-1 129 16,-8 0-258-16,-9 1 129 15,-4-4-129 1,-2-2-516-16,-6-9-387 15,19 2-3096-15,2-11-1032 0,0 0-258 16,26-16-258-16</inkml:trace>
  <inkml:trace contextRef="#ctx0" brushRef="#br0" timeOffset="13099.7492">20050 3782 3999 0,'-13'2'5031'15,"8"9"-645"-15,5-11 129 0,-8 23-3483 16,5 2-516-16,-6 2 0 15,4 6-258-15,-6 0 129 16,3 2-258-16,-1-3 129 16,1-4-258-16,0-8-129 15,4-4 129-15,4-16-516 16,0 0-645-16,0 0-1290 15,3-14-1806-15,3-14-129 16,6-4-645-16</inkml:trace>
  <inkml:trace contextRef="#ctx0" brushRef="#br0" timeOffset="13218.756">20083 3505 2709 0,'-5'-5'2967'15,"-2"14"-903"-15,6 4-4644 0,2 20-774 16</inkml:trace>
  <inkml:trace contextRef="#ctx0" brushRef="#br0" timeOffset="14518.8304">20344 3873 258 0,'15'58'3741'0,"-15"-23"-258"0,0 1-903 15,0 5-258 1,-10-11-516-16,5 7-258 15,-7-16-387-15,10 1 0 16,-10-16 0-16,12-6-129 0,-7-6-129 16,7-10 0-16,0-17-387 15,10-4-387-15,-1-9 0 16,5-3-129-16,0 1 0 15,5 2 0-15,4 8 129 16,1 7-258-16,2 9 129 16,-1 15 129-16,-3 7-129 15,-1 15 0-15,-5 7 0 16,-4 9 0-16,-3 5-129 15,-6-1 129-15,-3 0 0 16,0-5 0-16,0-5 0 16,-2-3 0-16,1-11 129 15,1-11-129-15,0 0 129 0,15-5-129 16,-2-12 0-16,4-2 0 15,4-9 0-15,0 1 129 16,3-1-129-16,-2 5 0 16,0 4 0-16,-4 6 0 15,-4 10 129-15,0 7-129 16,-4 14 0-16,-1 2 0 15,0 7-129-15,0 0 0 16,2 5 129-16,0-6-129 16,2-6 129-16,2-5 0 15,0-7 0-15,3-5 0 16,-1-4 0-16,0-10 0 15,0-5 0-15,0-7-258 0,-1-2 258 16,1-4-129-16,-1 2-129 16,-3-1 0-16,2 4 129 15,-5 0-129 1,0 9 129-16,-4 3 129 0,-6 12-129 15,0 0 0-15,12 18 258 16,-11 9-129-16,-1 4 129 16,0 13 0-16,0 1 129 15,-1 11-129-15,-3 3 0 16,0 2 129-16,-3 1-258 15,0-2 129-15,-3-5-129 16,1-7 0-16,0-5-129 0,-2-9 129 16,3-9-129-16,2-13-129 15,6-12-129-15,-12-5 129 16,12-12-129-16,0-16 0 15,0-7 0 1,3-18-258-16,7-4 258 0,-2-11-129 16,8 3 258-16,-3-3-258 15,2 7 258-15,-1 10 129 16,5 6 129-16,-1 14 258 15,-2 12-129-15,2 14 129 16,-1 5 0-16,3 5 0 16,-4 11 0-16,0 3-129 15,-7 5 129-15,0 4-129 0,-9 0 129 16,0 2-129-1,-8-3 129-15,-3 3-129 16,-7-8-129-16,4 0 0 16,0-6-129-16,3-3 0 0,11-8-129 15,0 0-129-15,0 0 0 16,21-18 0-16,3 6 0 15,2-3 0-15,4 1 258 16,2-2-258-16,2 5 387 16,-3 7-129-16,0-3 129 15,-3 1-129-15,1 3 258 16,-1-3 0-16,-2-1 0 15,-1 1 129-15,-4-8 0 16,0-1 0-16,-9-4 129 16,-1 1 129-16,-10-5-258 15,-1 5 258-15,-8-4-258 16,-4 7 258-16,-10 1-258 0,2 6 129 15,-5 6-129-15,1 6 129 16,2 11-258-16,6 13-129 16,2 1 129-16,8 6-129 15,6 3 0-15,1 0 0 16,10-2-129-16,5-7-387 15,6 1-516-15,-7-17-2580 16,2-5-1290-16,4-7-129 16,-4-2-387-16</inkml:trace>
  <inkml:trace contextRef="#ctx0" brushRef="#br0" timeOffset="16029.9168">22019 3818 2193 0,'1'-11'4644'16,"-1"11"-516"-16,0-11 258 15,-5-1-3999-15,5 12 0 16,-17-21 387-16,8 10-258 15,-8-3 129-15,1 7 129 16,-10-3-129-16,2 10-129 16,-8 0 0-16,-1 13 0 15,-5 6-258-15,2 14 0 16,-1 1 129-16,6 5-258 0,5 0 0 15,8 0 0-15,11-5 0 16,7-4-129-16,11-12 129 16,10-10 0-16,11-8 0 15,7-7-129-15,5-16 0 16,-1-6 0-16,3-9 0 15,-1-5 0-15,-7-7-129 16,-3-9 0-16,-5-5 0 16,-9-12 0-16,-5 7 129 15,-4-2-258-15,-4 5 258 16,-7 7 0-16,1 9 129 15,-2 18-129-15,-2 17 129 0,2 15 0 16,-14 29-129-16,6 15 129 16,1 15-258-16,-2 10 0 15,2 9 0-15,2 1 129 16,5-1-129-16,0-6 129 15,9-10 0-15,3-14 0 16,3-12 0-16,2-12-129 16,5-10 129-16,-1-12-516 15,8-2 258-15,-2-11-258 16,7 1 258-16,-4-4-258 15,7 4 129-15,-4-3 0 16,2 7 129-16,-5 2 129 16,-6 2 258-16,-3 2-129 0,-7-1 129 15,-5-2 0-15,-9 3-129 16,3-13 387-16,-6 1-258 15,3 12 258 1,-22-25-258-16,7 13 258 0,-7-1-129 16,1 8 129-16,-8 4-129 15,3 1 0-15,-2 13 129 16,3 4-387-16,1 3 258 15,6 6-258-15,6-4 0 16,5 1 0-16,7-4 0 16,7-3 0-16,10-8 0 15,5-5 0-15,6-3 0 16,2-7 129-16,2-7-129 0,1-1 0 15,-3-4 0 1,-2-1 0-16,-7 2 0 16,-3 4 0-16,-6 1-258 15,-12 13 258-15,12-3 129 0,-12 3-258 16,0 17 129-16,0-1-129 15,0 2 129-15,0-1-129 16,4 1 129-16,4-6 0 16,8-6-258-16,3-6 129 15,3-4 129-15,3-10-129 16,1-2 0-16,2-3 129 15,1-3-129-15,-3-2 129 16,-2 2-129-16,-3 5 129 16,-1 5-258-16,-7 3 258 15,-1 9 0-15,-12 0 0 16,13 19 0-16,-11 5 0 15,-2 6 129-15,0 4-258 0,-4 1 258 16,0-1-129-16,0-6 0 16,1-4 0-16,-1-10-129 15,4-14 129-15,0 0 0 16,0 0 0-16,0-19 0 15,4-5-129-15,3-4 0 16,3-4 0-16,2 1 0 16,0 1 129-16,1 5-258 15,-1 2 258-15,-1 10-129 16,-2 8 129-16,-9 5 129 15,12 12-129-15,-10 7 0 16,1 5 0-16,2 3-258 16,-5-6-516-16,12 7-2064 15,-5-5-1548-15,3-14-645 0,6 0 0 16</inkml:trace>
  <inkml:trace contextRef="#ctx0" brushRef="#br0" timeOffset="16577.9482">23322 3769 774 0,'-42'17'4902'16,"14"-3"129"-16,-5 1-129 0,3-6-3096 15,7 14-258 1,-7-11-516-16,14 11-129 16,0-10-129-16,15 5-258 15,1-6-258-15,16 2 0 0,6-8-129 16,7 1 0-16,7-6 0 15,6-1-129-15,6-5 129 16,-1-7-129-16,3-3 0 16,0-1 129-16,-5-4-129 15,-3 0 129-15,-6-3-129 16,-7 4 129-16,-11-4-129 15,-3 7 129-15,-10-2 129 16,-5 4-129-16,-9 4 129 16,-5 2 0-16,-6 6-129 15,-3 2 0-15,-2 0 0 16,-1 7 0-16,-1 5 0 0,5 4 0 15,5 1-129-15,3 5 0 16,5 0 129-16,9 1-129 16,3-1 129-16,10-1-258 15,10-2 0-15,3-3 0 16,7-2 129-16,0-8-129 15,5 1 0-15,-2-2-129 16,-2 1-129-16,-7-5-129 16,0 4-387-16,-27-5-2580 15,22 0-1677-15,-22 0 0 16,12 0-645-16</inkml:trace>
  <inkml:trace contextRef="#ctx0" brushRef="#br0" timeOffset="16826.9624">24042 4038 8385 0,'4'36'5805'16,"-4"-17"-516"-16,-1-7 0 15,1 5-4128-15,0-17-387 16,-7 16-645-16,7-16-129 16,0 0-129-16,0 12-387 15,0-12-645-15,0 0-3612 0,4-12-258 16,-4 12-645-1,0-21-258-15</inkml:trace>
  <inkml:trace contextRef="#ctx0" brushRef="#br0" timeOffset="27691.5838">22135 4615 645 0,'-24'40'2838'0,"11"-11"-387"16,-5 7-129-16,3 8-645 15,-5 5-258-15,10 11-258 16,-5 5-258-16,13 8 0 15,-1 0-516-15,6 6 258 16,6-4-129-16,9 1-258 16,6-8 129-16,1-5-258 15,2-12 129-15,-1-6-129 16,0-9-129-16,-2-11-516 0,5-10-2580 15,1-8-1032-15,-6-13-774 16,10-8 517-16</inkml:trace>
  <inkml:trace contextRef="#ctx0" brushRef="#br0" timeOffset="28110.6078">23292 4652 1935 0,'10'7'3354'16,"-1"2"-2322"-16,2 9 129 15,-3 0 258-15,5 13 0 16,-5 2 0-16,1 15-129 16,-9 6-258-16,0 15-258 15,-4-1 0-15,-8 10-387 0,-9 0-258 16,-4-3 0-16,-6-4 258 15,-4-4-516 1,-2-13 129-16,-1-11-387 16,5-5-1290-16,4-6-2451 0,-3-16-387 15,15 2 129-15</inkml:trace>
  <inkml:trace contextRef="#ctx0" brushRef="#br0" timeOffset="52142.9824">17808 5423 3483 0,'0'0'4128'0,"0"0"-2580"15,13 0-516-15,2 2-129 16,2 5-129-16,7-2 129 0,8 6-387 15,2-5 129 1,5 5-387-16,3-5 0 16,-1 2-129-16,-1-3 0 15,-4 2 0-15,-6-1 129 0,-6 3 0 16,-10-2-129-16,-7 5 0 15,-7 4 0-15,-12 3 0 16,-9 2 0-16,-11 4 0 16,-4 7 0-16,-3 3-129 15,-5 2-129-15,4-4 258 16,4 3-129-16,8-5 0 15,6 0 0-15,10-4 0 16,11-3 0-16,5-5 0 16,14-5 0-16,2-3 0 15,10 0-129-15,2-2 0 16,2-5-129-16,-5-4-645 0,3 1-1032 15,-7 1-2451-15,-16-8-129 16</inkml:trace>
  <inkml:trace contextRef="#ctx0" brushRef="#br0" timeOffset="52387.9963">17724 5723 3999 0,'30'0'4902'0,"5"8"-516"16,2 3-3354-16,2-3-129 0,6 7-387 16,-3-2-387-16,-5 1-516 15,4 5-645-15,-15-9-387 16,4 8-258-1,-11-13-129-15,3 4-258 0,-6-6-1290 16,-4-9-773-16</inkml:trace>
  <inkml:trace contextRef="#ctx0" brushRef="#br0" timeOffset="52655.0116">18300 5819 1161 0,'11'33'3096'15,"-11"-18"-516"-15,0 5-387 0,-3-7-387 16,1 10-258-1,-5-8-387-15,3 7-129 16,-4-8-258-16,7 4-129 16,1-18 0-16,-3 21-258 0,3-21 0 15,9 15-129-15,0-12-129 16,7 2 129-16,-1-3-129 15,6 1-129-15,-2-2-258 16,0-1-129-16,1 4-516 16,-7-4-1290-16,1-5-2193 15,0 5-645-15,-14 0 516 16</inkml:trace>
  <inkml:trace contextRef="#ctx0" brushRef="#br0" timeOffset="52955.0288">17750 6131 4386 0,'-17'3'4902'0,"17"-3"0"15,19 2-3612-15,18 4-129 16,5-6-129-16,18 0 129 16,2 0-516-16,11 0-258 15,1-1-129-15,0-1-258 16,-2 2 0-16,-6 0 0 15,-12 0-129-15,-8 2-129 16,-10 2-387-16,-12-4-1032 0,-5 0-2838 16,-7 4-387-16,-12-4-129 15</inkml:trace>
  <inkml:trace contextRef="#ctx0" brushRef="#br0" timeOffset="54002.0887">17721 6335 3999 0,'8'0'4257'16,"3"-5"-2709"-16,10 5-258 0,-1-5 129 15,8 5 0-15,0 0-129 16,4 0-516-1,-4 2-258-15,-2 3-129 16,-3 0-258-16,-6 5 0 0,-7-1-129 16,-6 3 129-16,-4 4-129 15,-12 2 129-15,-5 2-129 16,-4 3 0-16,-8 2 0 15,0 1 0-15,0 1-129 16,1 0 129-16,5 1-129 16,5 0 129-16,5 0 0 15,8-3 129-15,5-2-129 16,8-1 129-16,12-5-129 15,3 0 129-15,5-8-129 16,5-1 0-16,0-6-129 16,-2-2-129-16,0 0-645 15,-14-10-903-15,0-4-2580 0,-17 14-516 16,4-24 387-16</inkml:trace>
  <inkml:trace contextRef="#ctx0" brushRef="#br0" timeOffset="54148.097">17653 6463 129 0,'6'10'3741'15,"31"16"-129"-15,-21-9-3612 16,9-11-2580-16,11 15-645 15</inkml:trace>
  <inkml:trace contextRef="#ctx0" brushRef="#br0" timeOffset="54482.1162">18232 6850 1419 0,'38'-35'3225'0,"-21"8"-129"15,-5-4-774-15,1 0-258 16,-13-6-645-1,0 8-387-15,-6-6-129 16,-6 9-387-16,-8 1 0 0,-3 8-387 16,-4 6 0-16,-1 6-387 15,3 5-129-15,-3 4-129 16,14 12-645-16,-5-6-1032 15,19-10-2064-15,-2 26-516 16</inkml:trace>
  <inkml:trace contextRef="#ctx0" brushRef="#br0" timeOffset="54699.1286">18455 6410 1 0,'18'-11'4256'16,"-13"0"130"-16,11 11-129 16,-1-5-3999-16,3-3-258 15,-1 1-645-15,3 0-2322 16,1 7-1290-16,-21 0 0 15</inkml:trace>
  <inkml:trace contextRef="#ctx0" brushRef="#br0" timeOffset="55114.1523">18726 6306 1419 0,'0'0'3354'0,"0"0"-1290"16,0 0-774-16,0 7-258 15,0 9-387-15,0 2-258 16,0 3-258-1,0 2 258-15,4 1-129 0,-2-2-129 16,0 0 0-16,2 0-129 16,-1-3-129-16,-3-1 129 15,0-1 0-15,-4-2-129 16,-7-2-129-16,-1 1-645 15,-5-1-1290-15,-11-13-1806 16,13 15 388-16</inkml:trace>
  <inkml:trace contextRef="#ctx0" brushRef="#br0" timeOffset="68239.9031">16023 8510 1 0,'-28'-6'1418'0,"15"2"-515"16,13 4-258-16,0 0-258 15,0 0-258-15,13 0-129 16,1 4-129-16,6 0 0 16,4 5 129-16,6-2 0 15,6 0 0-15,3 1 0 16,4 0 0-16,4 1 0 0,5-1 0 15,-1 3 129-15,11-3-129 16,-1 5 0-16,6-6 129 16,0 4 0-16,6-7 129 15,2 5 0-15,3-4-129 16,2-3 258-16,4-2-129 15,1 0-129-15,3-3 129 16,-1-5 0-16,0 1-258 16,-1 0 0-16,-2 1 129 15,0 1-129-15,-4 3 0 16,3-3 129-16,0 5-129 15,1 0 129-15,1 4 0 16,6-1 258-16,-1-2-129 0,3-1 0 16,4 0 0-16,1 0-129 15,4 0 0-15,-4-2 0 16,0-4-129-16,1 1 129 15,0 1-129-15,-4 2 0 16,0 1 258-16,-3 1-258 16,-1 0 0-16,-1 0 129 15,4 0-129-15,-1 0 129 16,5 0-129-16,2 0 129 15,3 0-129-15,-3-1 0 16,3-2 0-16,2 1 0 16,-3 1 0-16,0-2 0 15,-1 3 0-15,-3 0 0 0,-3 0 0 16,-4 0 0-16,-1 0 129 15,-2 3-129 1,-1-1 0-16,-5 2 0 16,-2-2 129-16,-2 0-129 0,0 1 0 15,-4-3 0-15,-2 2 0 16,-6-1 0-16,0-1 0 15,-4 0 0-15,-4 0 258 16,-3 0-258-16,-3 0 0 16,-5 0 129-16,1-3-129 15,-6-2 0-15,0 1 0 16,-2-1 0-16,-3-1 0 0,-7 4 129 15,3-3-129 1,-5 1 0-16,-2 0 0 16,-2 0 0-16,-6 1 0 15,5 2 0-15,-8-3 0 16,3 1 0-16,-4-1-129 0,2 0 129 15,-3 2 0-15,-1-2 0 16,0 1 0-16,0-4 0 16,-12 7-129-16,18-18 258 15,-18 18-129-15,13-21 0 16,-7 5 0-16,-1 1 0 15,-1-5 0-15,0-5 0 16,0 1 0-16,1-8 0 16,1-5 0-16,1-8 129 15,0-4 0-15,5-9 0 16,-2-4 258-16,2-4-258 15,1-8 129-15,0 3 0 0,-1-8 129 16,2-2-129-16,-4 0-129 16,2-3 129-16,-3 3 0 15,2 0-129-15,-6 1 129 16,2 4-129-16,-4 2 0 15,0 9-129-15,-3 2 129 16,0 9 129-16,-1 4-129 16,-6 3 0-16,1 6 0 15,-5 4-129-15,1 5 387 16,-2 2-129-16,-4 5-129 15,-1-1 0-15,-7 5-129 16,2-2 0-16,-6 5 0 16,-5 1 129-16,-5 2-258 0,-6 6 129 15,-2-1 0-15,-3 3 0 16,-1 4 0-16,-1 2 129 15,-2 1-129 1,4 0 0-16,0 1 0 0,2 3 0 16,-2 3 0-16,0 1 0 15,-5 1 0-15,-8 5 0 16,-1-1-129-16,-10 0 258 15,-4 3-129-15,-4-2 0 16,-2-1 0-16,-4 1 0 16,-4-1 0-16,0-4 0 15,-4-3 0-15,1-2 0 16,0-4 0-16,0 0 0 0,-1-1 0 15,0-6 0 1,0-4 0-16,-1-4 0 16,1 2 0-16,1-1 0 15,2-3 0-15,0 1 0 0,0 3 0 16,2 2 0-16,0-1 0 15,4 9 0-15,-1-2 0 16,2 3 0-16,0 2 0 16,2 2 0-16,0 6 0 15,0 1 129-15,3 1-129 16,0 4 0-16,3 1 0 15,-3 2 0-15,5-2 0 16,0 5 129-16,4-5-258 16,2 1 129-16,3-3 0 15,7-2 0-15,4-4 129 16,2-2-129-16,4-3 0 15,-4-2 0-15,2 0 129 0,-2 0-129 16,-1-2 0-16,0-3 0 16,0 4 0-16,-4-1-129 15,4 2 129-15,2 0 0 16,-2 0 0-16,4 0 0 15,-3 3-129-15,-2 0 129 16,1-1 0-16,-3-2 0 16,-1 0 0-16,-2-2 0 15,2-4 0-15,-4-4 0 16,2 2 0-16,1-3 0 15,2-1 0-15,-1 3 129 16,3 0-129-16,-2-1 0 16,-1 3 0-16,0-4 0 0,-1 3 0 15,-3-1 0-15,1 1 0 16,-1-2 0-16,3 0 0 15,-1 0 0 1,2 3 0-16,4 1 129 0,-4 1-129 16,2-3 129-16,0 4-129 15,-2 1 129-15,-3 3 129 16,1 0-129-16,0 0-129 15,1 6 129-15,-3 1 0 16,5 5 129-16,1-3-129 16,6 8 0-16,1-2 0 15,4 0 258-15,4 2-258 0,4 1 129 16,4-3-258-16,6 4 129 15,4-3 0 1,1 2-129-16,6 1 129 16,0 4-129-16,4 4 0 0,0 2 0 15,3 7 129-15,2 6-129 16,1 4 0-16,3 6 129 15,-2 3-129-15,2 6 129 16,2 6-129-16,1 6 129 16,0 3-258-16,0 4 129 15,0 4 129-15,4 3-129 16,1-2 129-16,1 0-258 15,0-5 258-15,6-5 0 16,-3-2-129-16,6-5 0 16,-2-11 0-16,3-3 0 15,-2-8-129-15,3-4 258 16,-5-6-258-16,1-5 129 0,-1-5 0 15,0-4-129-15,-1-3-258 16,-3-8-516-16,5 2-2322 16,3-1-1419-16,-6-12 0 15</inkml:trace>
  <inkml:trace contextRef="#ctx0" brushRef="#br0" timeOffset="77971.4597">18614 9779 1935 0,'4'31'4515'0,"3"-5"-129"16,-7-26-1935-16,0 0-2193 15,0 0 387-15,13-18-129 16,-3-3 258-16,-6-13-258 15,8-5 129-15,-5-17 0 16,6-1-258-16,-4-15-129 16,6 0-129-16,-1-10 0 15,-2-3 129-15,0-7-129 16,1 6 0-16,-1 1 0 0,-2 4-129 15,-3 6 129-15,1 11-129 16,-5 7 129 0,-1 11-129-16,-2 9 0 15,0 9 129-15,0 4 0 0,0 7 129 16,-2 0-129-16,0 5 129 15,2 12 0-15,-5-17 0 16,5 17 0-16,0 0 0 16,-13-9 0-16,13 9-258 15,-19 5 258-15,9 8-258 16,-6-2 0-16,0 5-129 15,0 1 129-15,-1 0-129 16,4 0-387-16,-1-12-258 0,14-5-774 16,-18-1-387-16,20-10-258 15,-2-23 129 1,13 2 129-16,-3-17 129 15,14 1 516-15,-5-6 774 0,7 4 645 16,7 7 774-16,-8 7 258 16,8 12 0-16,-8 12 129 15,4 15-129-15,-7 13-129 16,6 19 0-16,-9 4 0 15,4 18-387-15,-3-4 0 16,1 8-516-16,-1-2-516 16,-5-7-774-16,3-1-1548 15,-1-4-1935-15,-9-22-258 16</inkml:trace>
  <inkml:trace contextRef="#ctx0" brushRef="#br0" timeOffset="78671.4997">18866 9279 1032 0,'-2'57'4515'16,"1"-30"258"-16,-1-1-2709 15,3 11-129-15,-1-6-516 16,0 9-387-16,-3-10-129 15,3 8 0-15,-5-7-387 0,3 3-129 16,-6-4-129-16,2 2 0 16,0-6-258-16,-1-4-129 15,3-2 0 1,-4-5 0-16,7-3 0 15,1-12 0-15,0 0-129 0,0-16 0 16,0-13 129-16,12-7 0 16,2-10 0-16,6-8 129 15,1-5-258-15,5-1 516 16,5 0-258-16,0 5 129 15,0 8 0-15,2 8 0 16,-6 6-129-16,1 9 129 16,-5 3 129-16,-1 10-258 0,-2 4 129 15,-1 4 0 1,-4 3 0-16,1 0-129 15,-3 4 0-15,-1 1-129 16,1 4-387-16,-13-9-1032 0,16 12-1806 16,-8 3-1677-16,-8-15 0 15</inkml:trace>
  <inkml:trace contextRef="#ctx0" brushRef="#br0" timeOffset="79220.5311">19232 9671 5031 0,'-10'-4'5289'0,"10"4"-387"0,0 0-516 15,-8-13-4644-15,8 13 129 16,0 0-129-16,0 0 0 15,-5 7 129-15,5-7 0 16,-9 26-129-16,3-6 258 16,-3 6 0-16,1 6 0 15,-4 2 0-15,-1 2 387 16,1 0-387-16,-1 1 129 15,1-8 0-15,2-1 129 0,2-9-129 16,1 0 129-16,3-8 0 16,4 0 0-16,0-11 0 15,9 4-129 1,1-4 129-16,7 0-129 0,-3 0 0 15,7-2 0-15,-1-3 0 16,4 2 0-16,0-1 0 16,1 2 0-16,1-1-129 15,0 2 129-15,-1-1 129 16,-1 1-258-16,-1-2 0 15,-1 2 0-15,-5 1-258 16,-1-1 0-16,1 3-645 16,-17-2-2838-16,0 0-1290 0,20 0-645 15,-11-12 387 1</inkml:trace>
  <inkml:trace contextRef="#ctx0" brushRef="#br0" timeOffset="80136.5834">21258 9742 5676 0,'-4'-10'4773'16,"4"10"-387"-16,-2-35-258 16,2 14-4644-16,-6-16-387 15,6 1 516 1,-5-14 129-16,5-14 258 0,0-8 258 15,0-16 129-15,0-6 0 16,4-13 258-16,3 4-129 16,-1-8-129-16,6 5-129 15,-4 4 0-15,4 12 0 16,-6 6-129-16,5 15 129 15,-5 10-258-15,1 8 129 16,0 8-258-16,-3 11 129 0,-2 4 0 16,2 7 0-16,-3 6 129 15,-1 15 0 1,3-17-129-16,-3 17 129 15,0 0 0-15,0 0-129 0,0 0 0 16,0 0 129-16,0 0-129 16,-9 7 129-16,1 6-129 15,-3 5 0-15,-2 2 0 16,-3 5 0-16,-2 3 0 15,1 0-129-15,-2-1 129 16,4-2-129-16,4-6-129 16,-2-7-129-16,6-1-129 15,7-11-258-15,0 0 0 16,0-13-129-16,12-1 129 15,1-13-129-15,11 2 387 16,1-10-129-16,9 5 516 16,2 1 258-16,0 8 387 0,-1 7-129 15,1 6 129-15,-4 11 129 16,-5 8-129-16,1 19 0 15,-8 2-645-15,-4 2-774 16,-1 3-2838-16,1 12-1032 16,-12-14-258-16</inkml:trace>
  <inkml:trace contextRef="#ctx0" brushRef="#br0" timeOffset="80668.6139">21747 9215 6063 0,'31'14'5289'0,"-13"-9"-387"15,7 6-258-15,0-2-4644 16,4 9 129-16,0 3 0 15,-1 4 0-15,-2 4 0 16,-5 1 0-16,1 1-129 16,-5-1-129-16,-3-1-129 15,-1 0-258-15,-5-15-516 16,8 10-1548-16,-7-16-2322 15,-9-8-258-15,16-8-129 16</inkml:trace>
  <inkml:trace contextRef="#ctx0" brushRef="#br0" timeOffset="80899.6272">22256 9076 1161 0,'-13'27'4128'15,"-13"-4"516"-15,6 22-258 16,-12 5-3483-16,-1-1-387 15,2 10 0-15,-9-2 129 16,5 4 0-16,-4-3-129 16,6-2 129-16,0-12-387 15,7-5 129-15,2-7-387 0,6-11-387 16,7 1-774-16,-1-15-2322 15,12-7-1290-15,0 0-387 16</inkml:trace>
  <inkml:trace contextRef="#ctx0" brushRef="#br0" timeOffset="81330.6518">22449 9483 6321 0,'9'36'5160'16,"-9"-22"-387"-16,5 3-129 16,-5 2-4515-16,0-1-258 15,0 1 129 1,0 1 0-16,-2 1 0 0,-3 0 0 15,-1 0 0-15,0-2 0 16,-1-1 0-16,2-2 0 16,0 0 0-16,2-1-129 15,1-2 129-15,2-1 0 16,0-12 0-16,10 17 129 15,2-10 0-15,2-5 0 16,5 0 0-16,3-2 129 16,6-3 129-16,-2-3-258 0,2 3 0 15,-3-3 129 1,0-2-129-16,-4 2-129 15,-4 2 129-15,-4 3-129 16,-13 1-129-16,17 0-258 0,-17 0-516 16,0 0-2193-16,10 0-1806 15,-10 0-129-15,-4-11-516 16</inkml:trace>
  <inkml:trace contextRef="#ctx1" brushRef="#br0">23042 12130 0 0,'0'0'0'0,"0"0"0"0,0 0 0 0,0 0 0 0,0 0 0 0,0 0 0 0,0 0 0 0,0 0 0 0,0 0 0 0,0 0 0 0,0 0 0 0,0 0 0 0,0 0 0 0,0 0 0 0,0 0 0 0,0 0 0 0,0 0 0 0,0 0 0 0,0 0 0 0,0 0 0 0,0 0 0 0,0 0 0 0,0 0 0 0,0 0 0 0,0 0 0 0,0 0 0 0,0 0 0 0,0 0 0 0,0 0 0 0,0 0 0 0,0 0 0 0,0 0 0 0,144 60 0 0,-144-60 0 0,0 0 0 0,0 0 0 0,0 0 0 0,44 11 0 0,-44-11 0 0,0 0 0 0,0 0 0 0,0 0 0 0,0 0 0 0,0 0 0 0,0 0 0 0,0 0 0 0</inkml:trace>
  <inkml:trace contextRef="#ctx0" brushRef="#br0" timeOffset="153107.7572">5912 5658 1419 0,'0'23'1548'0,"0"-23"-129"16,0 18 0-16,0-18 0 0,0 13-387 15,0-13-258-15,0 0 0 16,4 13-387-16,-4-13 129 15,0 0-258-15,0 16 0 16,0-4 258-16,0 3-258 16,0 6 129-16,-4 5 0 15,3 5-129-15,-5 5-129 16,1 5 129-16,1 1-258 15,-2 6 387-15,-1-1-129 16,-1 4-129-16,0-2 0 16,0 4 0-16,0-3 0 15,2 1-129-15,-2 0 258 16,2-2-258-16,0-3-129 0,1-6 129 15,1-1 0-15,1-9 0 16,-1-4 0-16,3-6 129 16,0-3-129-16,1-6 258 15,0-11-258-15,0 0 129 16,0 0 0-16,0 0-129 15,-9-15 129-15,7-2 0 16,-2-11-129-16,1 2 0 16,-2-7 0-16,-2 0 0 15,2-3 129-15,0 3-129 16,1 1 0-16,-1 3 129 15,-1 5-129-15,2 3 129 0,2 5 0 16,-2 0 0-16,4 16-129 16,-5-16 387-16,5 16-387 15,0 0 129-15,0 0-258 16,0 0 129-16,0 0 0 15,-3 10-129-15,0 6 129 16,3 4 0-16,0 4 129 16,0 4-258-16,0 1 129 15,0 2 129-15,0 0-129 16,3-4 0-16,-1 0-129 15,1-6 129-15,1-3 0 16,3-5 0-16,-7-13 0 16,16 14 129-16,-6-14 0 0,3-1 0 15,2-10 0-15,2-3 129 16,1-8-129-16,6 0 129 15,0-5-129 1,1 1 129-16,0-2-129 0,0 6 129 16,-4 1-129-16,-1 3-129 15,-6 5 0-15,-2 3 129 16,-12 10-129-16,12-11-129 15,-12 11 129-15,0 0-129 16,0 0-258-16,0 0 0 16,0 0-387-16,0 0-1032 15,0 0-2838-15,0 0-129 16,0 0-129-16</inkml:trace>
  <inkml:trace contextRef="#ctx0" brushRef="#br0" timeOffset="181226.3653">3252 4682 2193 0,'-38'6'2967'16,"14"-6"-2580"-16,2 3 0 16,-2 5 0-16,4 0 0 15,-5 5-129-15,1 0 129 16,1 2-129-16,0 5 129 15,0 4-258-15,-1 5 129 16,0 9-258-16,0 3 0 16,0 15-129-16,1 6 129 15,0 9-129-15,4 5 129 16,1 4 0-16,5 0-129 15,4 0 129-15,5-1-258 16,4-4 516-16,3-6-258 16,11-4 0-16,2-8 0 0,9-1 0 15,3-10 0-15,5-2 129 16,5-7 0-16,4-10-129 15,7-1 129-15,4-13 0 16,2-3 0-16,3-8 129 16,2-2 0-16,-1-5-129 15,0-7 0-15,0 0 258 16,1-5-258-16,-8 3 0 15,2-2 0-15,-3 1 0 16,0 1 0-16,-2 0 129 16,1 2-129-16,-1-5 0 15,-3 1 0-15,-1-5 129 16,-2 2-129-16,-2-9 129 0,0-2-129 15,-8-7 129-15,2 0-129 16,-6-6 0 0,-2-1 258-16,-3-2-258 15,-1-3 129-15,-4 1-258 0,-2-1 258 16,-2 0-129-16,-1-2 258 15,-5 0-258-15,1 3 0 16,-6-1 0-16,0 3 0 16,-4-2 129-16,0 1-129 15,-10 2 258-15,-2 4-258 16,-6 1 129-16,-3 2-258 15,-5 4 129-15,-5-1 0 16,-7 4-129-16,-7 5 129 16,-4 0-258-16,-4 4 258 15,-3 2-258-15,-2 3 258 16,0 1-258-16,2 5 129 15,1-2-129-15,5 5 258 0,1 2-258 16,5 3 129-16,1 2 0 16,0 1-129-16,0 0 129 15,-1 7-129-15,3 4 129 16,-7 5-129-16,5 6 0 15,-1-1-258-15,1 5 129 16,0 1-258-16,6 8-516 16,2-4-1677-16,-5-5-1548 15,14 14 129-15</inkml:trace>
  <inkml:trace contextRef="#ctx0" brushRef="#br0" timeOffset="188319.7712">3160 16476 3096 0,'-22'0'4257'0,"22"0"129"16,-6 12-2838-16,6-12-387 15,0 0-516-15,0 0-129 16,0 0-129-16,12 2-129 16,5-1 0-16,5 3-258 15,6-2 129-15,8-2-129 16,3 4 129-16,6-4-129 0,3 0-129 15,3 0 258-15,3-4 0 16,0-3-129-16,0 1 258 16,-1 1-387-16,0-5 258 15,-1 5-129-15,-3 2-129 16,0 0 0-16,-7 0 0 15,3 3 0-15,-5 3 0 16,-3 2-129-16,-4 0 0 16,0 3 0-16,-7-4 258 15,-1-1-258-15,-4 1 129 16,-2-1-129-16,-5-3-258 15,-2 0 258-15,-12 0 129 16,14 0-129-16,-14 0-129 0,0 0 258 16,0 0 0-16,7-11-129 15,-7 11-258 1,-3-13-129-16,3 13-129 15,-12-12-129-15,2 6 129 0,10 6 0 16,-25-12 129-16,13 11 129 16,-8 1 516-16,1-2 516 15,-4 2 0-15,-6 0 258 16,1 2 129-16,-6 2 0 15,1 4 129-15,-9-3-129 16,2 5-129-16,-6-2-129 16,1 1-258-16,-5-2 258 15,5 8-258-15,-3-10-129 16,3 4-129-16,1-5 129 15,6 1-258-15,-2-4 129 16,7 3 0-16,3 0 0 16,5-4-258-16,3 0 129 0,2 0 0 15,4 0 0-15,2 0 0 16,14 0 0-16,-16 0-129 15,16 0 0-15,0 0-258 16,0 0 129-16,0 0 0 16,0 0-258-16,0 0 129 15,12-2-129-15,1 0-129 16,7 2 0-16,1-3 0 15,5 3-129-15,-1 0 258 16,7 0-387-16,-2 0 0 16,4 1-645-16,-1 2-1290 15,-2-10-903-15</inkml:trace>
  <inkml:trace contextRef="#ctx0" brushRef="#br0" timeOffset="199115.3885">3881 5808 1 0,'0'0'515'16,"0"0"1"-16,0 0 129 16,4-11 0-16,-4 11 129 15,0 0 0-15,0 0 0 16,0 0-258-16,13 0 258 15,-13 0-258-15,0 0 387 16,9 14-258-16,-9-14-129 16,12 18 129-16,-12-18 0 0,16 23-129 15,-7-12-129-15,3 6 0 16,-2-4-129-16,1 3 129 15,0-2-129-15,-2 4 129 16,0-2-258-16,3 1 258 16,-4-3-129-16,4 4 0 15,-3-3-129-15,5 3 258 16,-4-2-387-16,3-1 129 15,0 1 0-15,-1-1-129 16,1 3 129-16,2-3 0 16,0 3 0-16,-1-1-258 15,3 3 258-15,0 2-258 16,0 0 129-16,-1 1 0 0,1-2 0 15,2 4-129-15,-3 2 129 16,-2-1 0-16,2 4 0 16,-2-2 0-1,1 4 0-15,1 3 0 0,-4 1 0 16,2-1 0-16,-2 0 0 15,5 2 0-15,-4-3 0 16,4-1 129-16,2 1-129 16,-2-4 0-16,3-4-129 15,2-1 258-15,2 1-129 16,-3-4 0-16,3-1 129 15,0-2-129-15,-1 0 129 16,1-3-129-16,-3-1 0 0,3-1 0 16,-3 2 0-1,0 1 129-15,-4-1-129 16,3 3-129-16,-3-1 129 15,0 2-129-15,-2 1 129 0,2 1 0 16,-3 1 0-16,2-2-129 16,-1 1 129-16,1 0 0 15,1-1 0-15,1 3 0 16,-1-2 0-16,2 0 0 15,0-1 0-15,1 2 0 16,0-4 0-16,1 3 0 16,-1-3 0-16,2-1 0 15,-2 0 0-15,3-1 0 16,-1 0 0-16,-2 1 129 15,5-3-258-15,-4 2 258 16,3-1-129-16,0 1 0 16,1-2 0-16,1 1 0 0,0-1 0 15,-2 0 0-15,1-1 0 16,0-1 129-16,-1 3-129 15,1 1 0-15,-3 1 387 16,1-2-258-16,-2 0 0 16,4 2-129-16,-4-1 258 15,2 2-258-15,0-3 129 16,2-1-129-16,0 0-129 15,4 1 129-15,-4-3 0 16,2 0 0-16,-1 1 0 16,0 0 0-16,0 0 0 15,-3 1 0-15,1 1 0 0,0 0 0 16,-2 3 129-16,-1 0-129 15,3 1 0-15,-3 2 129 16,0-1-129-16,0-1 0 16,2 2 0-16,-2-2 0 15,1 0 0-15,2-2 0 16,-4-1-129-16,3 2 258 15,0-3-129-15,-1 2 0 16,1-4 0-16,-1 2 0 16,1-3 0-16,-1 3 0 15,0-3 0-15,1 0 0 16,2 2 0-16,0 0 0 15,-1-2 0-15,1 3 0 0,0-1 0 16,1-2 0-16,-2 5 0 16,2-3 129-1,1 0-258-15,-2 1 129 16,0 1 129-16,1 2 0 0,2-2-129 15,-2 3 129-15,1-3 129 16,-1 1-516-16,3-2 516 16,-1 2-516-16,-2-4 258 15,2-1-129-15,-4 3 129 16,2-4 0-16,-4 1-129 15,1 2 129-15,-4-2 129 16,0 1-129-16,2 3 0 16,-2-2 129-16,-1 2-129 15,0-1 0-15,1 3 0 16,-1-2 0-16,2-1 0 15,0 1 0-15,-3-2 0 16,3 3-129-16,0-3 129 0,-1 3 129 16,1 0-129-16,-3 3 0 15,3-1 258-15,0-1-258 16,1 5 129-16,-2-1 0 15,1 1 0-15,2 4 0 16,-1-5 129-16,1 4 0 16,-2-1-129-16,4 1 129 15,-6-3 258-15,6 3-387 16,-6-5 0-16,5 2 0 15,-5-1 129-15,2-2-258 16,1 0 258-16,-1-1-258 16,-2-2 0-16,2-2 0 15,-3 0 129-15,3-2-129 0,-1-1 0 16,-1 1 0-16,2-1 0 15,1-1 0-15,-2-1 0 16,1-1 0 0,3 1 0-16,-1-1 0 0,-2 2 0 15,1-3 0-15,2 2 0 16,-5 1 0-16,7-1 0 15,-4-1 0-15,0 0 0 16,3 0 0-16,-2-2 0 16,-2 3 129-16,5-3-129 15,-2 5 0-15,-1-6 0 16,0 2 129-16,1-3-129 15,1 5 0-15,-3 0 0 0,4-2 0 16,-3 0 0 0,2 0 0-16,-1 1 0 15,1 0 0-15,-1-1 0 16,-1 1 0-16,4-1 0 0,1 2 0 15,-3-1 0-15,2-2 0 16,-1-1 0-16,-1 4 0 16,2-1 0-16,1 0 0 15,-2-3 0-15,-1 1 0 16,3 2 0-16,1 0 0 15,2-3 0-15,-1 1 0 16,3 2 0-16,0-1 0 16,-1 2 0-16,5 0 129 0,-5-1-129 15,4 1 0 1,-3 2 0-16,3-3 0 15,-4 4 0-15,0-4 0 0,3 2 129 16,-2 0-129-16,2 1 129 16,-1-3-129-16,1 2 129 15,-1 2-129-15,3 0 129 16,2-1-129-16,-2-1 0 15,-3 1 0-15,6-2 129 16,-2 2-258-16,2-2 129 16,-2-1 0-16,-2 3 0 15,2 0 0-15,-1-1 0 0,-2 0 0 16,-1 0 0-1,0-2 0-15,-1 3 0 16,2-2 0-16,-1-2-129 16,0 1 129-16,1 0 0 0,-1 1 0 15,3 0 0-15,-3 1 0 16,0 3 0-16,-2-3 0 15,6 4 0-15,-4-1 129 16,4 3-129-16,0-5 0 16,-1 3 0-16,1-4 0 15,0-2 0-15,-1 3 129 16,0-2-129-16,-2 1 0 15,2-2-129-15,-2 4 258 16,3-2-258-16,-4 2 258 16,0 0-129-16,1-1 0 15,2-1 0-15,-1 1 0 16,1 1 0-16,-3-1 0 0,5-1 0 15,-2-1 0-15,2 0 0 16,0 1 0 0,-1 1 0-16,1-2 0 15,-2 1 129-15,0-2-129 0,-5 1 0 16,0-1 0-16,-1-2 0 15,-1-1 0-15,-4 0 0 16,3 0 0-16,-3 1 0 16,0-1 0-16,0-1-129 15,-1 1 129-15,-2-1 0 16,1 2 0-16,0-3 0 15,0 2 0-15,2 0 0 16,-3 1 129-16,2-3-258 0,-2 0 258 16,2 2 0-16,-1-4-129 15,0 3 129-15,0-1-129 16,-3-2 129-1,1 0-129-15,-2-1 129 0,2 1-129 16,-3 0 0-16,0 0 0 16,-2-1 0-16,-3-2-258 15,2 6-258-15,-15-6-1677 16,13 0-2709-16,-13 0 0 16,0 0-387-16</inkml:trace>
  <inkml:trace contextRef="#ctx0" brushRef="#br0" timeOffset="202373.5751">7927 5686 1419 0,'6'10'2193'0,"-6"-10"0"15,-10 0-258-15,0-2-387 16,0 2-387-16,-7-3-129 16,3 3-129-16,-9 0 0 15,2 0-258-15,-5 0-129 16,0 0-129-16,-4 0-129 0,3 2-129 15,-5-1 0-15,0 1-129 16,2 0 129 0,-3 1-129-16,-1 1 0 15,0 0 0-15,-2 0 0 0,0 0 129 16,-2 0-258-16,0 3 129 15,-2 0 0-15,2 1 0 16,0 1 0-16,-1 4-129 16,1 1 129-16,-3 0 0 15,0 6 0-15,-2-1-129 16,2 4 129-16,-5 1-129 15,-1 0 129-15,-1 0 0 16,-1 0 0-16,-1 1 0 16,3 1-258-16,0 0 258 15,-4-1 0-15,7 4 0 16,-4-1 0-16,4 3 258 15,-1-1-258-15,-1 4 0 0,4 0 0 16,-6 2 0-16,3 0 0 16,-2 0 0-16,1 1 0 15,-4-1-258-15,1 4 129 16,1-3 258-16,1 4-258 15,1-5 129-15,2 2 0 16,4-1-129-16,-3-2 129 16,6 2 0-16,0-3 0 15,-2 0 0-15,1 2 0 16,-3 2 0-16,0 0 0 15,-6 4 0-15,1-1 129 16,-2 2-129-16,0 2 0 16,1 1 0-16,-1-3 0 0,8 2 0 15,-3-2 0-15,5 0 0 16,4 2 0-16,-2-2 129 15,4-1-129 1,0 0 258-16,0-2-258 0,0 2 0 16,1-2 0-16,-2 2 129 15,0-2 129-15,-4 1-129 16,1-1 0-16,-1 1 0 15,3 0 0-15,-3-1 0 16,-1 2 0-16,6-2 129 16,-3 2-258-16,5-2 129 15,-1 4-129-15,2 3 129 16,-1-1-129-16,3 3 258 0,-6-2-258 15,6 2 129 1,-4-1 0-16,5 0 258 16,-2-2-129-16,3 2-129 15,-1-1 258-15,-1 0-258 0,4 3 0 16,-3 3-129-16,1-3 129 15,-1 3-129-15,-2 2-129 16,1-1 129-16,-2 2 0 16,1 1 129-16,-1-3-129 15,1-1 129-15,2 0 0 16,2 0 0-16,-1-3 0 15,3 1-129-15,-2-3 129 16,5 1-129-16,0 0 129 16,3-2 0-16,-1 5-258 15,2 1 129-15,-2 0 0 16,4-2 129-16,0 2-129 0,0 1 129 15,1 0 0-15,0 4-129 16,1-7 129-16,1-1 0 16,-2 2-129-16,5-2 129 15,-1 2 0-15,0 0-129 16,3-2 129-16,0 0 0 15,-2-6 0-15,7 0-129 16,-4-6 129-16,3-5 0 16,1-6-129-16,-1-7-129 15,1-3 0-15,0-17-258 16,0 13-258-16,-4-18-1161 15,4-13-2451-15,1 1-645 16,0-24-129-16</inkml:trace>
  <inkml:trace contextRef="#ctx0" brushRef="#br0" timeOffset="203801.6568">5018 7212 645 0,'16'-29'1032'0,"-10"17"258"16,-6 12 129-16,6-19 129 16,-6 19 129-16,0-12-129 15,0 12-258-15,0 0-258 16,0 0-129-16,-15 0 0 15,15 0-258-15,-20 17-258 16,11 0-129-16,-6 3 0 16,5 5 0-16,-3 5-129 15,2 0 0-15,3 2 0 16,6 0 0-16,0-5 0 15,2-1 0-15,6-6 0 16,4-5 0-16,9-10 0 0,3-5 258 16,1-3-258-16,4-12 129 15,-3-5 0-15,5-5-129 16,-4-6 129-16,0-1 0 15,-8-1-129-15,-5 5 258 16,-3-1-258-16,-6 5 0 16,-3 3 0-16,-4 6 0 15,-8 5 0-15,0 3-129 16,-2 4 129-16,-5 3 0 15,1 9-129-15,-1 5 0 16,1 8-129-16,0 0 129 16,0 7 0-16,4 1 0 15,2 4-129-15,4-2 129 0,4 0 0 16,3-5 0-16,2-5-129 15,6-6 258 1,2-5-129-16,7-6 0 16,-2-5 0-16,6-9 0 0,-3-7 0 15,0-5 0-15,-2-4 129 16,1-3-129-16,-6-1 129 15,-2 1-129-15,-1-1 129 16,-5 1-129-16,-2 5 129 16,0 2-129-16,-5 4 0 15,1 3 0-15,4 14 0 16,-16-11 0-16,16 11-129 0,-12 10 129 15,6 8 0 1,2 2-129-16,1 6 129 16,3 3-129-16,0 1 0 15,0-2 129-15,8-3 0 0,1-4 0 16,7-7-129-16,0-4 258 15,2-8-129-15,2-3 0 16,1-10 129-16,-1-3-129 16,-3-10 129-16,-4 2-129 15,-2-4 129-15,-6-1-129 16,-5 1 0-16,-6 3 0 15,-9 3 129-15,-3 3-129 16,-3 7-129-16,-2 8 129 16,-2 2-129-16,0 7 129 15,3 7-129-15,3 4 0 16,6 6 0-16,4-1 129 15,5 1 0-15,4 0-129 0,6-7 129 16,9 0 0-16,2-8 0 16,4-2 0-16,0-5 0 15,-2-2 0-15,0-4 0 16,-3-8 129-16,-2 0-129 15,-4-2 0-15,-7-1 129 16,-3 3-129-16,0-2 0 16,0 14 0-16,-19-17 0 15,7 11 0-15,-1 6-129 16,-1 0 0-16,0 6-258 15,1 1-258-15,4 12-387 16,1-8-1032-16,3 5-2580 16,5 11-387-16,0-6 258 0</inkml:trace>
  <inkml:trace contextRef="#ctx1" brushRef="#br0" timeOffset="84439.8297">10537 10151 0 0,'0'0'0'0,"0"0"0"0,0 0 0 0,0 0 0 0,0 0 0 0,0 0 0 0,0 0 0 0,0 0 0 0,0 0 0 0,0 0 0 0</inkml:trace>
  <inkml:trace contextRef="#ctx0" brushRef="#br0" timeOffset="228227.0538">5138 7084 903 0,'0'0'774'0,"0"0"129"16,0 0 129-16,0 0 129 0,-3-12-258 15,3 12 258-15,0 0 0 16,0 0-258-16,0 0-258 15,0 0-129-15,0 0-258 16,0 0 129-16,0 0-129 16,-2-11-129-16,2 11 129 15,0 0-129-15,0 0-129 16,0 0 258-16,0 0-258 15,0 0 0-15,0 0 0 16,0 0 0-16,0 0 0 16,0 0 0-16,0 0 0 15,0 0 0-15,0 0 129 16,0 0-129-16,0 0-129 0,0 0 129 15,0 0-387-15,0 0 129 16,0 0-387-16,0 0-387 16,-7 6-258-16,7-6-1161 15,0 0-1419-15</inkml:trace>
  <inkml:trace contextRef="#ctx0" brushRef="#br0" timeOffset="228918.0933">5111 7326 645 0,'-2'13'1032'0,"2"-13"-258"15,-7 18-258-15,6-7-258 16,1 3-129-16,0 1-258 15,0 2 0-15,0-3-258 16,5 3-129-16,-1-4-129 16,4 3-258-16,-3-4 259 15</inkml:trace>
  <inkml:trace contextRef="#ctx0" brushRef="#br0" timeOffset="229543.1291">5126 8129 903 0,'0'55'1677'0,"-3"-24"0"16,-1-2-258-16,-1 5-258 0,1-7-516 16,-4 3-516-16,4-1-387 15,-2-4-387-15,3-3-258 16,-2-4 0-16,5 0 0 15,-4-2 129-15,4-1 0 16,0-2 258-16,0-1 516 16,5 3 387-16,-1-1 258 15,3 5 258-15,-6 1 258 16,0 5-129-16,-1 0 516 15,0 6-516-15,-5-1 258 16,-3 7-516-16,1-1-258 16,0-1-645-16,0 1-516 15,1-2 129-15,3-1-516 0,-3-9 129 16,6 4-258-16,-1-9 129 15,1 2 258-15,0-5 387 16,4 0 129-16,0 2 516 16,0-3 0-16,0 4 0 15,0 1 129-15,-3 4 0 16,-1 2 387-16,0 6-258 15,0 2-129-15,-2 4-258 16,-1 5-258-16,-2 1-645 16,-2-3-1677-16,7 14-774 15</inkml:trace>
  <inkml:trace contextRef="#ctx0" brushRef="#br0" timeOffset="229775.1424">5001 10064 774 0,'0'76'3225'0,"0"-34"-1419"15,-3-5-387-15,2 2-1032 16,-3-2-387-16,2-3-774 15,-2-2-516-15,-2-3-129 16,5-5 0-16,-3-4 129 0,2 0 0 16</inkml:trace>
  <inkml:trace contextRef="#ctx0" brushRef="#br0" timeOffset="230038.1574">4962 10539 1 0,'-4'41'1418'0,"3"-17"259"16,1 3 258-16,0 4 258 16,0 1-129-16,4 11 0 15,-4-6-258-15,8 12-258 16,-8-10-387-16,9 8-129 15,-9-6-129-15,7 5-129 16,-7-9-129-16,2 2-129 16,-2-7-129-16,0 1 129 15,0-4-129-15,0 0 0 0,0-4-129 16,0-3 0-1,0-1-129-15,0-4-129 16,0 0 0-16,0-6-129 16,0 0-258-16,0-11-258 0,6 18-1548 15,-2-5-2451-15,-4-13-387 16,0 0-387-16</inkml:trace>
  <inkml:trace contextRef="#ctx0" brushRef="#br0" timeOffset="231504.2412">4981 10991 1419 0,'-13'28'3612'0,"13"1"387"16,-10-9-2967-16,9 1-387 15,1 4-258-15,4 7 258 16,4 0-129-16,1-1 129 0,3 7-129 15,0-6 129-15,2 5-129 16,1-6-258-16,3 4 258 16,-2-10-258-16,7 3 0 15,-4-5 0-15,9-4 129 16,0-7-129-16,4-1 129 15,2-8 0-15,1-1-129 16,2-2 0-16,3-1 129 16,2-8-129-16,-2 3-129 15,-3-1 0-15,1 1 0 16,-1-1-129-16,-3 2 0 15,0 0 129-15,-2 0 0 0,0-1 0 16,-2 2 0-16,0-3 0 16,1 0 0-16,-4-1 129 15,2 0-129-15,-5-2 0 16,2 0 0-16,-3 1 0 15,-2 2 0-15,-4 2 129 16,2 5-129-16,-4 0 0 16,1 8 129-16,-4 3-129 15,4 8 129-15,-3 0-129 16,0 8 0-16,0 1 0 15,2 5-129-15,0 0 129 16,-2-1-129-16,-1 3 129 16,-2 0-129-16,-1 0 0 0,-1-2 0 15,-1-6 0-15,-2 0 0 16,-3-6 0-16,0-4-129 15,2-2 0-15,-4-15 129 16,5 16-129-16,-5-16 129 16,0 0-129-16,15-7 129 15,-6-7-129-15,-1-6 129 16,6-5 0-16,1-4 0 15,2-5 0-15,0-3 129 16,3-1-258-16,0 2 129 16,2 4 0-16,-1 0 0 15,3 6-258-15,2 3 129 16,1 3 129-16,-1 2-129 0,0 5 129 15,2 2 0-15,-1 4 0 16,0 2-129 0,1 2 129-16,-2 3 129 15,2 0-129-15,0 11 0 0,-2-3 0 16,-1 3 0-16,3 3 0 15,0-3 0-15,-1 3 0 16,4-3 0-16,-1 0 0 16,-3 1 0-16,4-8 0 15,1 1 0-15,-2-5 129 16,0 0-129-16,3 0 129 15,-1-6-129-15,1-5 258 16,1-2-258-16,3-4 129 16,1-1-129-16,-1-3 0 15,2-4 0-15,-4 2 129 16,-2-2-129-16,-3 3 0 15,-5 0 0-15,-3 6 129 0,-4 1-129 16,-6 3 0-16,-12 12 129 16,13-12 0-16,-13 12-258 15,0 0-903-15,6-12-1032 16,5 10-1806-16,-11 2-1290 15,0 0-258-15</inkml:trace>
  <inkml:trace contextRef="#ctx0" brushRef="#br0" timeOffset="233990.3833">5147 7153 516 0,'0'0'4128'0,"0"15"-1935"15,0-15-645-15,11 2-129 16,-1-2-129-16,6 1-258 16,2 0-774-16,2-1-1290 15,7 0-1677-15,3 0-387 16,3-3 0-16,2-3 646 15</inkml:trace>
  <inkml:trace contextRef="#ctx0" brushRef="#br0" timeOffset="234547.4153">5598 7111 774 0,'49'-4'1419'0,"-26"4"-387"15,-1 7 129-15,0 1 129 0,0 2 0 16,3 1-129-16,1 0-258 16,3 0-129-16,-2-1-387 15,1 0-129-15,5-3 0 16,0-2-129-16,1 1 129 15,-1-4-129-15,3-2 129 16,-2 1 129-16,-1-1-129 16,4 1 129-16,-5-1 258 15,2 0 0-15,-5-2 0 16,5 2 387-16,-1-4-258 15,7 4 129-15,-6-1-129 16,11 1 129-16,-4-1-387 0,3 1-129 16,0 0-129-16,1 6-129 15,-7-1 0-15,-1-1 0 16,-1 1 0-16,-6 0-129 15,0 1 129-15,-2-3-129 16,-2 0 0-16,2 0 0 16,0-3 129-16,2 0-258 15,-1 0 258-15,4-4-129 16,2 1 0-16,2 1 129 15,1-4-129-15,1 5 129 16,-2-2-129-16,3 3 258 16,-2 0-258-16,2 2 129 15,-5 0 0-15,2 4 0 0,-1-3 129 16,-2 6-129-16,1-3 0 15,0 2 0-15,-5 0-129 16,0 0 129 0,-2-1-129-16,-3-1 0 0,-4-1-129 15,-2-5-258-15,1 7-2322 16,-7-7-2193-16,-13 0-258 15,17-11-387-15</inkml:trace>
  <inkml:trace contextRef="#ctx0" brushRef="#br0" timeOffset="235770.4853">7741 7324 645 0,'-12'-2'2322'0,"12"2"-129"16,0 0 0-16,0 0-387 15,0 0-258-15,0 0-387 16,0 0-258-16,7-2-258 16,3 7 0-16,-10-5-258 15,20 26-129-15,-8-8 129 0,4 4 0 16,-4 2 0-16,3 8 0 15,-3-2 0-15,4 5 0 16,-4-1-129 0,0 4 0-16,-2 0 129 0,2 8-258 15,-4-5 0-15,3 2-129 16,-2-5 258-16,4 1-129 15,0-3-129-15,2-4-129 16,2-5 129-16,3-7 0 16,2-3-258-16,-2-1 258 15,0-6 0-15,-2-2 0 16,-3-5 258-16,-1-1-258 15,-14-2 0-15,12 4 0 0,-12-4 0 16,0 0 129 0,-12 19-129-16,-1-4 0 15,0 5 0-15,-2 5 0 16,1 5-129-16,1 5 129 0,1 2 0 15,3 3 0-15,3-1-258 16,4 2 258-16,0 1 0 16,2-1 0-16,0 0 0 15,4 0 0-15,-1-1 0 16,2 3 0-16,0 0 0 15,-2 0-129-15,2 0 129 16,-1 4 0-16,0 1-129 16,0 0 129-16,0 3-129 15,-3-1 258-15,1 1-258 16,-2 2 258-16,0 2-129 15,0 2 0-15,-2 0 129 0,0 5-129 16,2 2 0-16,0-1 0 16,0 4 129-16,0-5-129 15,1 6-129-15,0-5 129 16,1 2 0-16,-1-3 129 15,-1 2-258-15,0 1 129 16,0-3 129-16,0 4-129 16,0-4 258-16,0 0-258 15,0 4 129-15,0-4 0 16,0 0 129-16,-5 3 0 15,-3-6-129-15,1 3 129 16,-3-7 0-16,2 3 129 16,-5-6 0-16,2 3 0 0,-3-8 0 15,2-2-129-15,-4-3 258 16,3 1-387-16,-3-7 129 15,-2 0-129-15,3-4-129 16,-5-6-129-16,6 2-774 16,-11-20-2322-16,6-7-1806 15,2-3-129-15,-2-23-387 16</inkml:trace>
  <inkml:trace contextRef="#ctx0" brushRef="#br0" timeOffset="239614.7051">5886 12240 774 0,'-28'17'4257'15,"20"-15"258"-15,8-2-258 16,0 11-2709-16,13-11-1161 16,7-4-258-16,6-3 129 15,2 0-129-15,8-1 129 16,-5 3 0-16,5-1-129 15,-5 2 129-15,-5 1-129 16,-3 2 258-16,-6-1-129 16,-3 5 258-16,-14-3-129 15,13 19 0-15,-13-9-129 16,0 7 129-16,-3 2 0 15,-1 9 0-15,-1-4-129 16,2 0-129-16,-3 2 129 0,1-4-258 16,3 0 129-16,-3-3-258 15,4 0-516-15,1-19-1161 16,-10 11-2838-16,10-11-129 15,-13 8-516-15</inkml:trace>
  <inkml:trace contextRef="#ctx0" brushRef="#br0" timeOffset="239888.7208">5866 12402 4644 0,'-15'20'4515'0,"15"-5"129"16,-2 3-1677-16,2-18-1935 15,0 25-258 1,1-11-258-16,7 6 0 16,-2 2-129-16,4 6 0 0,-4 1-129 15,4 6 0-15,-4 1-129 16,3 1 0-16,-1 3-129 15,1 0-258-15,3 4-387 16,-9-14-1419-16,9 3-2580 16,1 4-258-16,-4-11-129 15</inkml:trace>
  <inkml:trace contextRef="#ctx0" brushRef="#br0" timeOffset="240399.75">6111 12886 774 0,'0'0'3870'0,"4"-14"129"16,7 12-2193-16,-11 2-774 16,13 1 387-16,0 11-258 15,-13-12 0-15,22 29-258 16,-15-10-129-16,10 12-129 15,-9-3-258-15,4 4 258 0,-3-1-387 16,-2-4 0-16,-1-3 0 16,-2-3-129-16,-1-7 0 15,-3-14-129-15,0 13 258 16,0-13-258-16,0-6-129 15,0-8 129-15,0-6-129 16,0-3 129-16,0-5 0 16,1 1 129-16,3-6-129 15,2 7 129-15,1 1 129 16,4 4-129-16,-2 4 129 15,6 4-129-15,-3 3 0 16,1 3 129-16,-1 2-258 16,-1 0 129-16,-11 5-129 0,16-4 0 15,-16 4-516-15,0 0-2064 16,13-9-1935-16,-13 9-387 15,10-11-387 1</inkml:trace>
  <inkml:trace contextRef="#ctx0" brushRef="#br0" timeOffset="241409.8078">8465 7910 3483 0,'-11'0'4515'16,"11"0"-2322"-16,0 0-387 16,0 0-258-16,0 0-258 15,10 0-129-15,-10 0-129 0,23-10-258 16,-4-4 129-16,7 7-387 15,2-6-129 1,5 1-129-16,3-1-258 16,4 3 0-16,-1-2 0 15,1 1 0-15,-4 4-129 0,-3 0 129 16,-4 2-129-16,-6 3 129 15,-5 0 129-15,-6 2 0 16,-12 0 0-16,0 0 0 16,0 12 129-16,-3 4 0 15,-10 3 0-15,0 5-129 16,-2 6 0-16,-4 8-129 15,-1-1 129-15,3 3 0 16,-3-2-258-16,4-3 129 16,0-1 0-16,4-10-258 15,3 0-258-15,0-14-387 16,9 8-1032-16,0-18-1161 0,-12-1-1548 15,12 1-516-15</inkml:trace>
  <inkml:trace contextRef="#ctx0" brushRef="#br0" timeOffset="241683.8233">8507 8029 3612 0,'-25'7'3999'0,"16"-1"-903"15,5 9-645-15,-6-7-387 16,10 21-387-16,-2-6-645 15,4 16 258-15,-2 5-645 16,2 13 129-16,-2 3-258 0,3 11-258 16,-3-4-129-16,2 2-129 15,0-6 129-15,-1-1-258 16,0-10 129-16,3-6-258 15,3-9-387-15,-7-17-516 16,12 0-2838-16,-6-8-1032 16,-6-12-387-16,17-3 388 15</inkml:trace>
  <inkml:trace contextRef="#ctx0" brushRef="#br0" timeOffset="242344.8613">8724 8688 774 0,'0'0'4257'0,"0"0"129"15,0 0-2709-15,0 0-516 16,0-13 0-16,11 8 0 15,-11 5-258-15,20-16-129 16,-8 4-129-16,3 6-129 16,-1-3-129-16,0 3 0 15,-2-1-129-15,-1 4-129 16,-11 3 0-16,13 0-129 15,-13 0 258-15,0 20-258 16,-2-1 258-16,-3 8-258 0,-1 6 258 16,2 4-129-16,0-1 0 15,1 1 0-15,3-4 0 16,2-5 0-16,3-5-129 15,5-6 0-15,1-7 0 16,1-6 0-16,1-4-129 16,-1-3-258-16,4-7-387 15,-11-12-1032-15,8 4-2064 16,-4 1-1032-16,-9-10-387 15</inkml:trace>
  <inkml:trace contextRef="#ctx0" brushRef="#br0" timeOffset="242560.8737">8755 8374 1161 0,'-18'-20'4773'0,"18"20"258"16,0 0-387-16,0 0-3225 15,18 2-774-15,5-1-387 16,2-1 0-16,4 0-258 16,5 0-645-16,-8-5-1806 15,-2-4-2193-15,8 9-516 16,-16 0 387-16</inkml:trace>
  <inkml:trace contextRef="#ctx0" brushRef="#br0" timeOffset="261149.9369">10062 2614 2709 0,'4'-15'4257'0,"-4"15"0"16,0 0-2064-16,0 0-1290 15,0 0 258-15,0 0-129 0,0 0-129 16,0 0-129-16,1-12 0 16,-1 12-129-16,0 0-258 15,0 0-129 1,0 0-129-16,0 0-129 0,0 0 129 15,0 0-129-15,0 0 129 16,0 0-129-16,3 8 0 16,-3-8 0-16,5 12 129 15,-5-12 0-15,1 20-129 16,2-9 129-16,-2-1 0 15,1 5-129-15,-2 2 129 16,1 1-129-16,-1 2 0 0,0 7 129 16,0 1 0-16,0 5-129 15,0 4 0 1,-1 4 516-16,-3 8-387 15,1 6 129-15,-2 7-129 16,1 7 0-16,-3 12 0 0,2 11 0 16,-1 5 0-16,0 9-387 15,2 4 258-15,-1 6 129 16,1 5-129-16,0 1 129 15,1-5-129-15,3-4 0 16,0-4 129-16,0-7-129 16,0-9 0-16,3-9 129 15,1-11-129-15,0-10 0 16,1-10 0-16,-1-10 0 15,0-9-129-15,1-8 258 16,-2-8-129-16,1-2 0 16,-4-16 0-16,4 11 0 0,-4-11 129 15,0 0-129-15,0 0 0 16,0 13 0-16,0-13 0 15,-8 13 129-15,4-2-258 16,-2 1 129-16,0 4 0 16,-2 2 0-16,2 0 0 15,-2 0 0-15,3-2 0 16,-2 3 0-16,3-3 0 15,-1-2 0-15,0-1 0 16,5-13 0-16,-6 16-129 16,6-16 129-16,0 0 0 15,0 0 129-15,0 0-129 16,-12 5 0-16,12-5 0 0,-6-10 0 15,-1-4 0-15,-1-7 0 16,-1-2 129-16,2-8-258 16,-6-8 258-16,3-1-258 15,-6-8 258-15,3 3-258 16,-1-5 258-16,1 2-129 15,-3 1-129-15,3 6 258 16,0 5 0-16,3 10 0 16,2 1-129-16,1 10 129 15,4 4-129-15,3 11 129 16,0 0-129-16,3 14 0 15,4 3 0-15,3 12-129 16,3 8 0-16,4 8 129 0,-1 10 0 16,3 5-129-1,3 1 129-15,1 2 0 16,-3-7 0-16,-1-3 0 15,1-8 0-15,-3-6 0 0,0-12 0 16,0-7 0-16,-4-7 0 16,-2-5 0-16,1-3 0 15,0-1 129-15,-3-4-129 16,2 0 129-16,-1-4 0 15,2-1-129-15,-1-5 129 16,3-6 0-16,1-3 129 16,2-6-129-16,-2-5 0 15,3-4-129-15,0-3 129 16,-1-4-129-16,-2 4 0 15,-1 3 0-15,-2 4 0 16,-3 5 0-16,-1 8-129 16,-1 1-129-16,-7 16-258 0,0 0-258 15,14 3-1806-15,-14 11-2322 16,3 4-516-16,4 9-129 15</inkml:trace>
  <inkml:trace contextRef="#ctx0" brushRef="#br0" timeOffset="275199.7405">7704 10826 2580 0,'-6'-14'3870'0,"6"14"-1677"15,0 0-903-15,0 0-258 16,0 0 0-16,0 0 129 15,0 25 0-15,0-5 0 16,0 14-129-16,0-1-129 16,2 11-258-16,-1 2 129 15,7 8-387-15,-1-3-129 16,6 5-129-16,4-1 0 15,0 1 0-15,3-3-129 0,4 0 129 16,4-2-129-16,2-4 0 16,0-1 258-16,7-1-258 15,0-3 129-15,7 2-129 16,2-4 129-16,3 1-129 15,2 1 129-15,4-4-129 16,1-2 0-16,2 0 0 16,0-4 0-16,0-5 129 15,3-3-129-15,-1-6 0 16,5-7 129-16,4-4-129 15,2-7 0-15,4-1 0 16,-3-7 129-16,2-4-129 16,1-1 0-16,-2-2 0 0,-1 2 0 15,-3 1 0-15,-2 1 129 16,-3 0-129-1,0 0 0-15,2 2 0 16,-5 0 0-16,-1 2 0 0,0 2 0 16,-6 2 0-16,-3 3 0 15,-2 10 129-15,-6 5-129 16,-3 8 0-16,-3 9 0 15,-3 9 129-15,2 7-258 16,-3 5 258-16,0 0-129 16,-3 3 129-16,3 0 0 15,-4 0 129-15,3-7-129 16,-4 0 0-16,-1-11 0 0,-2 1 0 15,0-7 0 1,-5-3-129-16,-2-7 0 16,1-2 0-16,-4-6 0 15,-1-4 0-15,-2-4 129 0,1-5 0 16,-2-1 0-16,2-6 0 15,0-11 0-15,6-1 0 16,-1-9 0-16,3-7 129 16,4-5-387-16,4-3 258 15,3-4-258-15,1 3 258 16,4-1-258-16,4-1 258 15,3 4-258-15,4 4 0 16,5 2 129-16,-1 3 0 16,5 4 0-16,1 2 0 15,4 8 0-15,0 5 0 16,0 2 0-16,0 6 0 15,4 4 0-15,-2 1 0 0,3 0 0 16,4 2 0-16,-3 2 129 16,5-2-129-16,-2 4 0 15,4 1 0-15,-5-2 129 16,3-1-129-16,-5 0 0 15,1-2 0-15,-2 0 0 16,0-1 129-16,-1-1-129 16,-4-1 0-16,2-5 0 15,-5 0 0-15,-2-1 129 16,-2 2-129-16,-3-1 0 15,-4 3 0-15,-4-4 0 16,-3-1 0-16,-1 5 0 16,0-2 0-16,-3 0-129 0,-1-6 129 15,-1 0 129-15,2-3-129 16,0-3 0-16,-4 0 129 15,0-4-129 1,-3-2 0-16,-1-2 0 0,-1-1 0 16,-2 0 129-16,0-3-129 15,-3 0 129-15,0 0-129 16,-1-5 0-16,2-2 0 15,-4-2 0-15,2-5 258 16,-2-3-258-16,-1-3 0 16,1-4 0-16,0 2 0 15,-1-3 129-15,0 3-129 0,-1-3 129 16,1 6 0-16,1 0 0 15,1 6-129 1,-1-1 129-16,3 2 0 16,-3 6-258-16,1 3 258 0,-2 4-129 15,-2 7 129-15,-4 3-258 16,-1 4 258-16,-12 14-129 15,12-14-129-15,-12 14 0 16,-5 10-903-16,2 17-2967 16,-13 9-1161-16,-14 9-387 15,-4 17-516-15</inkml:trace>
  <inkml:trace contextRef="#ctx0" brushRef="#br0" timeOffset="275904.7808">10989 12917 3612 0,'25'-9'4902'16,"-25"9"-129"-16,0 0-258 15,-9 0-3096-15,-7 4-903 16,0 9-129-16,-9-3 129 15,5 8-258-15,-10 1 129 16,5 7-129-16,-5-1-129 16,3 5 129-16,2-4-258 15,5-6 0-15,6 0 0 0,2-7 0 16,12-13-258-16,0 0 129 15,0 0 129 1,13-17 0-16,7-7 0 16,4-3 0-16,2-4 0 0,5 1 0 15,-5 5 387-15,3 7-129 16,-5 7 129-16,-1 9-129 15,-7 6 129-15,0 18 0 16,-7 5-258-16,0 16 129 16,-6 0 129-16,1 6 0 15,-4 0-129-15,0 2-129 16,0-6 129-16,0-2-258 15,-3 1 0-15,1-11-129 16,2 2-516-16,-8-15-1032 16,8 13-1677-16,-3-10-1548 15,-6-4-387-15,-5-2 0 16</inkml:trace>
  <inkml:trace contextRef="#ctx0" brushRef="#br0" timeOffset="276129.7937">10753 13611 5805 0,'-40'16'5031'0,"30"-12"-774"16,10-4-903-16,0 0-1161 15,25 10-387-15,0-13-645 16,21 3-129-16,2-11-129 16,14 4-387-16,1-6 0 15,4 3-258-15,-4 0-129 16,-3-1-129-16,-7 3-129 15,-11-3-258-15,-4 9-645 16,-22-6-3225-16,-2 5-774 0,-14 3-258 16,11-2-516-16</inkml:trace>
  <inkml:trace contextRef="#ctx0" brushRef="#br0" timeOffset="286355.3786">7332 10943 774 0,'-4'-15'1419'0,"7"4"-645"16,-3 11-258-16,13-12-129 0,-13 12 0 15,16-2 129-15,-16 2 0 16,13 2 0-16,-13-2 387 16,13 14 0-16,-13-14-129 15,13 13 129-15,-13-13-129 16,19 14-129-16,-7-9-129 15,1 4 129-15,2-7-258 16,2 7-129-16,1-5 129 16,1 4-258-16,3-4 129 15,4 1-129-15,-1-3 0 16,7 2 258-16,-3-4-129 15,8 0 0-15,1-5 129 16,5-5 129-16,-4 1-258 0,5-1 0 16,-5 1-129-16,2-1 129 15,0 4-258-15,-3 4 0 16,-1 2 0-1,-5 2-129-15,3 4 0 0,-2 5 0 16,3-2 129-16,2 5-129 16,1 0 129-16,5 1-129 15,4 3 129-15,6-1-129 16,3 0 0-16,7 0-129 15,7 3-129-15,5-5 129 16,9 3-129-16,2-6-129 16,4 3-129-16,4-7 0 15,5 4 129-15,2-4-129 0,7 1 0 16,1 0 129-1,5 2 0-15,3-2 129 16,9 6-258-16,5-2-258 16,6 3-516-16,3 3-258 0,1-5-774 15</inkml:trace>
  <inkml:trace contextRef="#ctx1" brushRef="#br0" timeOffset="154627.8442">15522 14363 0 0,'0'0'0'0,"0"0"0"0,0 0 0 0,0 0 0 0,0 0 0 0,0 0 0 0,0 0 0 0,0 0 0 0,0 0 0 0,0 0 0 0,0 0 0 0,0 0 0 0,0 0 0 0,0 0 0 0,0 0 0 0,0 0 0 0,0 0 0 0,0 0 0 0,0 0 0 0,0 0 0 0,0 0 0 0</inkml:trace>
  <inkml:trace contextRef="#ctx0" brushRef="#br0" timeOffset="311447.8138">5151 7224 1 0,'-13'-27'2192'0,"6"15"-386"15,-1-2-129-15,0 1-129 16,8 13-258-16,-14-22-258 0,14 22-129 15,-12-11-129-15,12 11 0 16,-9-1-258-16,9 1 129 16,-7 12-258-16,7 4 0 15,0 4-258-15,0 5 0 16,3 6 0-16,1 2 129 15,0 5-129-15,1 5 258 16,-4-2-258-16,6 5 129 16,-6-1-129-16,5 1 129 15,-3 2 0-15,1 5-258 16,0-2 387-16,2 0-258 15,-1 1 0-15,-2 3 0 16,1 1 129-16,-2 2-258 0,-2-2 129 16,0 2 0-16,-2 2 0 15,-4 1 129 1,-2-3-129-16,0 1 0 15,-1-1 258-15,-1 1-258 0,2-5 0 16,1 0-129-16,1-3 129 16,2-5-129-16,2 5 129 15,2-7-258-15,0-1 129 16,3 0 0-16,-1 1 0 15,0-1 0-15,-1 2 0 16,3-1 0-16,-4-4 0 16,0 4 129-16,0-3-258 15,-5-1 258-15,5-2 0 16,-3 0-129-16,1-1 129 15,-1-1-129-15,3 1 129 16,0 0-129-16,-3-3 129 16,3 6-129-16,-1 1-129 0,1-3 258 15,0-1-258-15,-1-1 129 16,0 1 0-16,1-1 0 15,-2 3 0-15,2-5 0 16,0 0 0-16,0 0 0 16,0 3 0-16,0-1 0 15,3 3 0-15,-2 0 0 16,3-1 129-16,-1-1-258 15,-2 1 129-15,1-2-129 16,-2-3 258-16,2 2-258 16,-2-2 129-16,0-4 0 15,-1 3 0-15,-3 0 0 16,2-3 0-16,-3-2 129 0,4 2-129 15,-2-3 129-15,0 0-129 16,2-2 0-16,-2-3 0 16,2 0 0-16,0-3 129 15,1 3-129-15,-1-7 0 16,-1 4 0-16,2-4-129 15,-1 3 129-15,-1-2 0 16,1 1 0-16,-1 0 0 16,-1 2 0-16,3-3 0 15,-4 0 0-15,4 0 0 16,0 0 129-16,-1 2-129 15,1-4 0-15,-2 1 0 16,2-14 0-16,0 23 0 0,0-10 0 16,0-1 129-16,0-2-258 15,0-10 258 1,0 20-258-16,0-20 129 15,0 18 0-15,0-18 0 0,0 16 0 16,0-16 0-16,0 11 0 16,0-11-129-16,0 0 258 15,0 11-129-15,0-11 0 16,0 0 0-16,0 0 0 15,2 13 0-15,-2-13 0 16,0 0 0-16,0 0 0 16,0 0 0-16,0 0 0 0,0 0 129 15,0 0-129 1,0 0 0-16,0 0 129 15,0 0-129-15,0 0 0 16,0 0 0-16,0 0 129 16,0 0-129-16,0 0 129 0,0 0 0 15,0 0-129-15,0 0 0 16,0 0 129-16,0 0-258 15,0 11 258-15,0-11-258 16,0 0 129-16,0 0 0 16,0 0 0-16,0 0 0 15,0 0 0-15,0 0 0 16,0 0 0-16,0 0 129 15,0 0-129-15,0 0 0 16,0 0 0-16,0 0 0 16,0 0 0-16,-12 4 0 15,12-4 0-15,0 0 0 0,-9 2 129 16,9-2-258-16,0 0 129 15,0 0 0-15,0 0 0 16,-11 7 0-16,11-7-129 16,0 0 129-16,0 0 0 15,0 0 0-15,0 0 0 16,0 0 0-16,0 0 0 15,0 0 0-15,0 0 0 16,0 0 0-16,0 0 0 16,0 0 0-16,0 0-129 15,0 0 129-15,0 0 0 16,0 0-258-16,0 0 258 15,0 0-258-15,0 0 0 0,0 0-258 16,0 0-258-16,4 11-258 16,-4-11-1290-16,0 0-2193 15,0 0-129 1,0 0-258-16</inkml:trace>
  <inkml:trace contextRef="#ctx0" brushRef="#br0" timeOffset="313658.9402">5030 10755 1935 0,'-12'-2'2451'0,"12"2"-774"16,0 0 0-16,0 0-387 16,0 0-258-16,-2 6-258 0,4 5-258 15,7 2 129-15,4 4-129 16,-4 9 129-16,7 7 0 15,-3 3-258-15,5 7-129 16,-4-5 129-16,2 11-129 16,1-6-129-16,-1 6 129 15,1-6-129-15,2-2 129 16,3-4-129-16,-1-1 129 15,2-2-258-15,2-3 387 16,1-3-258-16,2-3 0 16,-2-5-129-16,2-2 129 15,-4-4-129-15,2 0 0 16,-3-8 129-16,0 1-129 0,-3-3 129 15,0-3 0-15,-2-1 0 16,-1 0 0-16,0-1-129 16,3-3 129-1,-4-1-129-15,1-1 129 0,3-1-129 16,-2 1 0-16,2 3 129 15,2 2-129-15,0 0 129 16,1 1-129-16,0 0 258 16,1 2-258-16,-1 1 129 15,1 0-129-15,2 1 0 16,-2-1 129-16,2 0-129 15,1-2 0-15,0 2 129 16,0 2-129-16,0 1 129 0,1 2-129 16,-1 0 129-1,-2 3 0-15,-2 2 0 16,1 3 0-16,-3-1 0 15,3 2 129-15,-7 1-129 0,2 1-129 16,-5 3 129-16,3 2-129 16,-2-3 258-16,-1 1-258 15,-2-1 0-15,-3 2 0 16,2-3 0-16,-1 0 0 15,-3-3 129-15,1-3-129 16,-4-3 129-16,-4-11-129 16,10 16 0-16,-10-16 0 15,0 0 0-15,12 10 0 16,-12-10 0-16,11-1 129 15,-11 1-129-15,13-19 0 16,-1 5 129-16,0-6-129 16,2-1 0-16,2-1 129 0,1-3-129 15,3-2 129-15,1 2-258 16,4-5 129-16,4 3 0 15,2 2 0-15,1-2-129 16,0 6 129-16,5-2-129 16,1 6 0-16,-2 2 258 15,-2 2-258-15,0 5 129 16,-3 1 0-16,-1 2 0 15,-2 3 0-15,-3 2 0 16,0 0 0-16,0 0 0 16,-3 1 0-16,2 4 0 15,0 0 0-15,0 1 0 16,-1-1 129-16,1 3-129 0,-4-2 0 15,2 1 0-15,-2 0 0 16,-3-1 0-16,-1-1 0 16,1-1 0-1,-1-1 129-15,-1-1-129 0,-1-2 0 16,3 0-129-16,0 0 129 15,-1-5 0-15,4-2 0 16,1 0 129-16,3-4-129 16,1 1 0-16,2-1 0 15,1-5-129-15,0 3 258 16,1-1-129-16,-4-4 0 15,0-1 129-15,0-3-129 0,-5-2 129 16,0 1-129-16,-6-2 129 16,2 2 0-1,-6-6 0-15,1 6-129 16,-2-4 129-16,-1 2-129 0,-1-1 258 15,-1 0-258-15,0 2 129 16,-1 0-129-16,-1 4 0 16,0 1 0-16,1 4 0 15,-4 3 0-15,-1 12 0 16,3-14-129-16,-3 14 129 15,0 0 0-15,0 0-258 16,0 0 129-16,0 0 0 16,0 0-129-16,0 0 0 15,0 0-387-15,7 9-774 16,-7-9-2580-16,0 0-774 15,-4 17-387-15,4-17 259 16</inkml:trace>
  <inkml:trace contextRef="#ctx0" brushRef="#br0" timeOffset="341596.5382">7664 7292 1 0,'-2'-10'3869'16,"2"10"-2192"-16,0-12 258 15,0 12-258-15,1-11-129 16,-1 11-129-16,0 0-129 16,0-12-129-16,0 12-129 15,0 0-387-15,0 0-129 16,0 0-387-16,12 0 129 15,-12 0-258-15,21 0 0 16,-8 0 0-16,3 1 0 16,5-1 0-16,-4 0 129 15,1-1-129-15,-4 1 0 16,-2-1 0-16,-12 1 129 15,0 0 0-15,0 0-129 0,0 0 129 16,-17-16-129 0,-4 14 129-16,-3-6-129 15,-6 2 129-15,-2 2-129 0,-4-2 129 16,2 3 0-16,0-2 129 15,5 4-258-15,1-1 258 16,7 2-129-16,2-1 0 16,9 1 0-16,10 0 0 15,0 0 0-15,0 0-129 16,0 0 129-16,5 5 0 15,11 2 0-15,3-4 0 0,4 4 0 16,4-1 0 0,2-2-129-16,-2 1 129 15,4-5 0-15,-6 0 0 16,-3 0 0-16,-3 0-129 0,-5-2 129 15,-5-5-129-15,-9 7 129 16,11-11 0-16,-11 11-129 16,-4-15 129-16,-7 6-258 15,-3-1 129-15,-6 3 0 16,-6 0 0-16,-6 3-129 15,-1 1 129-15,-3 3-129 16,1 0 0-16,2 0 129 16,4 5-129-16,5 0 129 15,7 2 0-15,17-7 0 16,-8 17-129-16,8-17 129 15,25 18 0-15,5-10 0 16,9 1 129-16,7-2-129 0,9-6 129 16,6-1-129-16,1 0 0 15,-1-1 129-15,-6-1-129 16,-6-3 129-16,-11 1-129 15,-6 2 129-15,-13-1 0 16,-5 1 0-16,-14 2-129 16,0 0 0-16,-19-6 129 15,-6 5-129-15,-8 0 0 16,-6 0-129-16,-9 1 129 15,-6 0-129-15,-1 7 129 16,-3-2 0-16,2 4-129 16,9-3 258-16,6 0-258 15,8 0 129-15,9 0 0 0,8-1-129 16,16-5 129-16,0 11 0 15,17-7 0-15,7 1-129 16,6 3 129 0,6-3 0-16,5 1 129 0,1-1-129 15,1-1 0-15,0-4 0 16,-8 1 0-16,-4 0 129 15,-8-1 0-15,-4 0 0 16,-8-1 0-16,-11 1 0 16,-2-17 0-16,-9 6 129 15,-8 0-258-15,-7-3 0 16,-6-2 0-16,-5 6-258 15,-4-1 258-15,-5 3-129 0,1 4 129 16,-1 3-129 0,7 1 129-16,4 0 0 15,6 0-129-15,7 0 129 16,7 6-129-16,15-6 129 0,0 0-129 15,0 17 129-15,16-8 0 16,10-1 0-16,6-1 0 16,9-4 0-16,5-3 129 15,4 0-129-15,3-2 0 16,1-4 0-16,-6-5 0 15,-5 1 0-15,-10 0 0 16,-5 1 129-16,-10-2-129 16,-6 2 129-16,-12-3-129 15,-5-1 0-15,-10 2 129 16,-12-1-129-16,-8 2 0 15,-8 5-129-15,-9 5 0 16,-4 0 129-16,-8 6-129 0,2 6 129 16,3 5-129-16,4-1 0 15,9 2 0-15,6-1 129 16,16-1 0-16,11 1 0 15,13-1-129-15,12-4 129 16,18-4 0-16,11-3 129 16,10-1-129-16,9-3 0 15,3-1 129-15,0-4-129 16,-1-4 0-16,-5 1 129 15,-13-1-129-15,-6 5 129 16,-16-5-129-16,-6 0 129 16,-16 8-129-16,0-19 0 15,-17 11 129-15,-8-3-129 0,-4 0 0 16,-8-1-129-16,-1 4 0 15,-7-1 0-15,4 6 0 16,-1 1 0 0,6 2 0-16,4 0 0 0,5 0 129 15,6 3-129-15,5 1 0 16,7 2 129-16,9-6-129 15,-8 12 129-15,8-12 0 16,0 15 129-16,0-15-129 16,2 12 0-16,-2-12 0 15,0 13 129-15,0-13-129 16,-5 11 129-16,5-11 0 0,-13 7 0 15,13-7 0-15,-12 5 0 16,12-5-129 0,0 0 129-16,0 0-129 15,-10 1 0-15,10-1 0 0,0 0 0 16,0 0 0-16,0 0 0 15,0 0 0-15,0 0 129 16,0 0-129-16,0 0 0 16,0 0 129-16,0 0-129 15,0 0 0-15,0 13 129 16,0-13-129-16,0 21 0 15,0-8 0-15,1 4 129 16,-1 3-129-16,0 6 258 16,0 0-258-16,0 4 0 15,0 0 0-15,0 5 0 16,0 3 0-16,-1 0 0 15,0 4 0-15,1 3 0 0,0 0 129 16,-1 4-129-16,1 2 129 16,-4 2-129-16,3 4 129 15,1 0-129-15,-1 3 0 16,-1 0 129-16,1 1-258 15,1-1 258-15,0 3-258 16,0-3 258-16,0 1-129 16,0 1-129-16,0-1 129 15,1 0 0-15,1 4 0 16,-2-2 0-16,0 2-129 15,0 4 0-15,-4-6 129 16,1 1 129-16,-2-1-258 16,-2-2 258-16,2-4 0 0,1 4-129 15,0-7 129-15,0-1 0 16,0 1-129-16,2 0 0 15,-2-1 258-15,2-1-258 16,1 0 0-16,-3 1 129 16,0-1-129-16,1-5 129 15,-2 0 0-15,2 1 0 16,0-4-129-16,0 1 129 15,-4-2 0-15,2-1-129 16,1-2 129-16,-1 5-129 16,1-3 129-16,0-2-129 15,-3 1 129-15,6 1-129 16,-2-1 0-16,1 1 0 0,-1-3 0 15,3-2 0-15,-1 1 0 16,1-2 129 0,0 2-258-16,0-2 129 15,0-4 0-15,0 2 129 0,2 0-129 16,1 0 0-16,-2-6 0 15,0 3 0-15,1-3 129 16,-1-1-129-16,1-3 129 16,0-3-129-16,-1 0 258 15,1-3-516-15,-1 0 516 16,0 0-258-16,1-6-258 15,-1 0 258-15,-1-12 258 16,2 13-258-16,-2-13 0 16,0 0 0-16,0 0 0 15,0 0 129-15,0 0-129 16,0 0 0-16,0 0 0 15,0 0 129-15,0 0-129 0,0 0 0 16,0 0-129-16,0 0 258 16,0 0-129-16,0 0 0 15,0 0 0-15,0 0 129 16,0 0-129-16,0 0 0 15,0 0 0-15,0-6 129 16,0 6-129-16,0 0 0 16,-3-16 0-16,3 16-129 15,-4-25 0-15,1 5 258 16,1-8-258-16,-1-8 129 15,1-9-129-15,1-11 129 16,-4-14-129-16,-1-12 129 0,-1-9 129 16,-1-13-129-16,-4-6 129 15,0-6-258-15,0-9 258 16,0 0-129-16,2 0 129 15,2 7-129-15,1-2-129 16,2 4 0-16,1 3 129 16,1 2 0-16,2 2 0 15,1 3-129-15,0 3 129 16,0 1 0-16,0 4 0 15,0 4 129-15,1 5-129 16,3 4 0-16,-1 3 0 16,1 4 129-16,0 1-129 15,0 3 0-15,4 0 0 0,-3 5-129 16,2 1 129-16,1-3 0 15,-2 9-129-15,1 2 129 16,-1 4-258 0,1 8 258-16,-4 0 0 0,2 4 0 15,-1 8 0-15,-3 5 0 16,-1 5 0-16,3 2 0 15,0 3 0-15,-1-3 0 16,1 7 0-16,-2 0 0 16,1 5 0-16,0-3 0 15,2-1 0-15,-4 16 0 16,5-21 0-16,-5 21 0 15,6-17-129-15,-6 17 129 0,5-16 0 16,-5 16 0 0,0 0 0-16,5-13-129 15,-5 13 129-15,0 0 0 16,0 0 0-16,0 0 0 0,0 0-129 15,0 0 129-15,0 0 0 16,0 0 0-16,0 0 0 16,0 0 0-16,0 0 0 15,0 0 0-15,0 0 129 16,0 0-129-16,0 0 129 15,-1 9-129-15,1-9 0 16,-8 23 0-16,1-5 0 16,-1 6 129-16,-1 5-129 15,-2 9 258-15,-3 0-258 16,1 6 0-16,-4 3 0 15,-2 1 129-15,1 1-129 16,-2 4 0-16,0-1 129 0,-2-2 0 16,3-1-129-16,0-3 129 15,1-1 0-15,3-4-129 16,1-3 129-16,5-8-129 15,0-5 0-15,4-7-129 16,1-5 129-16,4-13 0 16,0 0 0-16,0 0 0 15,4-15 129-15,6-15-129 16,2-8 0-16,3-8 0 15,2-13 0-15,0-7-129 16,1-5 129-16,1-5 0 16,-1 3-129-16,-1 7 129 15,-2 1 0-15,-1 7 0 0,0 12 0 16,-4 6 0-16,-2 11 129 15,1 9-258-15,-5 8 129 16,-4 12 0 0,12 0 0-16,-4 9 0 0,1 12 0 15,2 13 0-15,5 5 0 16,1 9 129-16,0 7-129 15,4 6 129-15,0 2-129 16,0 3 129-16,-1-1-129 16,0-5 0-16,-6-6 129 15,1-1-129-15,-5-11 129 16,-3 1-129-16,0-9 129 15,-5-4-387-15,0-4-129 0,-3-8-516 16,1 13-645 0,-11-9-2322-16,3 14-1548 15,-2 5 0-15,0 12-387 16</inkml:trace>
  <inkml:trace contextRef="#ctx0" brushRef="#br0" timeOffset="342209.5732">6955 10025 4257 0,'-17'-28'4773'0,"16"16"-1806"16,1 12-1032-16,-3-16-774 16,3 16-129-16,0 0 0 0,12 2-258 15,-7 12-129-15,7 16-129 16,1 5 0-16,4 14-129 15,-1 9 0-15,5 10 0 16,0 4-258-16,2 3 0 16,-1-8 0-16,1-3-129 15,-1-14 0-15,-1-6 129 16,0-17 129-16,0-12 129 15,-1-15 0-15,4-19 129 16,-2-23 0-16,4-10 0 16,1-23 258-16,6-11-387 15,1-10 0-15,3-2-258 16,-4 5-129-16,0 4-129 0,-2 17-258 15,-9 8-645-15,4 28-903 16,-14 11-3225 0,-3 8-258-16,-9 17-387 15,0 0 130-15</inkml:trace>
  <inkml:trace contextRef="#ctx0" brushRef="#br0" timeOffset="343917.6707">7120 4803 2709 0,'14'-8'2193'0,"-1"2"258"16,1-3-387-16,4 3-387 15,1-7-516-15,4 8-258 0,0-5-129 16,5 5-129 0,-2-3 0-16,11 3-129 15,-3-3 0-15,13 2 129 16,1-5-129-16,7 7 0 0,1-7 0 15,3 5-258-15,3 1 0 16,-2 1 0-16,-6 0 0 16,-4 4-129-16,-8 0 0 15,-8 0 0-15,-7 0 129 16,-6 1-129-16,-12 2 129 15,-9-3-129-15,0 0 0 16,-7 12 0-16,-14-10 0 16,-3 4 0-16,-7-3-129 15,-1 0-129-15,-6-2 129 16,-4-1 0-16,-2 0-129 15,0-5 129-15,0 2-129 16,0-2 129-16,2 3 0 0,0-3 0 16,1 4 0-16,2-1 0 15,3 2 0-15,4 0 0 16,1 0 0-16,3 0 0 15,1 0 129-15,6 1-129 16,2 1 0-16,3 3 129 16,4-3-129-16,3 3 0 15,9-5 0-15,-11 10-129 16,11-10 0-16,0 0 129 15,4 15 0-15,8-9 129 16,5 4-129-16,6-1 0 16,6-1 129-16,6 0 0 15,5-1 0-15,3-2 0 0,2-1-129 16,0-4 129-16,-6 0-129 15,-2 0 129-15,-6-3 129 16,-8-3-129 0,-7-1-129-16,-4 0 129 0,-9-4 0 15,-3-1 0-15,-15 0-129 16,-6-2 129-16,-9-1-258 15,-8 5 258-15,-9-1-129 16,-3 2 129-16,-3 2-129 16,0 5 129-16,4-2-129 15,4 4 0-15,8 0 0 16,8-1-129-16,9 1 129 15,8 0-129-15,12 0 129 16,0 10-129-16,15-2 258 16,10 1-129-16,8 1 129 15,12 1-129-15,6 0 258 16,7 0-258-16,2-3 129 0,1 4 0 15,-1-4 0-15,-6 1-129 16,-5-2 129-16,-10 0 0 16,-8-1-129-16,-8 0 129 15,-7-2-129-15,-4-1 129 16,-12-3 0-16,0 0 0 15,0 0-129-15,-4-12 0 16,-12 1-129-16,-5-1 129 16,-8-2-129-16,-8-2 0 15,-6 0 0-15,-6 1 258 16,0 3-387-16,-4 3 516 15,7 2-258-15,1 0 129 16,10 4-258-16,3 2 129 0,12 1 0 16,7 3-129-16,9 8 258 15,4 0-516-15,11 4 387 16,3 1-387-16,10 5 129 15,1-5-774-15,17 12-1935 16,-2-12-1935-16,-1-5-516 16,3-2-258-16</inkml:trace>
  <inkml:trace contextRef="#ctx0" brushRef="#br0" timeOffset="374302.4086">7593 10832 774 0,'0'0'1161'16,"-5"10"258"-16,5-10 129 15,0 0 0-15,0 0 0 16,0 0-129-16,4-7-129 15,-4-5-258-15,0 12 0 16,3-22-387-16,-3 22 129 16,0-20-258-16,0 20 258 15,0-18-516-15,0 18 258 0,0-12 0 16,0 12-258-16,-3-11 129 15,3 11-129-15,0 0 129 16,-4-13 0-16,4 13 0 16,0 0-129-16,-9-15-129 15,9 15 129-15,0 0-129 16,0 0-129-16,-7-12 129 15,7 12-129-15,0 0 0 16,0 0 129-16,0 0-258 16,0 0 129-16,0 0-129 15,-5-11 0-15,5 11 0 16,0 0-129-16,0 0-258 0,-12-18-645 15,12 18-903-15,0 0-2322 16,-9-21-645-16,9 21 0 16</inkml:trace>
  <inkml:trace contextRef="#ctx0" brushRef="#br0" timeOffset="377082.5677">5078 7182 258 0,'0'0'645'15,"0"0"-129"-15,-6-13-129 16,6 13 129-16,0 0-258 16,0 0-129-16,0-11-129 15,0 11-129-15,10-7 129 16,-10 7 0-16,12-5 0 15,-12 5 129-15,13-1 258 16,-13 1 129-16,12 0 129 16,-12 0 0-16,0 0 129 15,12 2 0-15,-12-2 129 16,0 0-129-16,0 0-387 15,12 9 129-15,-12-9-258 16,0 0-129-16,0 0 0 0,0 0 129 16,0 0-129-16,8 11-129 15,-8-11 129 1,0 0 0-16,0 0-129 15,10 0 129-15,-10 0 0 0,0 0 129 16,10-11 0-16,-10 11 0 16,0 0-129-16,5-11 258 15,-5 11-129-15,0 0 0 16,-8 0 0-16,8 0 129 15,-12 1-129-15,12-1-129 16,-10 15 0-16,5-4 0 16,2 0 129-16,3-11 0 15,-4 21-129-15,4-7 129 16,-1-2 0-16,1 5 258 15,-2-3-258-15,2 6 129 16,-4-4-129-16,3 6-129 16,0-2 129-16,-1-1-129 0,2-2-129 15,-1-1 129-15,0-3-129 16,-1-2 0-16,2-11 0 15,0 14 0-15,0-14 0 16,0 0 129-16,0 13-258 16,0-13 129-16,0 0 0 15,0 14 0-15,0-14 0 16,4 15 0-16,-1-4 0 15,4 3 0-15,-2 2 0 16,1 4 0-16,1 1 0 16,3 4 0-16,0 0 0 15,-1 3 129-15,1 1 0 0,2-3 0 16,3 1 0-16,-2 0-129 15,2 1 129-15,2 0-129 16,1 0 129-16,2 0-129 16,0 3 0-16,-3 0 0 15,3 1 129-15,-2 2-129 16,-2 3 129-16,1 0-129 15,-1 1 129-15,2 2 0 16,-3-1-129-16,6 3 0 16,-4-4 0-16,0 4 0 15,1-1 0-15,-1 0 129 16,-3 2 129-16,1 0-516 15,-2 0 516-15,-1-1-516 0,-2 2 516 16,2 2-258-16,1-4 0 16,1 4 0-16,0-2 0 15,2-3 129 1,-2 6-129-16,4-3 0 0,-1 3 0 15,1-2 0-15,-1-5 129 16,3 2 0-16,-2-3-129 16,5 2 129-16,-4-6 0 15,3 0 0-15,-1 0 258 16,3 1-387-16,1 0 129 15,0 1-129-15,1-1 258 16,2 2-258-16,-1 0 0 16,2-1 0-16,-1-1 0 0,3-1 129 15,-4-1-129 1,2-1 0-16,-2 2 0 15,2-3 129-15,-2 2-129 16,0-1 0-16,1 0 0 0,-1-2 0 16,2-1 0-16,-1 0 0 15,-1-1 0-15,2 1 129 16,-1-2-129-16,2-2-129 15,-2-2 258-15,1 2-258 16,-1-2 258-16,2 1-129 16,3-1 0-16,-5 1 0 15,6 0 0-15,-4 1 129 16,2 2 0-16,0 2-129 15,-1-3 0-15,2 2 129 16,-1 1-129-16,0-3 0 16,-2 2 129-16,0-3-129 15,1-2 0-15,-1 4 129 0,0-2-129 16,1 0 0-16,-2-4 129 15,1 3-129-15,-1 0-129 16,3-5 129-16,-4 2 129 16,1-1-129-16,-1-3 0 15,0-1 129-15,-1-3-129 16,-2 0 0-16,-2-2 129 15,0 1-129-15,-6 1 129 16,5-2 0-16,-6-3 129 16,-2 1-258-16,0-1 129 15,-2-1-129-15,-12-8 129 16,14 13 0-16,-14-13-129 15,11 11 0-15,-11-11 129 0,0 0 0 16,0 0 0-16,4 11-258 16,-4-11 258-16,0 0-258 15,0 0 258 1,-10 0 0-16,10 0-129 0,-18-2 0 15,5 1 0-15,0-6 129 16,-5-1-258-16,0-3 129 16,-1-3-129-16,-3-3 129 15,-2-2-129-15,-1-1 129 16,0-6-129-16,0-1 129 15,-1-3 0-15,-3-3 0 16,-3-3 0-16,1-5-129 16,-1 2 258-16,-1-8-258 0,-1 2 258 15,-1-3-258 1,-1-2 129-16,-3-1 0 15,1 2 0-15,-3-1 129 16,-1-3-258-16,-2 1 129 0,1 0-129 16,-5 1 129-16,3-2 0 15,-2 0-129-15,3 2 129 16,0 1-129-16,-4-3 258 15,6 4-129-15,-4-1 0 16,1 6-129-16,3-2 258 16,-3 2-258-16,-1 1 258 15,2-2-129-15,-1 3 0 16,0-1 0-16,2 2-129 15,-3-2 129-15,2-2-258 16,2 1 516-16,0-2-516 16,4 0 129-16,0-2 129 0,1 0 0 15,1-2 129-15,2 3-129 16,1-1 258-16,1 2-516 15,2 0 516-15,-1 2-129 16,1-4-258-16,5 1 258 16,0-2-258-16,0-2 129 15,2 0 0-15,0 1 0 16,0-4-258-16,4-3 258 15,0 7 0-15,-1-4 0 16,3 0 0-16,0 0 0 16,4 2 0-16,0-3 0 15,-2 3 0-15,3 1 0 16,3 0-129-16,-3 3 258 0,2 4-258 15,2 3 129-15,-2 2-129 16,3 5 129-16,-1 4 0 16,-1 3 0-16,3 1 0 15,-2 4 0-15,3 6 0 16,-3-1 0-16,4 2 0 15,-1 0 0-15,1 2 0 16,0 1 0-16,4 12-129 16,-7-17 0-16,7 17-129 15,-5-18-387-15,5 18-903 16,-3-16-2451-16,2-4-1290 15,1 1 0-15</inkml:trace>
  <inkml:trace contextRef="#ctx0" brushRef="#br0" timeOffset="378186.631">5284 7304 516 0,'-12'-2'4257'0,"12"2"129"16,-13-11-258-16,4 5-4257 16,9 6-129-16,-16-14-129 15,16 14 258-15,-17-8 0 16,5 2 129-16,-1 4 0 0,-1 2 0 15,0 0 258-15,1 0 129 16,0 0-129-16,1 1 387 16,0-1-258-16,12 0 0 15,-16 1-129-15,16-1 129 16,0 0 0-16,-6 14-258 15,6-14 0-15,0 15-129 16,0-15 0-16,12 21 0 16,-5-9 0-16,3 0 0 15,-2 0 0-15,-8-12 0 16,18 11-129-16,-18-11 129 15,17 4 0-15,-17-4 0 0,13 0 129 16,-13 0-129-16,12-19-129 16,-6 4 129-16,0 1 129 15,-2-3-258 1,0 1 129-16,-1 0 129 15,-2 1-129-15,0 1 0 0,-1 2 0 16,0 12 0-16,0-16 0 16,0 16 129-16,0 0-129 15,-5-11 0-15,5 11 0 16,0 0 129-16,0 0-129 15,0 0 0-15,-9-5 0 16,9 5 0-16,0 0 0 16,0 0 0-16,0 0 0 0,0 0 0 15,0 0 0 1,0 0 129-16,0 0-129 15,0 0 258-15,0 0 0 16,0 0-129-16,0 0 129 0,0 0-129 16,0 0 129-16,0 0-129 15,0 0 0-15,0 0 0 16,0 0-129-16,0 0 0 15,0 0 0-15,0 0 129 16,0 0-129-16,0 0 129 16,0 0-129-16,0 0 0 15,0 0 258-15,0 0-258 16,0 0 0-16,0 0 129 15,-11 0-129-15,11 0 0 16,0 0 0-16,0 0 129 16,-9 7-258-16,9-7 0 15,0 0-258-15,0 0 0 0,0 0-516 16,-10 2-645-16,10-2-2322 15,0 0-1032-15,0 0-129 16</inkml:trace>
  <inkml:trace contextRef="#ctx0" brushRef="#br0" timeOffset="379041.6799">7816 10792 258 0,'-23'12'516'15,"23"-12"-258"-15,-10 10-645 16</inkml:trace>
  <inkml:trace contextRef="#ctx0" brushRef="#br0" timeOffset="379797.7232">7683 10822 1548 0,'0'44'3741'16,"3"-13"387"-16,3-8-3225 16,-2-4-129-16,8 4 0 15,-7-10 129-15,7 8-129 16,-5-9 258-16,5 2 0 15,-12-14-129-15,14 21 0 16,-14-21-258-16,15 12 0 16,-15-12-258-16,13 7-258 15,-13-7 0-15,13-4 0 16,-13 4-258-16,17-25-129 15,-10 4 129-15,-2-8-129 16,-1 1 0-16,-1-7-129 16,-2 1 0-16,-1 2 129 0,-4 2-129 15,-4 2 387-15,-4 8-129 16,-1 6 129-16,-3 4 0 15,2 8 0-15,-3 2 129 16,3 3 0-16,0 9 129 16,5 2-129-16,1 6 129 15,1 3-129-15,3-2 129 16,3 3-258-16,1-4 258 15,0 5-258-15,1-9 0 16,7 0 0-16,-2-4-258 16,-6-12 129-16,14 9 258 15,-14-9-258-15,13-3 129 16,-8-10 0-16,-1-1-129 0,0-6 129 15,-2-4-129-15,-2 0 129 16,0 1-129-16,0 0 129 16,-3 2 0-16,-4 6 0 15,2 4 129-15,5 11-129 16,-16 0 258-16,16 0-129 15,-17 19 129-15,9-1-129 16,0 2 0-16,3 2-129 16,-4-2 258-16,5-2-129 15,-4-7 0-15,4 2-129 16,4-13 129-16,-9 10-129 15,9-10 129-15,-12 1 0 16,12-1-129-16,-16-6 0 0,16 6-258 16,-22-19-258-16,22 19-1032 15,-29-25-2580 1,5-4-774-16,5 6-258 15</inkml:trace>
  <inkml:trace contextRef="#ctx0" brushRef="#br0" timeOffset="382718.8902">5213 7213 1419 0,'0'0'2580'15,"0"0"-129"-15,-8-6-258 16,8 6-516-16,0 0-516 15,0 0-258-15,0 0-258 0,0 0-516 16,-10-4 0-16,10 4-129 16,0 0 129-16,0 0-129 15,0 0 0 1,0 0 0-16,0 0 129 0,0 0 258 15,0 0-258-15,0 0 258 16,0 0-129-16,0 0 258 16,0 0 0-16,0 0-129 15,0 0 129-15,0 0-129 16,0 0 0-16,0 0-129 15,-12-2 129-15,12 2-258 16,0 0 258-16,0 0-129 16,0 0-129-16,0 0 129 0,0 0-129 15,0 0 0 1,-10-4 0-16,10 4 0 15,0 0 0-15,0 0-129 16,0 0 0-16,0 0 129 0,0 0-129 16,-9 3 129-16,9-3-129 15,0 0 0-15,0 0 0 16,0 0 129-16,0 0-129 15,0 0 129-15,0 0-129 16,0 0 0-16,0 0 0 16,0 0 129-16,0 0-129 15,0 0 0-15,0 0 0 16,-9-6 0-16,9 6 0 31,0 0 0-31,-11-8 0 0,11 8 0 0,-9-5 0 16,9 5 0-16,-12-5 0 15,12 5 0-15,-13-4 0 0,13 4 0 16,-12-1 0-16,12 1 0 15,-10 0 0-15,10 0-129 16,0 0 129-16,-12 4 129 16,12-4-258-16,0 0 129 15,0 0 0-15,0 0 0 16,0 0 129-16,0 0-129 15,0 0 0-15,0 0 129 16,0 0-129-16,0 0 129 16,-12 6-129-16,12-6 0 15,0 0 0-15,-16 8 0 16,16-8-129-16,-12 6 129 15,12-6-129-15,-10 4 129 0,10-4-129 16,0 0 0-16,-11-7 0 16,11 7 129-16,-9-18-129 15,4 5 0 1,-2 2 129-16,0-3 0 0,0 3-129 15,7 11 129-15,-15-14 129 16,15 14-129-16,-13-5 0 16,13 5 0-16,-13 8-129 15,13-8 0-15,-12 22 129 16,5-8 0-16,2 0 0 15,1-1 0-15,1-1 0 16,3-12 0-16,-5 15 129 0,5-15-129 16,0 0 0-16,0 0 129 15,0 0-129 1,0 0 0-16,0 0 0 15,0 0 0-15,0 0 0 16,0 0 129-16,-2-9-129 0,2 9-129 16,0 0 129-16,0 0 0 15,0 0 0-15,0 0 0 16,0-10-129-16,0 10 129 15,0 0 129-15,0 0-129 16,0 0 0-16,0 0 129 16,0 0-129-16,0 0 0 15,2 7 129-15,-2-7-129 16,0 0 129-16,0 0 0 15,0 0-129-15,0 0 129 16,0 0 0-16,0 0 0 16,0 0 0-16,0 11-129 0,0-11 0 15,0 0 0-15,0 0 129 16,0 0-129-16,0 0 0 15,0 0 0-15,0 0 129 16,0 0-129-16,-5 0 0 16,5 0 0-16,0 0 0 15,0 0 0-15,0 0 0 16,0 0 129-16,0 0-258 15,0 0 129-15,0 0 0 16,0 0 129-16,0 0-129 16,5-2 0-16,-5 2 0 15,0 0 129-15,0 0-129 16,0 0 0-16,0 0 129 0,0 0-129 15,0 0 387-15,0 0-258 16,0 0-129-16,0 0 129 16,0 0 0-16,0 0 0 15,0 0-129-15,0 0 129 16,0 0-129-16,0 0 0 15,0 0 0-15,0 0 0 16,0 0 0-16,0 0 129 16,0 0-129-16,0 0 0 15,0 0 0-15,0 0 0 16,0 0 0-16,0 0 129 15,0 0-129-15,0 0 0 16,0 0 0-16,0 0 0 0,0 0 0 16,0 0 0-16,0 0 0 15,-7-5 0-15,7 5 0 16,0 0 0-1,0 0 0-15,0 0 0 0,0 0 0 16,0 0 0-16,0 0 0 16,0 0 0-16,0 0 0 15,0 0 0-15,0 0 0 16,0 0 0-16,0 0 0 15,0 0 0-15,0 0 129 16,0 0-129-16,0 0 129 16,0 0-129-16,0 0 129 15,0 0-129-15,0 0 129 16,0 0-129-16,-11 0 129 0,11 0-129 15,0 0 129 1,-10 0-129-16,10 0 0 16,0 0 129-16,-14 3-129 0,14-3 129 15,-9 4-129-15,9-4 0 16,0 0 0-16,-11 1 0 15,11-1 0-15,0 0 129 16,0 0-129-16,-11 0 0 16,11 0 129-16,0 0-129 15,0 0 129-15,0 0-129 16,-10 0 0-16,10 0 0 15,0 0 129-15,-12-1-129 16,12 1 0-16,0 0-129 16,-12-4 129-16,12 4 0 15,0 0 0-15,-9-3 0 16,9 3 0-16,0 0 0 0,0 0 0 15,0 0 0-15,0 0-129 16,0 0 129-16,0 0 0 16,0 0 0-16,0 0 0 15,0 0 0-15,0 0-129 16,0 0 129-16,0 0-129 15,0 0 129-15,0 0 0 16,0 0 0-16,0 0 0 16,0 0 0-16,0 0 0 15,0 0 129-15,0 0-129 16,0 0 0-16,0 0 129 15,0 0-129-15,0 0 0 0,0 0 0 16,0 0 0-16,0 0 0 16,0 0 0-16,0 0 129 15,0 0-129 1,-11 0 0-16,11 0 0 15,0 0 129-15,0 0-129 0,-12 0 0 16,12 0 0-16,0 0 0 16,-11 0 0-16,11 0 0 15,0 0 258-15,-15 0-516 16,15 0 258-16,0 0 0 15,-9 0 0-15,9 0-129 16,0 0 129-16,0 0 0 16,0 0 0-16,0 0 0 0,-9 0 0 15,9 0 0 1,0 0 0-16,0 0 0 15,0 0 0-15,0 0 0 16,0 0-129-16,0 0 129 0,0 0-129 16,0 0-129-16,0 0-129 15,0 0-387-15,0 0-1161 16,-13 0-1935-16,13 0-1677 15,-19-3 0-15,7-9-128 16</inkml:trace>
  <inkml:trace contextRef="#ctx0" brushRef="#br0" timeOffset="392697.461">575 16516 5289 0,'0'0'4902'15,"17"0"-645"-15,9-4-129 16,10-6-4128-16,13-1-129 15,18 0-129-15,12 1 258 16,15-1 0-16,10 5-129 0,8-1 0 16,12 5 0-16,8 1 129 15,13 1 0-15,5 1-258 16,11 3 258-16,12 2-129 15,10 1 129-15,9-2 129 16,8 0-129-16,2-1-129 16,3 0 129-16,1-1 0 15,-5-2 129-15,-11-1-129 16,-11 5-129-16,-16-2 129 15,-19 7-129-15,-22-3-129 16,-16 10-1161-16,-28-6-2838 16,-28-7-645-16,-11 5 387 15</inkml:trace>
  <inkml:trace contextRef="#ctx0" brushRef="#br0" timeOffset="393221.4909">1899 13788 1161 0,'-49'58'3999'0,"24"-27"258"15,15 18-387-15,-10-1-2838 16,8 19-903-16,7 17 0 15,1 17 0-15,1 16 0 16,1 18-258-16,0 17 129 16,1 18-129-16,1 14 0 15,-2 17 0-15,0 9 0 16,-1 15 0-16,-1 13 0 15,1 3 258-15,2-2 129 16,-4 4 0-16,5 13 387 0,-1-30 129 16,1 17-516-16,5-38 645 15,4-4-129-15,-1-32-129 16,8 1-516-16,4-45-387 15,-7-7-2193-15,3-47-2064 16,-16-71 0-16,0 0-774 16</inkml:trace>
  <inkml:trace contextRef="#ctx0" brushRef="#br0" timeOffset="394161.5446">2831 15100 1677 0,'-25'7'3096'0,"25"-7"129"16,-17 4-3225-16,17-4 0 15,-16 0 0-15,16 0 129 0,-9 0 129 16,9 0 387-16,-10 5-129 16,10-5 258-16,-11 21 0 15,4-7-129-15,5 8-129 16,-3-7-258-16,3 5 129 15,2-2-258-15,0-3 0 16,0-15 0-16,9 12 0 16,-9-12 0-16,19-7 129 15,-8-7-129-15,2-5 0 16,-2-2 0-16,1-2 0 15,-2 1 0-15,-3 0 0 16,-3 5 129-16,-1 6 129 16,-3 11-258-16,0 0 129 0,0 0 0 15,-5 12-129-15,-1 8 0 16,3 0 0-16,-3 3-129 15,4 0 0-15,-1-1 0 16,3-4 0-16,0-3 0 16,0-2 258-16,0-13-258 15,12 7 129-15,-12-7 0 16,16-8-129-16,-6-6 0 15,1 0 0-15,1 0 129 16,-3-2-258-16,0 3 129 16,-2 1 0-16,-7 12-129 15,6-11-387-15,-6 11 129 16,0 0-258-16,-2 6-903 0,2-6-129 15,-12 10-645-15,12-10-258 16,-12 9-129 0,12-9 129-16</inkml:trace>
  <inkml:trace contextRef="#ctx0" brushRef="#br0" timeOffset="394513.5648">2886 15123 516 0,'-1'42'903'0,"1"-12"258"15,0 8-129-15,0 10 129 0,0 6-258 16,1 6-258-16,-1 10-129 16,0 0-129-16,0 12-387 15,0-3-258-15,-1 4 129 16,-1-5-258-16,-1-2 258 15,3-5 129-15,0-5 0 16,0-7-258-16,0-9 258 16,4-10 0-16,-1-4-129 15,1-8 0-15,-2-2-387 16,2-6-1290-16,-4-20-1032 15</inkml:trace>
  <inkml:trace contextRef="#ctx0" brushRef="#br0" timeOffset="395005.593">2883 15220 903 0,'-20'-2'2967'0,"9"1"-2193"16,-3 0-387-16,-3-4 129 15,-3-2-387-15,-4-3 258 16,-2 0 258-16,-7-5-129 16,-4 1-258-16,-8-4 258 15,-5 1-387-15,-9 2 0 16,-7 6 0-16,-8-1 0 15,-4 6 387-15,-5-1 0 16,1 5 258-16,-2-2 0 16,10 2 129-16,3-4 0 15,13 1-387-15,4-4-129 16,10-1-645-16,9-1-1032 0,9 3-2451 15,-1-13-387-15,14 9 258 16</inkml:trace>
  <inkml:trace contextRef="#ctx0" brushRef="#br0" timeOffset="398014.7651">1805 16290 516 0,'-13'6'1032'0,"13"-6"-258"16,-9 6-129-16,9-6-387 15,0 0-129-15,-9 14 0 16,9-14-129-16,0 0 0 15,-8 15 0-15,8-15 129 16,0 0 129-16,-9 13-129 16,9-13-129-16,0 0 258 15,0 0 129-15,0 0 0 16,0 0 387-16,-8 12 129 0,8-12 0 15,0 0 0 1,0 0 129-16,-9 16-129 16,9-16-129-16,0 0-129 15,0 0-258-15,0 0-258 0,-11 5 0 16,11-5 258-16,0 0-258 15,0 0 258-15,0 0 129 16,0 0 0-16,0 0-129 16,0 0 258-16,0 0-258 15,0 0 258-15,0 0-258 16,0 0 0-16,0 0-258 15,0 0 129-15,0 0-129 0,6-11 0 16,-6 11 0 0,11-19 0-16,-3 8 258 0,1-5-387 15,0-2 129 1,3-3 0-16,3-2 0 0,3 0 0 15,3-7 129-15,3-3-129 16,3-5 0-16,4-4 129 16,2-3 0-16,5-5-129 15,0-3 129-15,3-2-129 16,1-4 0-16,4 5 0 15,-2-4 0-15,0 3-129 16,-1 3 129-16,2 2 0 16,-4-2 0-16,1 9 0 15,-5-3 0-15,-1 3 129 16,-3 1-129-16,0 1 0 15,-3 8 0-15,-4 1 0 16,-2 3-129-16,-3 4 0 0,-5 5 0 16,-4 6 0-16,-12 14 129 15,14-18-129-15,-14 18 0 16,0 0 0-16,0 0 129 15,6-12-129-15,-6 12 0 16,0 0 0-16,0 0 0 16,0 0 0-16,0 0 0 15,0 0 129-15,-3 10-129 16,-2 3 0-16,-7 2 0 15,0 4 129-15,-6 8-129 16,-5 6 129-16,-5 5-258 16,-6 8 258-16,-3 9-129 15,-4 0-129-15,-2 7 129 0,0 2 0 16,-5 4 0-16,0 3-129 15,0 1 129-15,0 2-129 16,0-3 129-16,0-2 129 16,0-5-258-16,1-6 258 15,6-3-258-15,3-8 129 16,6-10 0-16,2-6 0 15,6-5 0-15,4-8 0 16,6-6 129-16,5-2-129 16,9-10 0-16,0 0 0 15,0 0 0-15,-6-18 129 16,12-4-129-16,8-3 0 15,6-8 0-15,8-11 0 16,7-9 0-16,6-6 129 16,10-4-129-16,3-9-129 0,2 0 258 15,3-3-129 1,-1-1 0-16,-1 2 129 0,-3 5-129 15,-2 6 129-15,-8 5-129 16,-3 10 129-16,-5 6-129 16,-6 8 129-16,-10 9-129 15,-3 8 0-15,-5 5 129 16,-12 12-129-16,11-11 129 15,-11 11-129-15,0 0 0 16,0 0 0-16,-11 10 0 16,0 2 0-16,-3 6 0 15,-6 6 0-15,-4 9 0 16,-5 7-129-16,-5 7 129 15,-3 7 0-15,-5 8 0 16,-3 8-129-16,-4 5 129 0,-1 1 0 16,-1-1-129-16,1-1 258 15,0-6-258-15,2-4 258 16,7-12-129-16,8-13 0 15,5-7 0-15,7-8 0 16,7-10 0-16,14-14 0 16,0 0 0-16,0 0 0 15,8-22 0-15,7-1 0 16,7-6 0-16,-1 0-129 15,3-2 129-15,1 1-129 16,-2 3 0-16,-4 2-258 16,2 16-516-16,-14-11-2322 15,4 15-1677-15,-11 5-387 0,10 0-258 16</inkml:trace>
  <inkml:trace contextRef="#ctx0" brushRef="#br0" timeOffset="398466.791">2318 15879 3483 0,'-5'21'4773'0,"5"-21"-258"16,0 11-387-16,0-11-3741 15,12 14-387-15,1-8 0 16,2 4 0-16,2 2 129 15,1 1 0-15,0 9 129 16,-3-5-129-16,1 10 387 0,-5-5-258 16,-1 8 258-16,-6-9-258 15,0 5 129 1,-4-4-129-16,-4 2 0 15,0-7-129-15,-4-3-129 0,3 4-516 16,-5-14-1290-16,10-4-2322 16,0 12-774-16,0-12-258 15</inkml:trace>
  <inkml:trace contextRef="#ctx0" brushRef="#br0" timeOffset="398972.8199">2697 15702 1935 0,'1'-22'4773'16,"-1"12"-387"-16,0 10 0 0,-10 20-2967 15,2 4-1290-15,0 2-129 16,1 14 0-16,1 0 0 15,2 5 0-15,1 1 129 16,3-3-129-16,0-1 129 16,4-12 0-16,4 0 129 15,1-14 0-15,6-3 0 16,-3-12 129-16,6-1-129 15,-4-17 0-15,5-9-129 16,-6-9 0-16,1-7-129 16,-2-6 129-16,-1-1-129 15,-6 0-129-15,1 2 129 16,-4 6 0-16,-2 11 0 0,-1 6-129 15,-7 9 129-15,8 15 0 16,-20 0 0-16,6 9 129 16,-3 9-129-1,2 5 0-15,-1-2 129 0,4 3-129 16,3 1 129-16,5-4 0 15,4-2 129-15,8-2-129 16,10-6 129-16,5-1 0 16,7-3-129-16,1 0-129 15,5-6 0-15,0 4-516 16,-4-10-1290-16,-1-2-2838 15,-2 2-516-15,-9-6-129 16</inkml:trace>
  <inkml:trace contextRef="#ctx0" brushRef="#br0" timeOffset="408209.348">7156 10171 1548 0,'0'0'1677'0,"-10"-13"-129"0,10 13-387 16,0 0-129-1,0-14-387-15,0 14-258 16,4-12-129-16,-4 12-129 15,23-17 129-15,-8 7 0 0,4 1 0 16,1-2 129-16,5-1 0 16,1-3-258-16,3 1 0 15,2 1 0-15,0 2 0 16,4-1-129-16,-3 3 258 15,4-1-516-15,1 3 516 16,-3 1-129-16,-1 1 0 16,0 1 0-16,0 3 0 15,-2 0 129-15,3 1 0 16,-4 0 0-16,3 0 0 15,0 1 0-15,1 4 129 16,-1 2-129-16,4-1 0 16,-4 4-129-16,4 2 387 0,-5 0-387 15,2 1 129-15,0 1 0 16,-1 2 258-16,-2 1-258 15,3 2 0-15,-5 0 129 16,5 2 0-16,-2-1 0 16,-2 5-129-16,2-2-129 15,0 3 129-15,-5 0-129 16,2 1 0-16,-2 2 0 15,-4 1 0-15,2 2 0 16,-2 0-129-16,-5-2 258 16,2 3-258-16,-3-2 0 15,-1 1 129-15,-3-1 0 16,1-1-129-16,-3-3 0 0,1-2 129 15,-4 0-129-15,1-2 0 16,-1-2 0 0,0 1 129-16,-3 0-129 15,0-3 0-15,0-1 0 0,-3-2 129 16,-1-3-129-16,2-1 129 15,-3-12 129-15,0 16 0 16,0-16-129-16,0 0 129 16,-11 4 0-16,11-4-129 15,-17-3 129-15,8-3-129 16,-4-6-129-16,-1 1 0 15,0-7 129-15,-5-4-129 0,-4-5 0 16,0-4 0 0,-4-2 0-16,-2-6 0 15,-8-2 0-15,-2-5-129 16,-9 3 258-16,-5-1-258 15,-3 0 258-15,-8 5-258 0,1 1 129 16,-7 2 0-16,-1 1 0 16,1 5 0-16,-3 2 0 15,4 3 0-15,-3 4 0 16,0-1 129-16,-2 6-129 15,4 5 0-15,0 6 0 16,-1-3 129-16,5 7-129 16,7 1 0-16,6 0 129 15,7 6-258-15,9 0 129 16,4-1-129-16,12 1 129 15,4 0-129-15,17-6 0 16,-16 10 0-16,16-10 129 0,0 0-129 16,0 0 129-16,8 13 0 15,1-13 0-15,3 0 0 16,5-3 0-16,3-3 129 15,5-3-129-15,2-6 129 16,4-1-258-16,3-1 129 16,6-1-129-16,3 0 129 15,5 2-129-15,2 3 0 16,5 2 0-16,3 6 0 15,0 4 129-15,4 1 0 16,0 3 0-16,2 5 0 16,-4 4 258-16,0 2-258 15,3 3 258-15,-4 4-258 0,3 3 129 16,3 1 0-16,-3 1 0 15,-3 5-129-15,-1 3 0 16,-3 2 0 0,-2 6 0-16,-4 2 129 0,-4 4-129 15,-4 0 0-15,-6 1 129 16,1 2 0-16,-7-6-129 15,0 0 129-15,-7-7 0 16,-2-4 0-16,-3-8-129 16,-2-3 258-16,-5-6-129 15,0 0-129-15,-10-17 129 16,9 19 0-16,-9-19 0 15,0 0 0-15,0 0 0 0,3 10 129 16,-3-10-129 0,0 0 0-16,-15-12 0 15,7-3-129-15,-9-6 129 16,-2-5-129-16,-5-4 0 0,-7-8 0 15,-5-6 0-15,-6-2-129 16,-8-6 129-16,-4-2 0 16,-8 4 0-16,-5-3-258 15,-5 4 258-15,-1 5 0 16,-6 5 0-16,-2 7-129 15,-1 5 129-15,2 8 0 16,5 1-129-16,-1 6 258 16,7 5-129-16,4 3 0 15,7 0-258-15,9 4 258 16,7 0 0-16,5 0 0 15,11 2 0-15,5 5 0 16,4-3-129-16,5 0 129 0,12-4 258 16,-15 6-387-16,15-6 129 15,0 0-129-15,0 0 129 16,-9 4 0-16,9-4-129 15,0 0 129-15,8 0 0 16,4-4 0-16,5-2 0 16,5-4 0-16,9-2 0 15,4-4 0-15,6-3-258 16,4 1 258-16,4 0-129 15,4 3 129-15,-1 1-387 16,1 2 387-16,-3 7 0 16,4 3-129-16,-4 2 129 15,3 6 0-15,1 10 387 0,2 2-387 16,3 7 129-16,-2 4-129 15,-2-1 129-15,3 4 0 16,-7 4 0 0,2-2-129-16,-5 0 0 0,-2-1 129 15,-7 5-129-15,-2-2 0 16,-4-2 0-16,-2 0 129 15,-4-5-129-15,-3-1 129 16,-7-8 0-16,-2-2 129 16,-8-6-129-16,-7-12 129 15,7 14-129-15,-7-14 0 16,-6 2 0-16,6-2-129 0,-19 0-258 15,7-1-516-15,12 1-2451 16,-14 3-1806 0,3-5-387-16,11 2-258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06:03.0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06:44.183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5912 13412 774 0,'-41'2'4386'15,"21"-4"0"-15,20 2 0 16,-12 2-3612-16,12-2 258 15,0 0 0-15,0 0-258 16,17 1 129-16,1-1-129 16,8 7 0-16,6-6-129 15,11 5 0-15,5-5 0 16,7 3-516-16,5-4 0 0,1-2-258 15,5-1-774-15,-5-15-1806 16,-3 0-1935-16,1-1-258 16,-11-7-645-16</inkml:trace>
  <inkml:trace contextRef="#ctx0" brushRef="#br0" timeOffset="5778.3305">4792 5508 1677 0,'-26'53'4257'16,"23"-16"129"-16,-2 5-3354 16,-3 7 0-16,8 7-258 15,-5 5-387-15,5 0 129 0,0 1-516 16,0-3 0-16,2-4-258 15,1-9-258-15,6-4-774 16,-2-10-1806-16,-3-17-1032 16,13 2 0-16</inkml:trace>
  <inkml:trace contextRef="#ctx0" brushRef="#br0" timeOffset="7506.4294">6410 5495 3225 0,'0'0'3999'0,"19"0"-3225"15,-2 0-129-15,-2-2 129 16,8 0-129-16,-4-3 0 15,3-2-516-15,0 1-129 16,1-3-387-16,-3-1-516 16,-6 1-645-16,-2-11-1806 0,2 14-387 15</inkml:trace>
  <inkml:trace contextRef="#ctx0" brushRef="#br0" timeOffset="7657.4378">6570 5327 516 0,'-17'36'2451'0,"10"-11"-387"15,2 4-258-15,2 4-645 16,2-2-645-16,1-2-516 16,0-2-1032-16,0-1-1419 15,0-14-903-15</inkml:trace>
  <inkml:trace contextRef="#ctx0" brushRef="#br0" timeOffset="8189.4684">6844 4961 3612 0,'37'30'4128'0,"-33"-17"-774"15,9 12-3612-15,-7-5-1161 16,0 7-387-16,-3-2-774 0,-2-6-516 16</inkml:trace>
  <inkml:trace contextRef="#ctx0" brushRef="#br0" timeOffset="8520.4874">7038 5102 3225 0,'26'25'4257'16,"-8"-13"-2193"-16,-2-8-129 0,9 5-258 15,-7-9-516-15,6 3-129 16,-8-3-258-16,5 0 129 15,-12-1-387-15,4-1 129 16,-13 2-129-16,11-4 0 16,-11 4-129-16,0 0-129 15,0 0 0-15,-10 2-129 16,10-2-129-16,-22 24-129 15,14-6 0-15,-8-1-387 16,10 12-258-16,-9-11-645 16,11 10-516-16,-9-14-1161 15,9-1-1548-15,0 4-387 16</inkml:trace>
  <inkml:trace contextRef="#ctx0" brushRef="#br0" timeOffset="8770.5017">7021 5215 2193 0,'5'10'4128'0,"-5"11"-2322"15,4 7-387-15,-4 0 129 16,0 9-258-16,0-1-387 15,0 6-645-15,0 0 0 16,-3-4-516-16,2-1 258 0,0-3-387 16,1-5-516-16,-1-9-903 15,1-4-1032 1,5-3-1290-16</inkml:trace>
  <inkml:trace contextRef="#ctx0" brushRef="#br0" timeOffset="9301.532">7137 5437 3096 0,'10'22'2838'16,"-7"-6"-258"-16,1 11-645 15,-4-3-258-15,5 10-516 16,-5-8-387-16,5 4-258 15,-4-6-258-15,1-4 129 16,-2-4-129-16,7-4 258 16,-7-12 0-16,0 0-129 0,0 0 0 15,0 0 0-15,0 0-129 16,0 0-129-16,7-10-129 15,-7 10 0-15,3-11-129 16,-3 11 129-16,3-13-129 16,-3 13 129-16,0 0-129 15,0 0 129-15,0 0 129 16,0 0-129-16,0 0 0 15,0 0 129-15,0 0-129 16,0 0 0-16,0 0 0 16,0 0 0-16,0 0 0 15,0 0 0-15,3-13 0 16,-3 13 0-16,0 0 0 0,0 0 0 15,0 0 0-15,0 0 0 16,0 0 0-16,0 0 0 16,0 0-129-16,0 0 129 15,0 0-129-15,12-2 129 16,-12 2 0-16,0 0-129 15,0 0 129-15,0 0-258 16,9 2-129-16,-9-2-516 16,0 0-1290-16,0 0-2322 15,0 0-129-15,0 0 1 16</inkml:trace>
  <inkml:trace contextRef="#ctx0" brushRef="#br0" timeOffset="9635.5512">7195 5405 1419 0,'-12'-5'3741'15,"12"5"-1419"-15,0 0-516 16,7 0 129-16,-7 0-645 16,13 0 387-16,-13 0-516 0,16 0 0 15,-16 0-516 1,18 0 0-16,-18 0-258 15,20 0 0-15,-20 0-129 16,17 0-129-16,-17 0 0 0,16-2-258 16,-16 2-129-16,0 0-645 15,17 0-903-15,-17 0-1935 16,0 0-774-16,0 0-516 15</inkml:trace>
  <inkml:trace contextRef="#ctx0" brushRef="#br0">13803 10849 1935 0,'0'0'3354'0,"-6"-23"-2193"16,3 11 0-16,-2-7 129 15,3 3-258-15,-8-5-129 16,7 5 129 0,-10-5 0-16,5 4-129 0,-9-4-129 15,8 6-129-15,-11 1-129 16,4 6 0-16,-7 1 0 15,4 7 0-15,-5 3-258 16,1 11 0-16,-1 5 0 16,3 7-129-16,0 9 258 15,6-1-129-15,5 6 0 16,7-1-258-16,3-3 258 15,8 0-129-15,10-6 129 0,7-5-129 16,4-11 0 0,10-5 0-16,0-9 0 15,1-9 129-15,-1-10-129 16,-2-5 0-16,-5-3-129 0,-3-3 129 15,-12-2-129-15,-6 0 129 16,-9 5-258-16,-2 5 258 16,-16 7-258-16,-1 6 258 15,-9 9 0-15,0 4-129 16,-5 16 387-16,2 8-387 15,0 4 129-15,8 6-129 16,3 2 387-16,7-4-387 16,6-4 129-16,5-1-129 15,10-13-129-15,10-7 129 16,1-9 0-16,5-2 129 15,1-12-129-15,-1-6 129 16,0-4-129-16,-4-3 129 0,-7-5-129 16,-4 1 129-16,-6 0-258 15,-5 2 258-15,-5-1-129 16,-6 9 0-16,-3-2 0 15,-2 8 0-15,-1 8 0 16,1 5 129-16,2 1-129 16,1 10 0-16,2 7 129 15,6 3-129-15,2 4 0 16,3-1 0-16,3 2 129 15,6-2-258-15,4-6 258 16,6-3-129-16,-1-4 0 16,3-4-129-16,-2-7 129 0,-2 0 0 15,-1-8 129-15,-5-6-129 16,-4-3 0-16,-6-2 0 15,-1 2-129-15,-2-1 129 16,-9 0-129 0,-1 3 258-16,-1 6-387 0,0 2 258 15,0 7 0-15,1 6 0 16,0 10 129-16,6 4-258 15,1 6 258-15,4 0-129 16,1 1 0-16,3 1 0 16,6-3 0-16,-1-4 0 15,8-6-129-15,-4-3 129 16,0-5 0-16,0-4 0 0,-2-2 0 15,-10-1 0-15,12-2 129 16,-12 2-129 0,2-17 0-16,-2 17 129 15,-2-23-129-15,-5 11 0 0,1 0 0 16,-3 0 0-16,0 2 0 15,9 10 0-15,-14-15 0 16,14 15-129-16,-12-6 129 16,12 6 0-16,0 0-129 15,0 0 129-15,-5 6-129 16,5-6 129-16,0 11-129 15,0-11 0-15,5 12 0 16,-5-12 129-16,8 11 0 16,-8-11-129-16,9 10 129 15,-9-10-258-15,0 0 258 16,8 14 0-16,-8-14 0 15,0 0-129-15,0 0 129 0,0 0 0 16,0 0-129-16,0 0 129 16,9 11 0-16,-9-11-129 15,0 0 129-15,0 0 0 16,0 0-129-16,0 0 0 15,0 0 129-15,0 0-129 16,0 0 0-16,10-6 129 16,-10 6-129-16,0 0 129 15,5-10 0-15,-5 10 0 16,0 0 0-16,0-12 0 15,0 12 0-15,-4-11-129 16,4 11 258-16,-10-12-129 16,10 12 0-16,-11-10 0 0,11 10 129 15,0 0-129-15,-13-9 0 16,13 9 0-16,0 0 0 15,0 0 0-15,-8 6 0 16,8-6 0-16,0 20-129 16,1-7 129-16,3 4 0 15,1-1-129-15,2 1 129 16,1-3 0-16,0-2 0 15,2-3 0-15,-10-9 0 16,16 6 0-16,-16-6 0 16,16-4 0-16,-11-7 129 15,0-1 0-15,-3-5-129 16,-2 2 0-16,0-4 0 0,-6 3 0 15,-3-1 0-15,-4 0 129 16,-1 5-129 0,-2 2 0-16,-1 4 0 15,1 6-129-15,-1 2 129 0,4 6 0 16,2 8 0-16,6 4 0 15,1 2-129-15,4-1 0 16,2 2 129-16,5-5 0 16,6 0 0-16,0-6 0 15,4-2-129-15,-1-5 258 16,1-5-129-16,-2 0 0 15,-3-5 0-15,1-4 0 16,-6-2 129-16,-1-1-258 16,-5-3 258-16,-1-1-129 15,-1 2 0-15,-8 0 0 16,-2 0 0-16,-2 2 0 15,-1 3 0-15,-1 3 0 0,-2 4 0 16,4 2 0-16,-3 7-129 16,5 6 129-16,1 5 0 15,7 4 0-15,3 0-129 16,0 1 129-16,6-3 0 15,5-2 0-15,5-1 0 16,4-7 0-16,-2-5 0 16,3-5 0-16,-2-1 0 15,1-9 0-15,-6-2 0 16,-2-1 0-16,-4-5 129 15,-4 3-129-15,-4-4 0 16,-1 2 0-16,-7-1 0 0,-7 1 129 16,-1 3-129-16,-2 3 0 15,-1 4 0-15,1 2-129 16,1 5 129-16,1 8 0 15,7 8 0-15,3 6 0 16,4 3-129-16,2 1 129 16,4 3-129-16,8-6 129 15,4 2-129-15,1-9 129 16,3-4-129-16,-2-5 258 15,2-3-258-15,-4-3 129 16,-3-1-129-16,-13 0-129 16,16-5-129-16,-16-6-258 15,0 11-387-15,0-19-645 0,0 19-1419 16,-3-17-1677-16,-7-3-129 15</inkml:trace>
  <inkml:trace contextRef="#ctx1" brushRef="#br0">18573 14277 0 0,'0'0'0'0,"0"0"0"0,0 0 0 0,0 0 0 0,0 0 0 0,0 0 0 0,0 0 0 0,0 0 0 0,0 0 0 0,0 0 0 0</inkml:trace>
  <inkml:trace contextRef="#ctx0" brushRef="#br0" timeOffset="66864.8245">1652 10822 3096 0,'0'0'2580'0,"8"-3"0"16,-8 3 0-16,2-13-903 15,-2 13-129-15,0-17-516 16,0 17-129-16,-13-22-129 16,13 22 0-16,-22-21-258 15,10 14 258-15,-6-4-387 16,4 5 0-16,-4-1 0 15,0 7-129-15,-2 0-129 16,4 1 0-16,-1 11 0 16,3 2-129-16,-1 12 129 15,5 2-129-15,1 8 0 0,7 1 0 16,2 6 0-16,1-1 0 15,11-5 0 1,1 0 0-16,7-12 0 16,4-6 258-16,1-6-129 0,4-10 0 15,-1-5 129-15,2-11 129 16,-6-9 0-16,1-3-129 15,-8-9 0-15,-1 0 0 16,-8-7-129-16,-6 1 129 16,-2 2-258-16,-6 4 129 15,-9 1 0-15,-1 10 0 16,-2 3 0-16,-2 9-129 0,-1 10 0 15,0 5 129 1,3 10-129-16,1 6 0 16,5 7 0-16,1 4-129 15,6 4 129-15,3-5-129 16,2 1 129-16,7-2-258 0,2-4 258 15,3-7-129-15,-3-5 129 16,6-6 0-16,-6-4 0 16,2-3 0-16,-11 0 129 15,14-18-129-15,-10 3 0 16,-3-5 0-16,-1-5 129 15,0 1-129-15,-7 0 129 16,-3 3 0-16,-2 0-129 16,-1 3 129-16,-1 5-129 15,-1 4 129-15,-1 9-129 16,2 3 0-16,3 13 129 15,1 9-258-15,3 3 129 0,3 6 0 16,4 3-129-16,0 0 0 16,5-1 129-16,5-5-129 15,0-9 0-15,2-4 129 16,4-7-129-16,-3-6 129 15,0-5 0-15,2-9 129 16,-6-6-129-16,2-3 129 16,-4-6 0-16,0-5 0 15,-4-1 0-15,-3-1-129 16,0 2 129-16,-6 0 129 15,-4 5-258-15,-1 6 129 16,2 3-129-16,-7 11 129 16,3 4 0-16,1 11 0 0,0 9-129 15,2 4 0-15,6 5 0 16,-1 2-129-16,5-1 258 15,1-1-387 1,7-6 129-16,2-5 129 0,3-6-129 16,3-6-129-16,-3-6 258 15,1-2 0-15,-2-7 0 16,-2-5 258-16,-2-4-258 15,-3-3 129-15,-1 0-129 16,-4-5 0-16,0 1 129 16,-5 6 0-16,-3-1-129 15,-1 5 129-15,-2 5-129 16,2 6 129-16,-1 4-129 0,-1 14 0 15,3 3 0 1,0 4-129-16,5 3 129 16,0 1 0-16,0-1 0 15,3-2-129-15,0-7 129 0,6-2-129 16,-6-13 129-16,11 15-129 15,-11-15 129-15,9 7 0 16,-9-7 0-16,0 0 0 16,0 0 0-16,0 0 129 15,0 0-129-15,0 0 0 16,0 0 0-16,0 0 0 15,0 0 0-15,0 0-129 16,0 0 129-16,0 0-129 16,8-6-129-16,-8 6 258 15,0 0-129-15,0 0 0 16,0 0 0-16,0 0 0 15,11 0 129-15,-11 0-129 0,0 0 129 16,0 0-129-16,10 4 0 16,-10-4 0-16,0 0 0 15,0 0 0-15,12 6-258 16,-12-6 0-16,0 0-516 15,0 0-258-15,19 3-516 16,-19-3-1419-16,3-6-1935 16,-3 6-258-16,0 0 258 15</inkml:trace>
  <inkml:trace contextRef="#ctx0" brushRef="#br0" timeOffset="68405.9124">1767 11988 1806 0,'46'3'2838'0,"-14"-3"-3096"15,6 0 129-15,8 0 0 16,10 0 0-16,4 3 129 15,7-1-129-15,6 0 129 16,8 0 0-16,5-1 0 16,7 1 129-16,6-1-129 0,5-1 0 15,7 0 0-15,5 0-129 16,5 0-129-16,3 0 0 15,5 0-516-15,1-1-387 16,7 1-129-16</inkml:trace>
  <inkml:trace contextRef="#ctx0" brushRef="#br0" timeOffset="68892.9403">10442 12322 1 0,'231'18'1031'15,"-123"-11"130"-15,-8 3-129 16,-8-5-129-16,-6 1-258 15,-9-1-258-15,-9-1-258 16,-9-2-387-16,-14-2-774 16,-4 6-1935-16</inkml:trace>
  <inkml:trace contextRef="#ctx0" brushRef="#br0" timeOffset="69905.9984">9335 13322 2580 0,'0'-159'2064'0,"-2"59"129"15,0 1-129-15,-3-11-129 0,4 7 0 16,-7-12-387-16,7 8-387 16,-6-11-129-1,3 5-387-15,0-5-129 16,-1 3-258-16,-1-3-258 15,1 1 0-15,2 1 0 0,-4-2 0 16,4 4 0-16,-4 2 0 16,2 6 0-16,1 4-129 15,-1 8 129-15,0 4-129 16,1 8 129-16,-3 9-129 15,-1 8 0-15,0 5 0 16,2 7 0-16,-2 7-129 16,1 4 258-16,-1 4-129 15,2 8 258-15,1 4-258 16,2 3 258-16,-3 5-129 15,4 6 0-15,2 12 129 16,-4-16-129-16,4 16 129 0,0 0-129 16,0 0 0-16,0 0 0 15,0 0 129-15,0 0-129 16,0 0 0-16,-3 14-129 15,3 1 129-15,0 6 0 16,0 4 0-16,0 6 0 16,-4 5 0-16,-1 4 0 15,0 4 0-15,-3 4 0 16,-4 1-129-16,4 1 129 15,-6-4-258-15,5-1 0 16,-2-12-129-16,4-2 0 16,1-10 0-16,6-9-129 15,0-12 258-15,0 0-129 0,10-26 129 16,-1-2 129-1,2-11 129-15,2-8 0 0,0-4 129 16,-1-2-129-16,0-1 129 16,0 2-129-16,0 9 258 15,-3 10-258-15,-1 9 129 16,-8 24-129-16,18-4 0 15,-6 17-129-15,-1 21-1032 16,-2 3-2709-16,11 34-516 16,-13-10 129-16</inkml:trace>
  <inkml:trace contextRef="#ctx0" brushRef="#br0" timeOffset="72432.1427">1526 10895 129 0,'0'0'1290'15,"0"0"-129"-15,0 0-129 16,0 0 0-16,0 0-387 15,0 0-129-15,0 0-258 16,0 0 129-16,0 0-387 16,0 0 0-16,0 0-129 15,0 0-258-15,0-8 129 16,0 8-129-16,0 0 0 15,0 0-129-15,0 0 129 16,0 0-129-16,0 0 258 16,0 0 0-16,0 0-258 15,0 0 258-15,0 0-258 0,0 0-129 16,5-5 129-16</inkml:trace>
  <inkml:trace contextRef="#ctx0" brushRef="#br0">8374 13323 1419 0,'4'57'2193'0,"-3"-37"129"15,3-3 0-15,-4-5-258 16,4-1-387-16,-4-11 129 16,0 0-516-16,0 0-129 15,0 0-129-15,0-7-129 16,0-8-129-16,-1-12-258 15,-3-7-129-15,-4-10-258 16,-2-8 0-16,-2-11-129 16,-3-13 0-16,0-9-129 15,-2-8 129-15,-1-5 0 16,1-5 0-16,1-3 0 15,-2 1 0-15,-1 0 0 0,3 4 129 16,2 5-129-16,-3 6 129 16,0 4 0-16,2 8-129 15,-1 5 258-15,2 3-129 16,-2 8 0-16,0 6 129 15,0 6-129-15,0 7 0 16,2 4 0-16,2 6 258 16,-1 1-387-16,1 7 0 15,1-2 0-15,3 4 129 16,-2 1-129-16,5 0 0 15,-2 1 0-15,3 2-129 16,1-1 258-16,-1 0-258 16,3 1 258-16,0 1-129 0,-2 0 0 15,3 4 129-15,-3-1 0 16,2 1 0-16,-4 2 0 15,4 1 0-15,1 11 0 16,-7-14 0-16,7 14 129 16,0 0-129-16,-9-13 0 15,9 13 0-15,0 0 0 16,0 0 0-16,0 0-129 15,-9-6 129-15,9 6-129 16,0 0 129-16,0 0-129 16,-11-6 129-16,11 6-129 15,0 0 0-15,0 0 129 16,-16-6-129-16,16 6 0 0,-8-7-129 15,8 7 258-15,-16-14-129 16,16 14-129 0,-14-17 258-16,14 17-129 15,-13-16 0-15,13 16 0 0,-11-16 258 16,11 16-258-16,0 0 0 15,0 0-258-15,0 0 258 16,0 0-129-16,0 0 129 16,0 0 0-16,-2 13-129 15,2 4 129-15,3 7 0 16,7 7 0-16,-4 9 0 15,1 3-129-15,1 5 258 0,1 4-258 16,-4-2 129 0,3 2 0-16,-4-3 0 15,-2-6 129-15,0-5-129 16,1-5 0-16,-2-6 0 0,-1-6 129 15,0-5-129-15,0-16 129 16,1 13-129-16,-1-13 0 16,0 0 258-16,0 0-258 15,0-13 129-15,0-6-129 16,-5-8 129-16,0-7-129 15,-3-9 129-15,0-10-258 16,-1-2 129-16,1-2 129 16,1-2-258-16,1 1 258 15,2 3-129-15,1 7 0 16,3 7-129-16,0 11 129 15,0 5 0-15,0 7-129 16,0 5 129-16,0 13-129 0,14-1 129 16,-3 3-258-16,4 12 516 15,3 5-516-15,5 7 258 16,4 5 0-16,2 4 0 15,4 3 0-15,-1 2 0 16,0 0 0-16,2-4 0 16,-2-2 0-16,-2-5 0 15,-1-2 0-15,-7-5-129 16,-2-2 258-16,-4-6-129 15,-2-3 0-15,-14-11 258 16,15 12-258-16,-15-12 129 16,0 0 0-16,0 0 0 15,0 0-129-15,-7-7 0 0,-5-3 129 16,-1-1-258-16,-4-6 129 15,-6-3-129-15,0-2 0 16,-2-5-258 0,-1-2 129-16,-2-1 0 0,4 3 129 15,-2-4 0-15,2 4 0 16,2-1 0-16,0 6 0 15,4 5 0-15,4 3 258 16,2 1-258-16,12 13 129 16,-16-17 0-16,16 17 0 15,0 0 0-15,-12 1 0 16,11 13 0-16,0 7-129 15,0 11 129-15,-3 8 0 0,-1 9 0 16,1 8-129 0,-4 7 129-16,0 2 129 15,-2 2-129-15,-2-7 0 16,1-6 0-16,1-5 129 0,0-9-129 15,0-9 129-15,6-8-258 16,-1-13 258-16,5-11-258 16,0 0 129-16,0-26 129 15,1-6-258-15,3-9 129 16,-1-13 0-16,-1-8 0 15,1-8-129-15,1-1 129 16,-4-1 0-16,0 8-129 16,0 10 258-16,0 6-129 15,0 13 0-15,1 10-129 16,3 9 258-16,-4 16-129 15,20-1-129-15,-7 5 129 16,7 9-129-16,2 6 258 0,6 6-258 16,4 6 258-16,3 4-258 15,2 3 129-15,3 2 0 16,-1-2 0-16,0 1 0 15,-2-2 0-15,-3-7 0 16,-4-2 129-16,-9-7-129 16,-1-5 0-16,-8-6 0 15,-12-10 129-15,10 12-129 16,-10-12 129-16,-7 0-129 15,-8-7 0-15,-6-5 0 16,-4-5 0-16,-7-3 0 16,-3-4 0-16,-2-4 0 0,-3 0-129 15,0-1 129-15,3 1 0 16,2 4 0-16,-1-1 0 15,6 9 0-15,4 1 0 16,3 4 0 0,4 1 0-16,4 3 129 0,4 1-258 15,11 6 129-15,-11 0 0 16,8 10 0-16,3 12 0 15,0 10-129-15,0 10 129 16,0 8 129-16,0 7-129 16,0-1 0-16,0 0 0 15,0-9 129-15,0-6-129 16,0-11 0-16,0-7-129 0,-1-11 129 15,1-12 129-15,0 0-129 16,0-11 129 0,1-12-258-16,4-5 129 15,-4-9-129-15,2-7 258 0,-3-6-129 16,0-6 0-16,0 2-129 15,0 5 129-15,0 6 129 16,0 8-129-16,0 11 0 16,-3 6 0-16,3 18-129 15,0 0 129-15,10 15-129 16,-1 6 129-16,6 5-129 15,3 2 129-15,3 0-129 16,3 0 129-16,4-3-258 16,-2-9-516-16,11 4-645 15,-12-11-2709-15,5-5-774 16,2 1-516-16,-2-5 258 15</inkml:trace>
  <inkml:trace contextRef="#ctx1" brushRef="#br0" timeOffset="66839.823">14631 14157 0 0,'0'0'0'0,"0"0"0"0,0 0 0 0,0 0 0 0,0 0 0 0,0 0 0 0,0 0 0 0,0 0 0 0,0 0 0 0,0 0 0 0,0 0 0 0,0 0 0 0,0 0 0 0,0 0 0 0,0 0 0 0,0 0 0 0,0 0 0 0,0 0 0 0,0 0 0 0,0 0 0 0,0 0 0 0</inkml:trace>
  <inkml:trace contextRef="#ctx0" brushRef="#br1" timeOffset="913405.2438">4717 4229 645 0,'-41'-138'2967'0,"28"82"-129"0,-4 11 129 16,9 19-516-16,-6 1-129 15,14 25-774-15,-16-8-258 16,12 16-387-16,-2 13-258 16,6 20-258-16,0 8-258 15,3 17 129-15,6 16-258 16,7 15 129-16,4 17 0 15,8 13-258-15,2 14 129 16,4 11 0-16,6 5 0 16,-2 7-129-16,0 1 129 15,3-1-129-15,-4-5 129 16,0-9-129-16,-3-15 0 15,-3-16 0-15,-5-12 129 0,-2-18-129 16,-7-15 129-16,-1-18-129 16,-7-13 0-16,-6-16-129 15,-1-10 129-15,-2-17 0 16,-8-6 0-16,-5-19-129 15,-4-11 129-15,-6-10 0 16,-1-8 0-16,-4-7 0 16,0-2 0-16,-5 0 129 15,4 0-129-15,-1 2 258 16,3 8-258-16,1 8 129 15,5 7 129-15,1 8-129 16,7 9 129-16,13 21-129 16,0 0 129-16,0 39-129 0,13 16 129 15,12 19-129-15,7 14 0 16,5 8 0-16,4 7 0 15,0-6 0-15,-3-11 129 16,-4-16-129-16,-6-19 129 16,-4-19 0-16,-9-26 129 15,0-15 0-15,-11-31 0 16,1-21-258-16,-4-19-645 15,-2-21-2580-15,-4-14-1161 16,2-10-516-16,-3-10 129 16</inkml:trace>
  <inkml:trace contextRef="#ctx0" brushRef="#br1" timeOffset="914345.2976">4126 2969 2580 0,'20'0'3354'0,"-8"-9"-774"0,6-6-1806 15,10 0 129-15,0-6 258 16,11 7 0-16,-3-12-129 15,6 10-129-15,-5-6 0 16,4 6-258-16,-7 0 0 16,-1 9-258-16,-8-2 0 15,-3 4 0-15,-8 0 0 16,-3 6 258-16,-11-1-387 15,7 28 129-15,-7-10-129 0,-2 12 0 16,-9 4 129 0,2 6-129-16,-4 5-129 15,0-1-129-15,-2 0 0 16,1-4-129-16,0 2-258 0,0-14-645 15,5 1-1677-15,-3-8-1677 16,1-11-258-16,2-7-129 16</inkml:trace>
  <inkml:trace contextRef="#ctx0" brushRef="#br1" timeOffset="914613.3129">4206 3084 2580 0,'-18'15'3741'15,"16"-2"774"-15,2-13-516 16,-8 16-3096-16,8 7 0 0,3 1-129 16,7 21 258-16,-6-5-258 15,8 20-129-15,-4 3-387 16,2 4 0-16,-2 0-387 15,3-2 258-15,-5-9-258 16,1-6 0-16,-2-5-516 16,-2-16-903-16,6-5-1548 15,0-7-1548-15,-9-17 0 16,15 1-129-16</inkml:trace>
  <inkml:trace contextRef="#ctx0" brushRef="#br1" timeOffset="915033.3369">4523 3584 1806 0,'9'0'4128'16,"-9"0"0"-16,0 0-2709 15,0 0 129-15,0 0-129 16,4 14-129-16,-2 4-129 16,-2-5-516-16,0 11-129 15,0-4-129-15,0 7-129 16,0-6-129-16,0 0 0 0,0-3-129 15,4-3 129-15,1-4-129 16,-5-11 0 0,16 11 129-16,-3-11 0 15,3-4 0-15,8-5 0 0,2-7 129 16,7-2-129-16,1-4 129 15,2 0-129-15,-2 0 0 16,2 3 0-16,-7 0 0 16,-3 5-129-16,-9 5 0 15,-2 3 0-15,-6 5-387 16,-9 1-1032-16,7-13-2838 15,-7 13-258-15,0 0-516 16,0 0 129-16</inkml:trace>
  <inkml:trace contextRef="#ctx0" brushRef="#br1" timeOffset="930821.24">7573 10926 1 0,'17'19'1160'0,"-17"-19"1"15,13 12-387-15,-13-12 0 0,0 0 129 16,13 14-129-16,-13-14 387 16,0 0-129-1,0 0 129-15,0 0 0 16,0 0-129-16,0 0 0 0,0 0-129 15,-7-6-387-15,-2-4 129 16,-1-1-387-16,-2-5 0 16,-3-3 129-16,0 0-129 15,1-2-129-15,-1 2 129 16,2 1 0-16,0-1-258 15,2 3 129-15,0 6-129 16,11 10 129-16,-12-13-258 0,12 13 129 16,-7-11-129-1,7 11 0-15,0 0 129 16,0 0-129-16,0 0 0 15,0 0 129-15,0 0 129 0,0 0-258 16,0 0 258-16,0 0-258 16,1 6 129-16,-1-6 0 15,0 0 0-15,0 0 0 16,12 10 0-16,-12-10 0 15,11 4-129-15,-11-4 258 16,13 2-258-16,-13-2 129 16,0 0 0-16,12 0 0 15,-12 0 0-15,0 0 129 16,0 0-129-16,11-6 129 15,-11 6 0-15,2-11 129 16,-2 11 129-16,0-11 0 16,0 11 0-16,-1-13 129 0,-10 4 129 15,11 9-258-15,-19-8 129 16,19 8 0-16,-24 0-129 15,12 0-129-15,-2 3 0 16,3 6 0-16,-1 2 0 16,7 3-129-16,4 7 0 15,3 1-129-15,9 4 0 16,7 5 0-16,7-1 0 15,8-2 0-15,1-3-129 16,5-1 0-16,-1-10 0 16,0-6 129-16,-5-5 0 15,0-6 0-15,-8-7 0 16,-4-5-129-16,-5-3 258 0,-4-1-129 15,-7-5 129-15,-5 2 129 16,-1 2-129-16,-10 2 258 16,-8 3-258-1,-1 4 129-15,-7 1-129 0,1 7 129 16,-3 3 0-16,1 5-258 15,1 6 129-15,4 6-129 16,3 0 258-16,7 7-258 16,8-2 129-16,5 7-258 15,4-2 129-15,9-2 0 16,5 1 0-16,4-5 0 15,4-5 0-15,0-5 0 16,1-5-129-16,-1-6 129 0,-5-10 0 16,-1-11-129-1,-5-5 258-15,-5-6-129 16,-6-6 0-16,-4-4 129 15,-3-1-129-15,-8 1 258 0,-11 1-258 16,-3 8 129-16,-5 4 0 16,-6 4 0-16,-2 13 129 15,5 5-258-15,-2 7 387 16,7 8-387-16,6 13 129 15,6 7-129-15,10 3 0 16,6 3-129-16,11 1 258 16,6-5-258-16,8-2 0 15,0-5-129-15,7-10 258 16,-3-9-129-16,1-4 129 15,-3-15 129-15,-5-7-258 16,-4-7 258-16,-4-6-258 16,-7-2 258-16,-5-3-129 0,-2-2 258 15,-11 3-258-15,-2 6 0 16,-4 8 129-16,-4 7 0 15,1 6 0-15,-1 9-129 16,4 3 129-16,5 17-129 16,4 9 0-16,5 0 129 15,3 3-258-15,10 0 129 16,3-3 0-16,4-2 0 15,3-3-129-15,-3-11 129 16,0-5-129-16,0-5 129 16,-4-3 0-16,-2-7 0 15,-5-5 0-15,-3-4 0 16,-3-5 129-16,-1 2-129 0,-10-3 0 15,-2 4 129-15,-3 2 0 16,2 3-129-16,-5 8 129 16,2 5-129-1,4 3 0-15,5 13 129 0,4 9-129 16,4 3 0-16,3 7 0 15,3 0-258-15,6-1 258 16,4-2-129-16,-3-5 129 16,-1-5-129-16,0-7 129 15,0-5-129-15,-12-7 129 16,13 0 0-16,-13 0 129 15,0 0 0-15,0 0-129 0,5-7 0 16,-5 7 0-16,0 0 129 16,0-12-129-1,0 12 0-15,0 0 0 16,-12-10 0-16,12 10-129 0,-14-15 258 15,5 2-129-15,-3-1 0 16,-1 1 0-16,-4-4 0 16,-2-3 0-16,-1-2 0 15,-2 0 0-15,-3-3 0 16,0 0-129-16,-2-6 129 15,-2-1 0-15,-1-5 0 16,-2-4 0-16,1-5 0 16,-1 1 0-16,1-4 0 15,0-2 0-15,-2 1 0 16,1-4 0-16,1 3 129 15,-1 2 0-15,1 0-129 16,0 0 0-16,-3 2 129 0,2 1-129 16,-1-1 129-16,2 7-129 15,-2-1 0-15,-2-4 0 16,4 0-129-16,-2-2 258 15,0-1-129-15,0-1 0 16,-3 2 0-16,4-3 0 16,1-2 129-16,1 3-258 15,-1 1 258-15,2 1-129 16,0 0 0-16,3 1-129 15,-2-3 258-15,3 4-129 16,-1-1-129-16,-2 2 258 16,2 3-129-16,-2-5 0 15,2 4 0-15,-1 1 129 0,-2 0-258 16,-1-3 258-16,0 6-129 15,-1 1 0-15,0-4 129 16,0 1-129-16,0 3 0 16,-1 1 0-16,1 0 0 15,2 1 0-15,2-1 0 16,0-1 129-16,1 5-258 15,1-3 129-15,0 0 0 16,4-1 0-16,1 0 0 16,-2-1 0-16,3-1 0 15,-3 0 0-15,3 1 0 16,1 0 0-16,-1 3 0 15,1 1 0-15,-2-1 0 0,3 3-129 16,0 3 129-16,-1 1-129 16,1-1 129-1,-1 1-129-15,1 3 258 16,-1 1-258-16,0-3 129 0,0 5 0 15,1-2 0-15,1 3 129 16,0 4-129-16,-1-2 0 16,3 5 0-16,-2-4 0 15,1 3 0-15,2-2 0 16,-1 4-129-16,2 0 129 15,1-3 0-15,1-1 0 16,-1 0 0-16,2 0 0 16,1 1 0-16,0 0 0 15,-2 4 0-15,3-1 0 16,0 1 0-16,7 11 0 15,-17-21 0-15,17 21 0 16,-14-17 0-16,14 17 0 0,-16-15 129 16,16 15-129-16,-15-18 0 15,15 18 0-15,-13-11 0 16,13 11 0-16,-12-10-129 15,12 10 129-15,-10-11 0 16,10 11 0-16,-11-11 0 16,11 11 129-16,-10-11-129 15,10 11 0-15,0 0 0 16,-11-11-129-16,11 11 129 15,0 0 0-15,-11-7 0 16,11 7-129-16,0 0 258 16,0 0-129-16,0 0 0 0,0 0 0 15,0 0 0-15,-9-4 0 16,9 4 0-16,0 0 0 15,0 0-129-15,0 0 129 16,-12-3 0-16,12 3 0 16,-10 0 0-16,10 0 0 15,-12 7 0-15,12-7 0 16,-12 18 0-16,8-3 0 15,-1-2 0-15,2 5-129 16,-2 2 129-16,5 3 0 16,-1 1-129-16,1 1 129 15,0-3 0-15,5-2 0 16,1 0 0-16,1-9 0 0,2 3 0 15,0-10-129-15,2-3 129 16,-2-1 0-16,2-5 0 16,-2-8 0-1,2-2 129-15,-5-4-129 0,1-5 0 16,-3-6 258-16,-3-1-258 15,-1-2 0-15,0-2 0 16,-8 3 129-16,1 3-258 16,-3 4 258-16,-2 5-129 15,0 6 129-15,-1 3-129 16,0 10 0-16,-3 1 0 15,3 11 0-15,1 7 0 16,1 5 0-16,6 6 0 16,1 5-129-16,4 2 0 15,4 3 129-15,5 1 0 16,5-6-129-16,3-2 129 15,0-7 0-15,4-3 0 0,0-11 0 16,0-6 0-16,-1-6 0 16,0-12 0-16,0-11 129 15,-2-8-129-15,-5-11 129 16,-2-3-129-16,-6-7 0 15,-5 0 0-15,0 2 129 16,-9 2-129-16,-7 8 0 16,-1 7 129-16,-7 13-129 15,-3 7-129-15,0 13 258 16,-1 5-129-16,1 17 0 15,2 9 0-15,3 10-129 16,7 7 129-16,4 0-129 16,6 2 258-16,5-6-258 0,8-6 129 15,6-5 0-15,4-8 0 16,2-10-129-16,4-9 129 15,1-5 0-15,3-7 0 16,-3-9 0-16,0-7 0 16,0-6 0-16,-5-4 0 15,-3 1 0-15,-3-5 0 16,-4 4 129-16,-8 2-129 15,-2 5 129-15,-5 2-129 16,-7 6 0-16,-5 7 0 16,1 8 0-16,-6 3 0 15,2 8 129-15,3 10-129 16,3 10-129-16,3 5 129 0,3 4 0 15,4 3 0-15,4-4 0 16,3-6 0 0,3-2-129-16,4-10 129 15,1-9 0-15,2-8 0 0,-1-4 0 16,0-15 0-16,-1-5 0 15,-2-1 0-15,-5-4 0 16,-1 3 129-16,-3-3-129 16,-6 6 0-16,-3 4 0 15,-3 4 0-15,-1 10 0 16,1 2 0-16,-1 6-258 15,1 8-129-15,12 13-387 16,-5-5-387-16,14 21-2193 16,4-2-1806-16,11 3-387 15,9 3-387-15</inkml:trace>
  <inkml:trace contextRef="#ctx0" brushRef="#br1" timeOffset="935897.5303">405 2360 774 0,'22'5'3225'16,"-6"-5"-2451"-16,5 0 129 15,11 0 129-15,-2 0 258 16,11 2-129-16,0 0-129 16,8 3 0-16,-3-4-258 0,13 2 0 15,-1-3-258-15,12 0 129 16,5 0-129-16,14-4-258 15,3-8 129-15,10 2 258 16,3-5-387-16,6 1 387 16,4-5-387-16,6 6 258 15,-4-4-387-15,-1 5 258 16,-2 3-258-16,-1 5 0 15,-1-1-129-15,-4 4 258 16,-9 1-258-16,-8 0 129 16,-9 0-129-16,-10 2 0 15,-8-1-129-15,-15-1-258 16,-11 4-1032-16,-13-2-2451 0,-13-3-516 15,-12 1 0-15</inkml:trace>
  <inkml:trace contextRef="#ctx0" brushRef="#br1" timeOffset="936417.5601">1345 745 903 0,'0'0'3870'15,"0"0"0"-15,0 0-516 16,0 0-2838-16,-33 72 774 16,27-22-645-16,4 25 129 0,-3 8-129 15,5 20 387 1,0 14-645-16,4 16 1032 15,-3 18-1161-15,10 9 129 16,-5 24-258-16,5-1-258 0,-2 23 258 16,3-13-387-16,1 9 387 15,0-17-516-15,1-11 387 16,-1-19-258-16,-4-21 258 15,0-25 0-15,0-28-258 16,-5-25-129-16,4-16-516 16,-8-40-774-16,0 0-1806 15,0-25-903-15,-9-34-258 16</inkml:trace>
  <inkml:trace contextRef="#ctx0" brushRef="#br1" timeOffset="936873.5861">1212 708 516 0,'-12'66'3741'0,"12"-66"387"15,-12 55-516-15,12-55-3225 16,-18 54 258-16,18-54-516 15,-13 64 516-15,13-64-516 0,-12 54 258 16,12-54-129-16,0 0 0 16,-11 51 387-16,11-51-387 15,0 0 258 1,0 0 0-16,0 0-258 0,1-57 0 15,-1 57-129-15,11-61 0 16,-11 61 0-16,16-60-129 16,-16 60 258-16,0 0-129 15,31-50 516-15,-31 50-387 16,0 0-258-16,57 36 258 15,-57-36-387-15,58 59 129 16,-58-59-258-16,70 72-1677 16,-70-72-2193-16,67 65-387 0,-67-65-129 15</inkml:trace>
  <inkml:trace contextRef="#ctx0" brushRef="#br1" timeOffset="937871.6432">2590 2039 258 0,'-12'-27'3612'0,"12"27"-645"16,-8-13-516-16,8 13-387 15,0 0-516-15,0 0-516 16,0 0-258-16,0 0-129 15,8 0-516-15,3 0 258 16,6 7 0-16,1 3 129 16,11 3-129-16,-2-1 0 0,5 7-258 15,-4-3 129-15,5 1 0 16,-5 2 0-16,-3-2-129 15,-6-2 0-15,-4 2 129 16,-7 3-129-16,-4 2 129 16,-5 3-258-16,-10 4 258 15,-8 5-258-15,-4 3-258 16,-7 6 129-16,-6-7-516 15,5 13-516-15,-9-14-2322 16,8 1-903-16,10-6-516 16,2-14 259-16</inkml:trace>
  <inkml:trace contextRef="#ctx0" brushRef="#br1" timeOffset="940145.7732">2912 2488 2580 0,'0'0'2064'0,"0"0"-387"15,0 0 0-15,0 0-516 16,3-12-129-16,-3 12 0 0,0 0-258 16,0 0 0-16,0 0-258 15,0 0 0-15,0 0-258 16,0 0 0-16,-3 8-129 15,3-8 0-15,0 19 0 16,5-5 0-16,-1 3 129 16,1 1-258-16,1 5 129 15,1 4-129-15,-4 2 0 16,4 0 0-16,-2 2 0 15,-1 1 0-15,2-1-129 16,1 0 258-16,-3-2-258 16,3-1 129-16,-5-7 0 0,5-2 0 15,-4-5 0-15,-3-14 0 16,5 15 0-16,-5-15 129 15,0 0 0-15,0 0 0 16,0 0-129-16,0 0 129 16,0 0-129-16,0-7 129 15,0 7-129-15,-7-16 129 16,7 16-258-16,-8-13 129 15,8 13 0-15,-5-13 0 16,5 13 0-16,0 0-129 16,-5-14 129-16,5 14 0 15,0 0-129-15,-3-15 129 16,3 15 0-16,0-14 0 0,0 14-129 15,0-17 129-15,0 17 0 16,0-22 0-16,0 22 0 16,0-20 0-1,1 8 0-15,1 0 129 0,-1-5-129 16,3 1 129-16,-4-4-129 15,7 3 129-15,-3-7-129 16,2 2 129-16,2-9-129 16,4 4 0-16,-2-3 129 15,2 5-129-15,3-1 129 16,-1 7-258-16,2 3 129 15,-1 4-129-15,3 7-129 16,-5-3-1032-16,3 6-2709 0,0 2-258 16,-16 0 0-1</inkml:trace>
  <inkml:trace contextRef="#ctx0" brushRef="#br1" timeOffset="940935.8185">1547 829 2451 0,'0'0'2838'15,"0"0"-1290"-15,49-56 516 16,-49 56-774-16,0 0 387 15,43-74-387-15,-43 74 0 16,27-54-387-16,-27 54 387 0,0 0-774 16,0 0 0-16,23-50 0 15,-23 50 0 1,0 0-258-16,0 0-129 15,-13 60 129-15,13-60-258 0,-13 82-129 16,13-82-129-16,-11 96 129 16,11-96 129-16,0 86 0 15,0-86 0-15,16 70 0 16,-16-70-258-16,0 0 258 15,50 42 387-15,-50-42-387 16,46-4-516-16,-46 4-129 16,44-38-1935-16,-44 38-1677 15,38-53 129-15,-38 53-387 16</inkml:trace>
  <inkml:trace contextRef="#ctx0" brushRef="#br1" timeOffset="941145.8305">1602 294 3096 0,'0'0'3870'15,"0"0"-129"-15,0 0-258 16,0 0-3612-16,0 0 0 0,58-28-258 15,-58 28-2193 1,73 18-1032-16,-22 9-645 16</inkml:trace>
  <inkml:trace contextRef="#ctx0" brushRef="#br1" timeOffset="943656.974">2306 1044 129 0,'-47'-24'2193'0,"47"24"258"16,0 0 0-16,0 0-774 16,0 0 258-16,0 0-387 15,-50-22-129-15,50 22-774 0,0 0 258 16,0 0-129-16,0 0-258 15,0 0-129-15,0 0-129 16,0 0-387-16,-41 55 258 16,41-55 258-16,0 0-258 15,0 0-387-15,8 58 387 16,-8-58-129-16,0 0 0 15,0 0 387-15,0 0-258 16,51 18-387-16,-51-18 516 16,0 0 0-16,0 0 0 15,53-46-129-15,-53 46 129 16,0 0 0-16,20-51 129 15,-20 51 129-15,0 0-258 0,0 0 387 16,0 0-516-16,0 0 0 16,0 0 0-16,0 0 0 15,-41 19-258-15,41-19 129 16,0 0 129-16,-13 53 129 15,13-53-645-15,0 0 903 16,0 0-645-16,8 55-387 16,-8-55 387-16,0 0 129 15,0 0 0-15,0 0-516 16,0 0 645-16,0 0 129 15,0 0-129-15,35-57 0 16,-35 57 129-16,0 0 0 16,0 0-258-16,0 0 387 0,-13-53-258 15,13 53-645-15,0 0 258 16,0 0 774-1,0 0-774-15,0 0-645 16,-8 43-387-16,8-43-1677 0,0 0-1290 16,6 50 387-16,-6-50-1290 15</inkml:trace>
  <inkml:trace contextRef="#ctx0" brushRef="#br1" timeOffset="946381.1299">1418 2352 1032 0,'0'0'1161'16,"-12"0"-387"-16,12 0 129 15,0 0 0-15,0 0 0 16,0 0-129-16,-9 8 258 0,9-8-258 15,0 0-129-15,0 0-129 16,0 0 0-16,0 0 0 16,0 0 0-16,0 0 258 15,0 0-387-15,0 0 0 16,0 0 0-16,0 0 0 15,0 0-129-15,0 0 129 16,0 0-129-16,0 0-516 16,0 0 516-16,0 0-129 15,0 0 129-15,0 0 0 16,3-9 258-16,-3 9 129 15,12-22-387-15,-4 12 645 16,4-12-645-16,1 0 516 0,2-9-516 16,3 1 387-16,2-10-387 15,5-2 258-15,-1-8-258 16,5 6 258-1,0-12-387-15,5 0 387 0,-1-1-258 16,5 6 258-16,2-7-258 16,2 6-129-16,4-13 129 15,2 2-387-15,-2 3 387 16,1 2-129-16,-3 2 129 15,-1-2-774-15,-7 4 774 16,-36 54-645-16,66-83 516 16,-66 83 0-16,51-67 129 15,-51 67-387-15,36-51 258 0,-36 51 258 16,0 0-258-1,33-48-129-15,-33 48 129 16,0 0-516-16,0 0 516 16,0 0-129-16,0 0 0 0,0 0-387 15,0 0 387-15,0 0-129 16,0 0 0-16,0 0 516 15,24-49-258-15,-24 49-129 16,0 0 0-16,0 0 516 16,0 0-387-16,0 0 0 15,0 0-129-15,0 0-258 16,0 0 129-16,0 0 129 15,0 0 258-15,0 0-645 16,0 0 387-16,0 0 387 16,0 0-387-16,0 0 645 15,0 0-645-15,0 0-258 16,-48 60 258-16,48-60 258 0,-34 54-258 15,34-54 129-15,-50 66 129 16,50-66-387-16,-62 82-129 16,62-82 0-16,-82 101 129 15,37-37 516-15,-6 5-903 16,0 2 645-16,0 0-516 15,1-2 258-15,0 8 129 16,1-3 0-16,6-1 0 16,2-11-129-16,2 2 129 15,2-3-129-15,2-2 0 16,1-1 258-16,2-4-129 15,3-12-258-15,4-4 129 0,4-5-129 16,3-8 129-16,3-9-258 16,7 0 387-16,8-16-387 15,-13 14 129-15,13-14 258 16,0 0-129-1,5-15 129-15,3-1 0 0,4-2 387 16,1-4-258-16,3-7 258 16,1-7-387-16,6 1 258 15,2-12-129-15,2-1 129 16,5-9-387-16,4-6 387 15,3-3-387-15,5 0 387 16,3-5-258-16,5-7 129 16,4-1 0-16,0 2-129 0,0 4 516 15,1 9-774-15,-3 0 387 16,-5 4-387-1,-2 8 516-15,-47 52-516 16,78-79 387-16,-78 79-129 0,58-60-129 16,-58 60-129-16,44-52 516 15,-44 52-387-15,0 0 258 16,41-49-129-16,-41 49 0 15,0 0-258-15,0 0 258 16,0 0 387-16,0 0-516 16,0 0 129-16,0 0 129 15,0 0-516-15,0 0 387 16,0 0 0-16,0 0-129 15,0 0 129-15,0 0 0 16,0 0 0-16,0 0-129 16,0 0 258-16,0 0-258 15,0 0 0-15,-49 37 0 0,49-37 129 16,0 0-129-16,-49 70 0 15,49-70 387-15,-45 65 129 16,45-65-516-16,-59 78 645 16,25-28-516-16,-6 8 258 15,-3 1-387-15,-4 2 387 16,0 3-645-16,-2 5 258 15,3 0 0-15,1-5-129 16,2 2 129-16,3-5 0 16,3-2 258-16,3-2-387 15,2-5 387-15,6-7-129 16,1-1 129-16,4-9 0 15,1-6-129-15,6-9 0 0,4-2-129 16,10-18 129-16,-10 14-129 16,10-14 129-16,0-8-129 15,7-10 0-15,5-6 129 16,3-10 0-16,7-13-129 15,6-7 258-15,1-10-258 16,5-5 258-16,7-11-129 16,4-5 258-16,5-9-258 15,5 1 0-15,0 9 129 16,0 1-387-16,0 5 516 15,-2 8-1032-15,-4 12 1032 16,-49 58-516-16,78-83 387 16,-78 83-129-16,50-47 258 0,-50 47-258 15,0 0 129-15,0 0 0 16,0 0-129-1,0 0-129-15,0 0 129 16,0 0 0-16,0 0-129 0,0 0-258 16,0 0 516-16,0 0 129 15,0 0-387-15,0 0 0 16,0 0-387-16,0 0-516 15,-28 46-387-15,28-46-1032 16,0 0-2193-16,-55 53 258 16,55-53-516-16</inkml:trace>
  <inkml:trace contextRef="#ctx0" brushRef="#br1" timeOffset="946740.1505">1455 2337 1 0,'0'0'1805'16,"0"0"-128"-16,0 0 129 15,0 0-645-15,0 0-645 16,0 0-774-16,0 0-1419 15,0-13-1161-15</inkml:trace>
  <inkml:trace contextRef="#ctx0" brushRef="#br1" timeOffset="950492.3651">1722 1891 1161 0,'-2'-21'3741'15,"2"21"387"-15,0-14-2451 16,0 14 129-16,0 0-258 15,15 2 0-15,-15-2-387 16,22 13-258-16,-10-13 129 16,7 6-387-16,-3 2-129 0,6 2-129 15,-2 4 129 1,0 0-387-16,-2 1 258 15,4 6-258-15,-8 6 129 16,3-6-258-16,-5 9 258 0,0 0-129 16,-7-2 0-16,3 2 129 15,-4-3-129-15,-2-1 0 16,-2-3 0-16,0-1 0 15,0-7-129-15,0-3 0 16,0-12 0-16,-1 17-129 16,1-17 0-16,0 0 0 15,0 0-516-15,0 0-258 16,0 0-1161-16,0 0-2322 15,-13-6-258-15,13 6-387 16,-6-19 130-16</inkml:trace>
  <inkml:trace contextRef="#ctx0" brushRef="#br1" timeOffset="951190.405">2264 1588 2709 0,'-17'0'3741'16,"16"8"0"-16,-7 11-2064 15,-1 1-387 1,2 12-129-16,3 2-129 0,3 10-258 15,-1 6 0-15,2-8-516 16,6 4 129-16,4-6-387 16,5-2 258-16,1-8-387 15,1-8 129-15,2-8-129 16,1-8 258-16,3-6 0 15,-1-7 0-15,1-9 516 16,0-12-645-16,0-4 516 16,-1-11-387-16,-2-5 258 0,0-11-258 15,-5-2 258 1,-6 6 129-16,-3 3-387 15,-6 3 129-15,0 49-258 16,-18-73 258-16,18 73-516 0,0 0 645 16,-64-18-645-16,37 22-129 15,0 10 387-15,1 14 129 16,-2 6-129-16,6 3 0 15,1 3 258-15,6-4-774 16,1-4 903-16,7 0-387 16,6-1 0-16,1-13-129 15,8-11 129-15,2 5 0 16,10-6 129-16,1-2 0 15,5-6 0-15,2-9 129 16,4 0-129-16,1-3 258 16,-3-1-387-16,4-10 0 15,-5-1-129-15,-1 4-774 0,-12-1-2451 16,1 1-903-16,-6 5-516 15,-6 6 0-15</inkml:trace>
  <inkml:trace contextRef="#ctx0" brushRef="#br1" timeOffset="958235.808">5164 7165 1 0,'0'-12'1031'16,"0"12"-128"-16,0-13-258 15,0 13 258-15,-6-11-129 16,6 11 0-16,0 0 0 16,-15-18 258-16,15 18-258 15,-12-9 0-15,12 9 0 16,-21-4-129-16,12 4-129 15,-3 2 0-15,1 7 0 0,1 2 0 16,-2 5-258-16,3 7 0 16,2 4-129-16,-2 2-129 15,8 5 258 1,-1 1-258-16,2-1 0 0,2 1 0 15,8-7 0-15,-1-3 0 16,7-4 0-16,0-7 0 16,1-5 0-16,4-8 129 15,1-1 0-15,-3-10 0 16,-1-7 0-16,0-4 129 15,-4-8 0-15,-2-3 0 16,-4-4-129-16,-4 0 0 16,-4-2 0-16,-4 5 0 0,-6 5-129 15,-5 3 0 1,0 8 129-16,-4 5-129 15,-1 9 0-15,2 3 0 16,-1 10 0-16,3 13 0 0,2 4 0 16,2 5-129-16,4 5 129 15,4 1-129-15,4-2 129 16,1-2-129-16,9-5 129 15,1-6 0-15,5-8-129 16,0-4 129-16,5-9 0 16,-1-2 0-16,1-9 0 15,1-7 129-15,-2-5-129 16,0-7 0-16,-4-3 129 0,-4-2-129 15,-7 1 0 1,-2 0 129-16,-3 0-129 16,-8 4 129-16,-5 8-129 15,-8 3 0-15,1 5 0 0,-4 8 0 16,-3 4 0-16,4 4 0 15,-1 10-129-15,4 4 129 16,3 0 0-16,7 7-129 16,2-1 129-16,8 3-129 15,1-3 129-15,8-3-129 16,6-4 129-16,2-1-129 15,5-11 129-15,1 1 0 16,-1-6 0-16,2-3 0 16,-3-7 129-16,0-4-129 15,-5-3 129-15,-3-3 0 16,-5-1 0-16,-3 0 0 15,-5-2 0-15,-2-2-129 0,-8 3 258 16,-5-1-258-16,-2 5 129 16,-5 4-129-16,1 5 0 15,0 3 0-15,0 6 0 16,1 7 0-16,4 4 0 15,6 11-129-15,2-2 129 16,5 5-258-16,3-2 258 16,4 2-129-16,8-5 0 15,1-2 0-15,6-6 129 16,-2-3 0-16,3-6 0 15,-2-3 0-15,1-2 0 16,-1-8 0-16,-5-1 129 16,-1-1-129-16,-5 0 129 0,-3-1 0 15,-4 13 129-15,0-17-129 16,0 17 0-16,-19-10 0 15,10 9 0 1,-4 1-129-16,1 0 0 0,0 3 0 16,12-3-129-16,-17 11 0 15,17-11 0-15,-9 13 0 16,9-13-129-16,-5 13 0 15,5-13 129-15,0 0 0 16,0 0 0-16,0 13 0 16,0-13 129-16,0 0 0 15,0 0 0-15,0 0 0 16,0 0 0-16,0 0 0 15,0 0 0-15,0 0 0 16,10-2 0-16,-10 2 0 16,3-12 0-16,-3 12 0 15,4-12 0-15,-4 12 0 0,0 0 0 16,3-11 0-16,-3 11 0 15,0 0 0-15,0 0 0 16,0 0 0-16,0 0-129 16,11 10 0-16,-11-10 129 15,11 8 0-15,-11-8 0 16,13 5 0-16,-13-5 0 15,13 1 0-15,-13-1 129 16,13 0-129-16,-13 0 0 16,0 0 129-16,11-7-129 15,-11 7 0-15,0 0 129 16,0-17 0-16,0 17-129 0,-11-15 0 15,11 15 129-15,-19-11-129 16,9 6 0-16,-2 0 0 16,2 3 0-16,-1 2 0 15,11 0 0 1,-16 0 0-16,16 0-129 0,0 0 0 15,-9 0 0-15,9 0 0 16,0 0 0-16,2 15-129 16,-2-15 0-16,12 8 129 15,-12-8-129-15,14 7 129 16,-14-7-258-16,13 0 258 15,-13 0 0-15,13-1 0 16,-13 1 0-16,0 0 129 0,12-8 0 16,-12 8-129-16,0 0 129 15,0 0 0-15,0 0-258 16,0 0 258-16,0 0 0 15,0 0 0-15,0 0 0 16,0 0 0-16,0 8 0 16,0-8 0-16,0 0 258 15,0 0-258-15,0 0 0 16,0 0 0-16,-6 3 0 15,6-3-258-15,0 0 258 16,0 0-129-16,-12 6 129 16,12-6-129-16,0 0 0 15,0 0 0-15,-12 12 0 0,12-12 0 16,0 0-258-1,-8 11 258-15,8-11 0 16,0 0 0-16,0 0 129 16,0 0-129-16,-8 13 129 0,8-13-258 15,0 0 258-15,0 0-258 16,0 0-129-16,0 0-387 15,0 0-387-15,0 0-258 16,0 0-129-16,0 0-129 16,0 0-129-16</inkml:trace>
  <inkml:trace contextRef="#ctx0" brushRef="#br1" timeOffset="959795.8972">5126 7175 774 0,'-12'-3'1419'16,"3"1"-258"-16,9 2-258 15,0 0-258-15,0 0-387 16,0 0 129-16,0 0-129 15,0 0-129-15,0 0 0 16,1 7 129-16,-1-7 129 16,17 20-129-16,-5-4 129 15,4 2-129-15,1 8 258 16,3 5-258-16,1 1 0 15,1 10 258-15,5-4-129 0,-1 9 129 16,1-2-258-16,3 3 387 16,-1-3-258-1,4 5 129-15,-4-4 0 0,6 1-129 16,-5-1 0-16,3 0-258 15,-3 0 387-15,0 1-387 16,-1 0 0-16,2 0 129 16,-3 0-129-16,1 3 0 15,0-5 0-15,2 3 258 16,-1-5-258-16,0 2 0 15,1-1 0-15,-1 1 0 16,3-1-129-16,-3-1 0 16,5 0 0-16,-3 4 0 15,3 0 0-15,1 0 0 0,-1 1 0 16,2 2-129-16,-3 3 129 15,1 4 129 1,-1-1-129-16,-1 4 0 0,4 1 129 16,-4 6-129-16,1-1 0 15,2 0 0-15,-2-1 129 16,3-1-129-16,-4-2 0 15,4 4 0-15,-3-3 0 16,3-4 129-16,0-1-129 16,1 0 258-16,2-3-258 15,1 3 258-15,-2-3-258 16,1-6 0-16,-1 1 0 0,-2-4 0 15,-1 2 0 1,-2-2 0-16,-1-1 0 16,1 1-258-16,-3 1 258 15,0 2 0-15,0-2 0 0,-1 2 0 16,-2-1 0-16,1-3 0 15,-2-2 0-15,-1-2 0 16,-1-4 0-16,0-2 0 16,0-2 258-16,-3-2-258 15,-1-6 129-15,1-1 0 16,-2-1-129-16,0-1 0 15,0-4 0-15,-4-2 0 16,-2-3 0-16,2-1-129 16,-4-2 129-16,-3 2-129 15,-9-12 258-15,15 13-129 16,-15-13 0-16,0 0 0 15,10 6-129-15,-10-6-387 0,0 0-1419 16,0 0-2193-16,-4-4-645 16,4 4 387-16</inkml:trace>
  <inkml:trace contextRef="#ctx0" brushRef="#br1" timeOffset="961862.0154">8669 10710 258 0,'0'0'1290'15,"0"0"129"-15,0 0-258 16,0 0 258-16,2-7-129 16,-2 7-129-16,0 0-129 15,0 0-129-15,-7-7-129 0,7 7-387 16,-8-11 258-16,8 11-258 15,-17-13 0 1,6 4 0-16,-1-3-129 16,0 1 0-16,-3-4 129 0,0-3-129 15,-3 1 0-15,2-2 0 16,-5-3-129-16,1-1 0 15,-2-3 258-15,1-3-258 16,-7-1 0-16,3 3-129 16,-4-8 129-16,-4 1-129 15,2 0 129-15,-4 0-129 16,-2 1 129-16,0 2 0 15,-1 1-129-15,-2-2 129 16,1 4 0-16,3 2-129 16,-2 1 0-16,4-1 258 15,-4 1-516-15,3 0 258 16,1-2 0-16,1 6 0 0,0-2 0 15,0 5 0-15,0 0 387 16,1 4-387-16,0 6 129 16,-3 0 0-16,0 6 0 15,-1-2 0-15,-1 4 0 16,0 1 0-16,0 3-129 15,2 3 129-15,0-2 0 16,5 1 0-16,-2 3 0 16,6 2 0-16,0-2 0 15,2 1 129-15,3 0-129 16,-3 2 0-16,4 2-129 15,2 0 129-15,-1 0 0 0,2-1 0 16,0 2 0-16,2 0 0 16,0 2 0-16,3 0-129 15,-1 0 129-15,2-3-129 16,3-1 129-16,3 1-129 15,5-14 0-15,-9 18-129 16,9-18 129-16,0 0 0 16,0 13 0-16,0-13 0 15,0 0 0-15,5 0 0 16,-5 0 0-16,12-1-129 15,-12 1 258-15,10-17-129 16,-3 6 129-16,-1-1-129 16,1-1 0-16,1-3 129 0,0-1-258 15,2-1 129-15,2 0 0 16,1 4-129-16,2 0 129 15,1 1-129 1,1 0 129-16,4 3-129 0,0 1 129 16,3 2 0-16,2 2 0 15,2 0 0-15,5 1 0 16,-1-1-129-16,6 1 129 15,0 2 129-15,6 2-129 16,-1 0 0-16,-1 0 0 16,2 0 0-16,-1 5 0 15,2 1 129-15,-1 3-129 16,-1 1 0-16,1 0 129 0,-2 1-129 15,-2 6 129 1,2 2 0-16,0 4 0 16,0 0-129-16,0 1 129 15,-2 6-129-15,2 0 0 0,-2 3 129 16,-2 0-129-16,-3-1 0 15,-3 3 0-15,0 2 129 16,-5 2 0-16,0-4-129 16,-5 1 129-16,1-1-129 15,0-5 0-15,-4 1 0 16,3-6 0-16,-3-2 0 15,0-5 0-15,-2-3 129 16,1-2-258-16,-1 1 258 16,-4-6-129-16,3 3 0 15,-7-4 0-15,-9-7 129 16,16 11-129-16,-16-11 129 15,0 0-129-15,0 0 129 0,0 0-129 16,0 0 0-16,0 10 0 16,0-10-387-16,-6 0-516 15,-11-1-2451-15,-1-13-1419 16,2 2-258-16,-10-9-129 15</inkml:trace>
  <inkml:trace contextRef="#ctx0" brushRef="#br1" timeOffset="962612.0583">7203 9974 1548 0,'0'0'4128'15,"0"0"0"-15,12 7-2967 16,-12-7 0-16,17 25-258 15,-4-14 129-15,9 8-387 16,-3-5 258-16,6 10-387 16,-1-8 129-16,2 2-387 15,-1-9 0-15,-1 2-129 0,0-6 129 16,-3 2-129-16,-4-3 0 15,-1-2 0-15,-4-1 258 16,-12-1-258-16,12 2 0 16,-12-2 0-16,0 0 0 15,-12-10 0-15,-4-1-129 16,-4-2 129-16,-4-6-258 15,-1-1 129-15,-4-5-129 16,2 1 129-16,0 0-129 16,6 2 129-16,0-4-129 15,5 6 0-15,6 0 258 16,3-1-129-16,3-2 0 0,4 4 129 15,0-4 0-15,4 2-129 16,9-1 129-16,1 1 0 16,5 0 129-16,5 6 0 15,4 4-129-15,4 2 129 16,4 4 0-16,4 5 0 15,-3 0 0-15,1 4 0 16,-4 1 0-16,-2 1 0 16,-6 0 129-16,-3 2-129 15,-9-5 0-15,1 1-129 16,-15-4 258-16,11 4-258 15,-11-4-129-15,0 0-387 16,0 0-903-16,0 0-2967 0,-6 3-645 16,6-3-516-16,-9-11-387 15</inkml:trace>
  <inkml:trace contextRef="#ctx0" brushRef="#br1" timeOffset="963659.1182">13849 10621 258 0,'171'-18'645'16,"-91"9"-129"-16,-3 1 0 15,-5 0 129-15,-1 1 0 16,-5-2 0-16,-5 2 129 16,-1 0-129-16,-7 0 0 15,-1-1-129-15,-10 5-129 16,-1-2-258-16,-10 1 129 15,-2 1-129-15,-9 2-258 0,-3-1-387 16,-17 2-2322-16,20 0-516 16</inkml:trace>
  <inkml:trace contextRef="#ctx0" brushRef="#br1" timeOffset="964274.1534">13443 10746 1677 0,'69'12'1935'0,"-30"-5"0"15,6-1-516-15,4 2 0 16,3-2-387 0,4-1-129-16,-1-1-129 15,5-2-129-15,0-2-258 0,1 0-129 16,1 0 129-16,-1-1-129 15,-2-1-258-15,-2 1 129 16,2-2 129-16,-1 2-258 16,-1 0 129-16,-2 1-129 15,-2 0 0-15,-1 0 258 16,-5 8-129-16,-2-3 0 15,-3 3 0-15,-1-4-129 16,-5 2 258-16,-2-1-258 16,-4-4 258-16,-1-1-258 15,-4-1 0-15,-2-3-129 16,-5-3 129-16,-4 3-258 15,-3 0-774-15,-11 4-1419 0,4-21-1677 16,-4 21-258-16</inkml:trace>
  <inkml:trace contextRef="#ctx0" brushRef="#br1" timeOffset="964616.1728">14682 10555 2967 0,'-19'-14'4257'15,"2"6"-129"-15,17 8-2580 16,0 0-903-16,0 0-258 16,0 0-258-16,12 0 129 0,2 7 0 15,5-3 0-15,4 7 258 16,3-5-129-16,5 4 0 15,0-2 129-15,7 4-129 16,-4-1-129-16,0 5 0 16,-1-3-129-16,-1 2 129 15,-6 2-129-15,-3 3 258 16,-9 1 0-16,-6 5-129 15,-8 2 0-15,0 7 0 16,-13 0-129-16,-4 4-387 16,-3 6-1935-16,-5-1-2322 15,-10-10-645-15,4 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26:08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26:32.376"/>
    </inkml:context>
  </inkml:definitions>
  <inkml:trace contextRef="#ctx0" brushRef="#br0">5104 7331 1161 0,'0'0'2322'0,"1"-11"-258"15,-1 11-387-15,0 0-516 16,-7-12-129-16,7 12-129 16,-13-6-258-16,13 6 129 15,-17-10-129-15,7 8 129 16,-4-3-129-16,1 3 0 15,0 1-258-15,0 1 129 16,-2 0-258-16,3 7 0 16,-1 4-129-16,5 6 0 15,2 1 0-15,4 8-129 16,2-2 0-16,4 2 0 15,9-1 0-15,2-3 0 16,7-3 0-16,2-7 0 0,2-7 258 16,3-5-258-16,-1-8 258 15,0-6-129-15,-2-9 129 16,-2-6 0-16,-7-4 0 15,-1 2-129-15,-6-1 129 16,-3 1 129-16,-7 4-129 16,0 2 0-16,-8 3-129 15,-4 9 129-15,-1 2-129 16,-2 8 0-16,0 3-129 15,0 3 129-15,1 12-129 16,3 6 0-16,5 7 0 16,3 1 0-16,3 2 0 15,1 3 0-15,10-7-129 0,2-3 129 16,0-7-129-16,3-9 129 15,1-8 0 1,-1-1 129-16,-3-13-129 16,-1-7 129-16,-3-4 0 0,-3-1 0 15,-6-6 0-15,-3 5-129 16,-9-1 129-16,-4 3 0 15,-4 5 0-15,-2 7-129 16,-2 9 129-16,-1 4-129 16,4 6 0-16,0 10 0 15,9 8 0-15,3 3 0 16,5 2-129-16,4-4 129 15,5 1-129-15,7-2 129 16,4-7 0-16,1-7 0 16,2-9 0-16,-1-1 129 15,-1-7 0-15,-4-4-129 16,-2-5 129-16,-2-4 0 0,-9-4 0 15,0 3 0-15,-1 0 129 16,-10 2-258-16,-2 3 129 16,-3 3-129-16,-1 5 129 15,-1 8-129-15,3 8 258 16,-1 11-258-16,6 6-258 15,3 4 516-15,6 5-516 16,1 1 258-16,5-4-129 16,6-5 129-16,3-6-129 15,3-11 129-15,1-3 0 16,0-9 0-16,-1-15 129 15,-4-4 0-15,-2-7-129 16,-6-6 258-16,-2 0-129 0,-3-2-129 16,-7 5 129-16,-5 3 0 15,-5 8 0-15,-3 7-129 16,1 6 0-16,-3 8 0 15,5 6 0-15,0 10 0 16,8 3 0-16,2 4-129 16,7 0 0-16,3-2-387 15,11 4-387-15,-2-19-1677 16,7-2-2322-16,5-4-129 15,-6-13-516-15</inkml:trace>
  <inkml:trace contextRef="#ctx0" brushRef="#br0" timeOffset="1352.0773">5755 6425 903 0,'0'0'3870'0,"0"0"-903"15,0 0-1677-15,4-11-129 0,-4 11 129 16,14-13 0-16,2 9-129 16,-7-10-258-16,10 5-129 15,-2-5-129-15,7 4-129 16,1-3-258-16,1 3 0 15,1-1 0-15,0 1-258 16,1-1 258-16,-3 8-258 16,-1-2 129-16,-4 5 129 15,-2 0 0-15,-2 4-129 16,-6 1 129-16,-3 11 0 15,-3 1 0-15,0 6 0 16,-4 0 0-16,-4 8-129 0,-4-4 0 16,0 5 0-16,-2-1-129 15,-1-5-129-15,-1-1-258 16,-1-12-387-1,7 8-1677-15,-4-10-2193 0,-4-11-387 16,14 0-129-16</inkml:trace>
  <inkml:trace contextRef="#ctx0" brushRef="#br0" timeOffset="1590.0909">5701 6542 129 0,'-3'59'3999'0,"11"-22"258"16,4 0-3096-16,0-2 0 16,10 11 129-16,-2-3-129 0,6 14-129 15,-4-11-129-15,3 11-387 16,-3-7-258-16,-1 0-258 15,0-3-258-15,-6-8-1032 16,2-10-2967-16,3 2-129 16,-14-17-258-16</inkml:trace>
  <inkml:trace contextRef="#ctx0" brushRef="#br0" timeOffset="6047.3459">7663 10872 2322 0,'0'0'4386'0,"0"0"-1677"0,0 0-903 15,-16-3 0-15,16 3-516 16,-17 0-129-16,17 0-387 15,-23-3-129-15,11 1-258 16,-3-4 0-16,2 3-129 16,1-2 0-16,1 2 0 15,2-1-129-15,9 4-129 16,-13-1 129-16,13 1-258 15,0 0 129-15,-4 6 0 16,4-6 0-16,6 20-129 16,4-6 129-16,3 3-258 15,0 1 258-15,5 0-129 16,-4-6 129-16,4-1 0 0,-3-5 0 15,-2-3 0-15,-13-3 129 16,17-9-129-16,-14-10 258 16,0 0-129-16,-3-6 0 15,-3 1 0-15,-5-5 0 16,-4 1 0-16,-4 3-129 15,-3 5 129-15,-3 5 0 16,3 10 0-16,-4 5-129 16,6 0 129-16,2 13 129 15,6 10-258-15,8 3 0 16,2 4 0-16,14 0 0 15,3 0-129-15,7-7 258 16,3-3-258-16,2-9 0 0,-1-9 129 16,-2-5 0-16,-5-15 258 15,-7-13-258-15,-6-5 129 16,-9-7 0-1,-1-1 0-15,-14-2-129 0,-7 1 258 16,-6 5-258-16,-4 9 0 16,1 10 129-16,-1 7 0 15,2 12-129-15,6 4 129 16,10 15-129-16,4 8 0 15,10 5 129-15,5 2-129 16,11 6 0-16,4-3-129 16,5-3 129-16,2-2-129 15,-2-6 129-15,-2-6-129 0,0-7-129 16,-7-5 0-1,-3-2-129-15,-13-4-129 16,18 0-645-16,-16-8-387 16,-2 8-2838-16,10-6-387 0,-10 6-129 15</inkml:trace>
  <inkml:trace contextRef="#ctx0" brushRef="#br0" timeOffset="12428.7109">5138 6371 2580 0,'-17'-34'2709'0,"17"34"-387"16,-14-10-516-16,14 10-516 15,-6 19-516-15,6 6-129 0,0 10-516 16,5 9 0-16,3 9-129 16,1 5 129-16,3 6-129 15,-1-4 0-15,2-1 0 16,-2-8 0-16,0-8 0 15,-2-12-129-15,1-8 0 16,-5-9 129-16,-5-14-129 16,0 0 129-16,12-5-129 15,-12-14 0-15,-4-4 0 16,-1-2 258-16,-5-4 0 15,1 3 0-15,-4 1 258 16,5 8 0-16,-1 2-129 16,9 15 129-16,-9-2 0 0,9 11 0 15,1 13-258-15,6 6 129 16,3 2-129-16,2 2-129 15,4 1 0 1,1-3 258-16,1-4-516 0,1-10-129 16,6-5-774-16,-4-8-1677 15,0-8-1677-15,17 5 129 16</inkml:trace>
  <inkml:trace contextRef="#ctx0" brushRef="#br0" timeOffset="13189.7544">7655 9837 1806 0,'-18'-26'3870'16,"3"8"387"-16,15 18-3870 15,0 0 129-15,-4 12 0 16,4 12 129-16,3 6-258 15,4 16 129-15,-2-2-258 16,3 11-129-16,-2-3 0 16,2 0 0-16,-2-6-129 15,-1-8 0-15,-1-7 0 16,-4-13 0-16,0-18 0 15,0 0 0-15,-6 0 0 16,0-16 0-16,-5-10 258 16,2-3 0-16,-1-5 0 15,-1 5 129-15,1 1 0 0,4 7 0 16,0 6-129-16,6 15 129 15,0 0 0-15,12 11-387 16,-1 13-774 0,1 6-2193-16,0-6-1419 0,9 20-129 15</inkml:trace>
  <inkml:trace contextRef="#ctx0" brushRef="#br0" timeOffset="15174.868">3062 3475 1032 0,'0'0'1677'16,"0"0"-387"-16,0 0-129 15,-9 3 129-15,9-3-258 16,0 0-129-16,0 0-258 0,0 10-387 16,0-10-258-1,8 22 129-15,0-4 0 16,1 5 129-16,3 7 129 15,5 1 129-15,0 12-129 0,7 3 0 16,0 12 0-16,7 1 0 16,1 6-129-16,5 6 129 15,5 8-129-15,0 3-129 16,4 3-129-16,-1 0 129 15,4 5 0-15,-3 0 129 16,0 6-129-16,1-4-129 16,1 2 129-16,-3-2 0 15,7 2-129-15,2-4 0 16,1-1 258-16,3-5-258 15,0 0 0-15,0-1 0 16,3 1 0-16,-1-2 0 16,1 3 0-16,-3-1 0 0,0 1 0 15,0 1 0-15,0 3-129 16,1 1 129-16,-3 0 0 15,2 4 0-15,-5-3-129 16,-2 3 129-16,-1-1-129 16,-2-3 0-16,-4 0 129 15,-2-2 0-15,0-1 0 16,-1 1 0-16,-2-4 0 15,2 0 129-15,2 2 0 16,1-2 0-16,0-1 258 16,4-1 0-16,1-1-129 15,0-4 129-15,5 2-129 16,-2 0 258-16,1-1-387 0,0 3 129 15,1 1-129-15,-4-3-129 16,3 2 129-16,-3 2-129 16,3 1 0-1,1-3 0-15,3 1 0 0,-2-2 129 16,2 6-129-16,1 0 0 15,-2 2 0-15,3 0 129 16,-1-1-129-16,-3 3 0 16,3 2 0-16,-3 2 129 15,5 0-129-15,2 0 129 16,4 2-129-16,0 2 0 15,2-3 129-15,5-2-129 16,-2 0 129-16,3-3 0 0,0 0 0 16,-2-1 129-1,2 0-129-15,1-4-129 16,2 4 258-16,-3 1-129 15,2 2 0-15,0-1 0 0,0 5 0 16,-1 0-129-16,0 2 129 16,-3 0-129-16,0 2 129 15,-1-3-129-15,0 0 0 16,-4-1 129-16,-1 3-129 15,-2-5 129-15,-1 3-129 16,-8-6 129-16,2 0 0 16,-7-3 0-16,-1-1-129 15,0-8 129-15,-2 1 0 16,1-4 129-16,0 1-129 15,1 1 0-15,1 0 0 16,2-2-129-16,-1 0 258 16,-2-2-129-16,0-1 0 0,0-4 129 15,-2-1-129-15,0-2 0 16,-3-1 0-16,3 3 0 15,-3 1-129-15,4 2 0 16,-2-1 129-16,1 2-129 16,2-1 129-16,0 1 0 15,0 1-129-15,-2-3 129 16,2-3-129-16,-2 0 0 15,-1 0 0-15,-3-1 0 16,-1-1 0-16,-1-5-258 16,-5-2 129-16,0-7-387 15,-9-10-645-15,3-9-2838 0,-15-6-774 16,-15-26-387-16,0 0-129 15</inkml:trace>
  <inkml:trace contextRef="#ctx0" brushRef="#br0" timeOffset="16481.9427">4178 4715 3483 0,'-17'-41'3483'0,"17"41"-645"16,-16-19-387-16,16 19-516 16,-16-4-516-16,16 4-387 15,-13 8-258-15,9 8-258 16,1 5-258-16,3 10 0 15,0 8-129-15,4 11-129 16,5 11 129-16,3 6 0 0,0 5-258 16,3 0 258-1,-2 1 0-15,0-3-258 16,0-6 129-16,-4-9-129 15,1-10 129-15,-4-8-129 16,1-6 0-16,-2-9-258 0,-2-6 258 16,-3-16-129-16,0 0 129 15,0 0-129-15,0-9 0 16,-7-10 129-16,-1-4-129 15,-5-7 258-15,-1-2-387 16,-3-2 387-16,-1 0 0 16,1 3 0-16,0 5 258 15,3 5-129-15,2 4 129 16,2 5-129-16,10 12 0 15,0 0 129-15,0 19-129 16,10 11 0-16,2 5 129 16,3 8-258-16,2 4 129 0,2 0-129 15,-2-4 129-15,1-6 129 16,-1-10 0-1,1-17-129-15,-2-10 0 0,2-23 129 16,4-14-258-16,2-17-387 16,8-7-3096-16,-2-9-903 15,-5-9-645-15,6 4 258 16</inkml:trace>
  <inkml:trace contextRef="#ctx1" brushRef="#br0">13107 5646 0 0,'0'0'0'0,"0"0"0"0,0 0 0 0,0 0 0 0,0 0 0 0,0 0 0 0,0 0 0 0,0 0 0 0,0 0 0 0,0 0 0 0,0 0 0 0,0 0 0 0,0 0 0 0,0 0 0 0,0 0 0 0,0 0 0 0,0 0 0 0,0 0 0 0</inkml:trace>
  <inkml:trace contextRef="#ctx0" brushRef="#br0" timeOffset="24361.3934">4352 5730 1806 0,'-11'-5'2193'16,"11"5"-387"-16,-10 0 0 15,10 0-387-15,-16 0-258 0,16 0-258 16,-16 9-129 0,16-9-258-16,-14 20 0 15,8-4-258-15,1-1-129 16,1 2 129-16,3 0-258 0,1 0 258 15,0-1-258-15,4-4 0 16,-4-12 0-16,18 14 129 16,-8-14 0-16,1-1 0 15,1-14 129-15,0-3 0 16,-5-7-129-16,0-2 258 15,-4-2-129-15,0 0-129 16,-3 2 129-16,0 3-129 16,-4 6 0-16,1 7 0 15,3 11 129-15,-14-1-258 16,6 6 0-16,4 13 129 15,-1 4-258-15,2 1 129 16,3 5 0-16,1-6-258 0,7 3 258 16,-3-4 0-16,5-9 0 15,-10-12-129-15,18 10 258 16,-18-10-129-16,13-7 258 15,-6-4-129-15,-6-3 0 16,-1-3 0-16,0-1 0 16,-4 2 0-16,-2-1 0 15,-2 6 0-15,-3 3-129 16,1 5 129-16,-1 3-129 15,1 0-129-15,10 0 0 16,-15 12 0-16,11 4-258 16,4-16-645-16,0 25-903 15,2-7-2451-15,-2-18-258 0,10 19 129 16</inkml:trace>
  <inkml:trace contextRef="#ctx0" brushRef="#br0" timeOffset="37291.1328">7607 10864 516 0,'0'0'387'0,"0"0"-129"16,0 0 0-16,0 0-258 15,0 0 0-15,0 0 129 16,0 0 0-16,6 0 0 16,-6 0 0-16,0 0 258 15,0 0 0-15,0 0 0 16,0 0 0-16,0 0 0 15,0 0-129-15,0 0-129 16,9-6 0-16,-9 6-129 16,0 0-129-16,8-16 0 15,-8 16 0-15,8-19 0 0,-4 6 129 16,-4 13 0-16,9-21-258 15,-9 21 258-15,8-20 0 16,-8 20-129-16,11-17 129 16,-11 17 0-16,9-13 0 15,-9 13 0-15,0 0 0 16,16-14 0-16,-16 14 129 15,9-10-129-15,-9 10 0 16,12-7 258-16,-12 7-129 16,13-12 0-16,-13 12 129 15,16-10 258-15,-16 10-129 16,17-11 258-16,-6 4 129 15,-11 7-129-15,15-12 0 0,-15 12-258 16,15-10 258-16,-15 10-387 16,0 0 258-1,13-8-258-15,-13 8 0 16,0 0 129-16,0 0-258 0,0 0 0 15,0 0-258-15,0 0-387 16,0 0-516-16,-12 0-774 16,12 0-903-16,-9 19-1161 15</inkml:trace>
  <inkml:trace contextRef="#ctx0" brushRef="#br0" timeOffset="38202.185">7650 10907 1 0,'0'0'1934'16,"0"0"1"-16,0 0-129 15,0 0 129-15,0 0-387 16,0 0-258-16,0 0-258 16,0 0-258-16,0 0-129 15,9-5-129-15,-9 5-129 16,4-13 0-16,-4 13-258 15,7-14 0-15,-6 1 0 16,-1 13 0-16,12-20 0 16,-7 9 129-16,3-2-258 0,3 2 129 15,-2-7-129-15,7 1 129 16,2-3 0-16,2-2-129 15,5-8 129-15,3-1 0 16,2-5 0-16,2-6-129 16,5 1 129-16,0-4-129 15,3-2 0-15,4 0 0 16,6-2 129-16,4-2 0 15,2-6-258-15,8-1 129 16,5-7 0-16,7-8 0 16,7-3 0-16,7-11-129 15,4-4 129-15,6-5-129 16,5-2 129-16,9-5-129 0,2-5 0 15,6-3 129-15,5-4-129 16,4 0 129-16,4-8-258 16,8-1 258-1,6-5 0-15,5-7 0 0,7-3 0 16,1-3 0-16,8-1 0 15,3-7-129-15,1-2 258 16,2 1-129-16,-2 1-129 16,1 4 258-16,-2 1-129 15,-2 2 0-15,-1 0 129 16,2 5 0-16,-5 1 0 15,1 3 0-15,-2-2 0 16,1-2-129-16,-1 1 129 0,-1 4 0 16,0 0-129-1,-1 5 129-15,-3 2-129 16,-2 2 258-16,-7 3-129 15,-1 7 0-15,-4 2 0 0,-5 3-129 16,-8 6 258-16,-8 3-129 16,-9 8 0-16,-6 7 129 15,-7 6-129-15,-9 7 0 16,-14 8 0-16,-6 6 387 15,-12 12-387-15,-7 4-129 16,-12 7 129-16,-5 8 0 16,-12 4-129-16,-7 10 129 15,-4 4-129-15,-7 1 0 16,-9 8-387-16,0 0-2193 15,0 0-2064-15,0 0 0 16,-9 0-516-16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48:01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13525 7099 2451 0,'16'-37'5289'16,"-17"17"-258"-16,1 20-387 15,-12-17-4515-15,-2 17-129 16,-3 0-129-16,-1 11 129 15,-6 3-129-15,-5 8 258 16,-3 9-129-16,-6 8 258 16,-8 16 0-16,-7 13 0 15,-2 12 258-15,-7 14-129 16,-1 16 0-16,-9 11 0 15,4 12-129-15,-5 0-129 16,6-2 129-16,1-5-129 16,6-4-129-16,4-16-129 0,6-17-258 15,13-13-258-15,-4-27-1032 16,19-10-2193-16,1-17-1419 15,-2-22-258-15</inkml:trace>
  <inkml:trace contextRef="#ctx0" brushRef="#br0" timeOffset="249.0142">12391 7849 5160 0,'6'50'5934'15,"-7"13"-387"-15,-11 13-258 16,-6 18-4773-16,-1 19-258 0,-3 5 0 15,6 0-129-15,1-11 0 16,6-14-129-16,6-20 129 16,8-19 0-1,14-29-129-15,20-25 0 0,16-29-258 16,14-35-516-16,35-24-3870 15,14-21-645-15,11-23-387 16,5-3-387-16</inkml:trace>
  <inkml:trace contextRef="#ctx0" brushRef="#br0" timeOffset="6683.3823">21676 7470 903 0,'-40'-50'3999'0,"18"41"0"15,-12 18-2838-15,-15 27-129 16,8 30 258-16,-21 16-258 15,3 37 129-15,-19 14-258 16,0 25-258-16,-10 5 129 16,4 6-387-16,3-11-129 15,7-11-129-15,9-23-129 16,14-23 0-16,6-23 0 15,15-21 129-15,10-21-258 16,7-22-258-16,13-14-129 16,-16-25-387-16,16-18-258 0,0-24 0 15,0-4 0-15,0-13 258 16,0 3 387-16,0 5 258 15,-2 9 258-15,-5 26 516 16,-9 26 387-16,-2 35 129 16,-14 24 129-16,7 30-258 15,-9 11-258-15,6 12 0 16,-4-4 0-16,13-3-129 15,4-18-129-15,11-12 129 16,8-25-129-16,21-27-258 16,22-23-645-16,14-30-3483 15,20-18-645-15,11-7-387 0,3-21 130 16</inkml:trace>
  <inkml:trace contextRef="#ctx0" brushRef="#br0" timeOffset="19116.0934">9899 12219 774 0,'6'-29'1548'16,"-6"15"0"-16,1 3-129 15,-1 11 129-15,0-14-258 16,0 14-258-16,0 0-258 15,-10 2 0-15,3 18-258 16,-6 3 129-16,-4 14-129 16,-8 12 129-16,-3 16-129 15,-10 14 258-15,-2 17-258 16,-6 5 0-16,-3 7 0 0,1-3-129 15,2 1 0-15,-1-12-129 16,9-12-129-16,1-16 0 16,12-15 0-1,0-18 129-15,8-10-258 0,5-16 0 16,12-7 129-16,-16-16-258 15,16-11 129-15,0-10-129 16,0-8 0-16,0-7-129 16,4-6 258-16,1 4-258 15,-2 6 129-15,1 13 258 16,-4 20-129-16,0 15 387 15,-7 28 0-15,-3 20 258 16,-2 26 0-16,-1 4 0 0,10 8 129 16,-1-8-129-1,11-10-258-15,13-24 0 16,15-25-1161-16,18-20-3483 15,16-28-258-15,-1-27-387 0,10-10-516 16</inkml:trace>
  <inkml:trace contextRef="#ctx0" brushRef="#br0" timeOffset="21998.2582">9366 14307 1032 0,'14'-51'1161'16,"-2"17"-258"-16,8-9 0 0,0-11 0 15,11-9-516-15,8-14 129 16,8-13 0-1,7-7 0-15,8-8 0 16,3-1 129-16,1 0-258 0,2 7 129 16,-4 7-258-16,-5 13 129 15,-8 12-129-15,-7 12-516 16,-7 14-387-16,-12 9-1290 15,-11 3-1161-15,-2 25-258 16</inkml:trace>
  <inkml:trace contextRef="#ctx0" brushRef="#br0" timeOffset="22322.2768">9550 13526 774 0,'-34'128'1935'16,"16"-55"387"-16,-1 7 258 15,3 3-258-15,-1-15-516 16,10 3-258-16,1-27-129 16,12-5-129-16,11-32-258 15,19-7-258-15,8-31-387 16,14-10 0-16,9-12-1032 15,0-4-3096-15,2-13-645 0,2 11-387 16,-18-1 258-16</inkml:trace>
  <inkml:trace contextRef="#ctx0" brushRef="#br0" timeOffset="23494.3438">6152 13171 1161 0,'0'0'1806'0,"-3"17"-129"0,5 13-258 16,9 17 129-16,8 15-516 16,1 16 129-16,9 16-129 15,1 8-129-15,7 7-516 16,-1 0-129-16,-1-3 129 15,1-8-258-15,-5-14-129 16,-3-15 129-16,-4-15-129 16,-10-15 129-16,-3-14 0 15,-8-9-129-15,-3-16 129 0,-8-3-129 16,-8-17-129-1,-5-11 129-15,-6-5 0 16,0-6 0-16,-5-1 0 16,3 1 258-16,0 7 258 0,4 2-129 15,6 11 258-15,4 8 0 16,15 14-129-16,-12 2 258 15,13 23-387-15,7 7 0 16,8 7-258-16,1 1 129 16,7 2 0-16,-1-3-129 15,4-10-129-15,-1-16 0 16,2-13 0-16,1-21-129 15,-3-21-1419-15,2-14-2451 16,2-6-387-16,-6-25-516 16</inkml:trace>
  <inkml:trace contextRef="#ctx0" brushRef="#br0" timeOffset="25043.4324">8209 12244 903 0,'-18'91'2193'15,"10"-25"-258"-15,-3 19 258 16,2 17-387-16,-4 10-129 16,4 14-516-16,-3 5-516 15,1 5-129-15,-2 0-258 16,4-8 0-16,-3-13 129 15,3-12-258-15,-1-21 0 0,4-12 0 16,0-20 0-16,4-16 0 16,1-20-129-16,1-14 129 15,0-7-129-15,1-22 0 16,0-8-129-16,-1-11-129 15,-1-5 258-15,-7-5-258 16,-5 0 258-16,-2 4-258 16,-6 3 387-16,3 13-129 15,-5 5 129-15,6 13 0 16,-3 13 258-16,7 8 129 15,0 18-129-15,4 14 129 16,2 8 0-16,7 10 0 0,0 2-129 16,8 4 129-16,0-6 0 15,9-2-129-15,-2-14-129 16,7-7 0-16,2-16 0 15,7-12-129-15,10-19-516 16,3-19-3612-16,10-23-258 16,8-6-516-16,-8-23-129 15</inkml:trace>
  <inkml:trace contextRef="#ctx0" brushRef="#br0" timeOffset="31939.8269">14074 17088 1 0,'6'-11'1418'0,"-6"11"-386"15,0-15 0-15,-3 4-129 16,1 0-129-16,-5-3 0 16,2-4 0-16,-3-2-258 15,0-2-129-15,-2-3 129 16,-5-2-258-16,-1-6 0 15,-2 0 129-15,-5-10-129 16,-3 6 0-16,-4-10 258 16,-3 2-387-16,-4-2 129 15,-2-1 258-15,-1 0-129 16,1-1 0-16,-3 6-258 15,5 0 258-15,-2-3-387 16,6 7 645-16,-3-3-645 0,7 6 258 16,-2 1-129-16,2 1 0 15,2 1 387-15,2 3-258 16,0 1 0-16,4 0-129 15,0 4 129-15,3 0 0 16,1 2-129-16,3 0 0 16,2 4 0-16,0-3 0 15,1 5 0-15,3 5-129 16,-2-2 129-16,5 2 0 15,5 12 0-15,-9-14 0 16,9 14 129-16,0 0-129 16,0 0-129-16,0 0 0 15,0 0 129-15,-4 11 0 0,4 9 0 16,2 9 0-16,2 5-129 15,3 10 258 1,1-2-129-16,1 9 0 16,-2-1-129-16,5-1 129 0,-2-1 0 15,-2-3 0-15,0-5 0 16,1-6 129-16,-2-4-129 15,-2-5-516-15,1-10 645 16,-4 2-258-16,-2-17 0 16,0 0 129-16,0 0-129 15,0 0 0-15,0-14-129 16,0-8 387-16,-7-6-387 0,-2-5 129 15,-1-3-129 1,-3-1-129-16,-1 0 129 16,1-2 129-16,0 3 0 15,-3 3 0-15,6 1 0 0,-1 4 0 16,3 2 129-16,3 0-258 15,2 5 129-15,3 0 0 16,0 9 0-16,0 12 0 16,20-12 0-16,-7 12 129 15,3 1-129-15,2 11 0 16,2 4 258-16,0 3-258 15,-2-2 0-15,4 3 0 16,-3-3 129-16,0-1-258 16,2-5-129-16,-4-1 0 15,7-3-1032-15,-6-2-2967 16,1-7-129-16,3-1-516 15</inkml:trace>
  <inkml:trace contextRef="#ctx0" brushRef="#br0" timeOffset="32878.8806">13245 15843 2451 0,'14'-3'2322'15,"-2"6"129"-15,1 1-516 16,5 7-258-16,2-4-516 15,6 8-129-15,-1-6-516 0,6 6 0 16,-4-2-258-16,5-1-258 16,-2-1 0-16,2 0 0 15,-3-3-129-15,-1 1 129 16,-3-2 0-16,-5-4-129 15,-2-2 129-15,-2 5 129 16,-16-6 0-16,13 0-129 16,-13 0 129-16,0 0 0 15,-18-10-129-15,0 2 129 16,-5 2-129-16,-5-6 129 15,-8 3 129-15,1-2-258 16,-5-1 129-16,2 1 0 16,1 3 129-16,1-1-129 0,8 2 0 15,5 4-129-15,6 3 129 16,9 0 0-16,8 0-258 15,0 0 258 1,7 5-258-16,7 2 129 0,4 2-129 16,2 2 0-16,4 1-387 15,-4-4-774-15,2 5-903 16,-7-1-903-16,-15-12-1290 15,18 15 130-15</inkml:trace>
  <inkml:trace contextRef="#ctx0" brushRef="#br0" timeOffset="33226.9005">13334 15865 258 0,'-31'-11'2967'15,"22"14"-258"1,0 19-258-16,2 1-774 16,6 19-387-16,-3-1-516 0,4 13 0 15,0-3-387-15,7 4-258 16,-2-5 0-16,3-8-387 15,0-3-129-15,-2-17-258 16,1 0 129-16,-7-22-516 16,0 0 129-16,0 0-387 15,5-15 0-15,-7-7-645 16,-5-8 129-16,0-4 0 15,0-4 387-15,-5-5 1162 16,4 4 257-16,-4 1 0 16,1 11 644-16,3 1 517 15,4 11 645-15,3 0 387 16,1 15-387-16,16-3-387 0,6 1-903 15,9 2 129-15,7 0-645 16,4 0-1806-16,2-2-1806 16,12 7-129-16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15:49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16:09.571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23218 5468 129 0,'0'0'1677'0,"-12"4"-258"15,12-4-258-15,0 0-258 0,0 0-129 16,0 0 0-16,-1 12-258 16,1-12-258-16,5 11 258 15,-5-11-258-15,20 12 258 16,-5-3 0-16,3-1 0 15,5 1 0-15,2-5 129 16,6 2 0-16,-1-6-129 16,10 0 258-16,-2-2-387 15,4-7 258-15,4-7-129 16,3 0 0-16,1-9-258 15,3-1 129-15,-2-10-258 16,1 0 129-16,-5-10-129 16,2-6 258-16,-8-7-258 0,-1-1 129 15,-8-5 129-15,0 1-258 16,-10-8 258-16,-2-1-258 15,-11 1 0-15,-1 0 387 16,-8-2-387-16,-2-1 0 16,-10-4 0-16,-4 3-129 15,-9-1 129-15,-4 5-129 16,-5 1 129-16,-6 6-129 15,-7 8 129-15,-5 6-129 16,-3 12 129-16,-3 5-129 16,-2 14 0-16,1 3 129 15,1 11-129-15,0 7 0 16,3 15 0-16,1 12 0 0,2 19-129 15,-3 16 129-15,2 12-129 16,-1 13 129 0,4 10-129-16,2 5 129 15,10 3 0-15,5 0 0 0,10-6 0 16,8-4 0-16,13-4 0 15,7-7 0-15,14-6 0 16,9-8 0-16,6-4 0 16,8-8 129-16,7-5 129 15,8-10-129-15,1-10 129 16,3-7-129-16,1-11 258 15,3-4-129-15,-4-8 129 0,-2-4-258 16,-6-8-129 0,-8-1 129-16,-8-3-258 15,-6 1 129-15,-11 1-258 16,-6-2 0-16,-5 6-774 15,-9-7-1935-15,0 3-1677 0,0-1-387 16,0-8-258-16</inkml:trace>
  <inkml:trace contextRef="#ctx1" brushRef="#br0">13326 10503 0 0,'0'0'0'0,"0"0"0"0,0 0 0 0</inkml:trace>
  <inkml:trace contextRef="#ctx0" brushRef="#br0" timeOffset="25190.4408">5739 6795 258 0,'34'132'645'0,"-15"-62"-387"16,3 10 258-16,2 2-387 16,1 4 0-16,0-2-129 15,0 1 258-15,0-7-516 16,-1-9 258-16,-3-8 258 15,-3-6-258-15,-3-12 129 16,-2-9-129-16,-4-5 129 0,-3-5 0 16,-1-7 0-16,-4-1 129 15,-1-16-129-15,-1 15 0 16,1-15-129-16,-17 1 0 15,3-1 0-15,0-7-129 16,-7-1 0-16,1-6-129 16,-6 1 258-16,5-4-129 15,-5 2 0-15,2 0 258 16,2-5-258-16,3 4 258 15,1 0 0-15,3 1 258 16,6 3-387-16,9 12 129 16,-12-18 0-16,12 18-129 15,0 0 129-15,0 0 258 0,1 12-129 16,8 8 0-16,1 11 258 15,6 6-258-15,-1 7 258 16,6 6-129-16,3 3 258 16,1-2-387-16,3-3 129 15,-3-6-129-15,5-8 129 16,-2-8 0-16,-2-9 129 15,-2-5 0-15,-4-12 258 16,2 0 129-16,-7-14 0 16,1-4 0-16,-10-15 129 15,5-2-387-15,-10-14 0 16,4-4-258-16,-5-9-129 15,0 2 0-15,0-2-258 0,0 8-258 16,2 11-258-16,-1 6-903 16,8 19-1677-1,4 18-1677-15,-13 0 387 16</inkml:trace>
  <inkml:trace contextRef="#ctx0" brushRef="#br0" timeOffset="29511.6879">22123 5932 258 0,'29'-8'645'0,"-8"4"129"16,3-2 129-16,5-2 0 15,4 1 258-15,7-1-516 16,3 1 129-16,1 2 0 15,7 3-258-15,-1-2-258 0,6 2 129 16,-1 2-258-16,2 0 0 16,3 0-129-16,-3 4 129 15,1 0 0-15,-4-2 0 16,-5 1 258-16,-6 1-258 15,-7-1 0-15,-6 1 0 16,-10-4 387-16,-4 2-129 16,-16-2 0-16,9 0-129 15,-9 0-129-15,0 0-774 16,-8-4-1419-16,8 4-1677 15,-17-16-258-15</inkml:trace>
  <inkml:trace contextRef="#ctx0" brushRef="#br0" timeOffset="29827.706">22825 5642 903 0,'58'23'2322'0,"-28"-10"-516"16,-1 0-516-16,-5-3 0 15,0 3-258-15,-9-4-129 16,3 2 0-16,-18-11 0 15,18 16-129-15,-18-16-129 16,4 16 0-16,-7-5-129 16,-3 3-129-16,-10 4-129 15,-3 5-129-15,-4 5-516 0,-6-4-903 16,-3 3-2322-16,0 9-903 15,-10-13 258-15</inkml:trace>
  <inkml:trace contextRef="#ctx0" brushRef="#br0" timeOffset="30206.7277">22123 5969 1161 0,'-14'10'1419'0,"9"10"0"0,-1 2-387 15,0 12 0-15,-5 8 516 16,4 16-258-16,-6 7-387 16,4 10 0-16,-3 14-258 15,4 7-129-15,-2 1-129 16,3 1-129-16,3-3 0 15,4-6-129-15,0-9 0 16,0-12 0-16,1-12-129 16,5-12 129-16,-2-5-129 0,-3-13-903 15,2-11-2967-15,3 4-258 16,-6-19 0-1</inkml:trace>
  <inkml:trace contextRef="#ctx0" brushRef="#br0" timeOffset="31872.823">21250 7533 1161 0,'14'0'1290'0,"-4"0"-258"16,2 0 129-16,2-2-129 0,-2-2-258 15,5 0 129-15,-4-4-258 16,1 3-129-1,-1-1 129-15,1-2 0 16,-1 1-258-16,1 3 129 16,3-2-387-16,-3 4 129 0,6 1-129 15,0 1 0-15,3 0-129 16,1 1 129-16,4 3 258 15,0 1-258-15,3-3 129 16,5 4 0-16,-3-5 129 16,4 1-129-16,0-2 129 15,1 0 0-15,-5 0-129 16,-1 0-129-16,-6-1 129 15,-6-1-129-15,-3 0 0 16,-1 0 258-16,-16 2-129 16,10 0 0-16,-10 0 0 15,0 0 0-15,0 0 0 0,0 0-645 16,0 0-516-16,-9-2-1290 15,9 2-1806-15,0 0-774 16,-24-9 517-16</inkml:trace>
  <inkml:trace contextRef="#ctx0" brushRef="#br0" timeOffset="32204.842">21404 7592 1 0,'-3'16'3224'16,"3"0"-2321"-16,-3 3 258 15,3 8 258-15,-7 2 0 16,5 10-129-16,-5-1 129 15,3 10-387-15,-4-1-129 16,4 4-258-16,-2 1-129 16,0-4-129-16,1 0-258 15,1-5 0-15,1-3-129 16,1-3 0-16,0-5 0 15,1-8-258-15,1-3-258 16,0-8-903-16,0-13-2322 16,11 7-516-16,-10-14 129 0</inkml:trace>
  <inkml:trace contextRef="#ctx0" brushRef="#br0" timeOffset="32727.8719">21597 8004 1161 0,'-1'-21'4386'0,"1"21"-1290"16,0 0-903-16,0 0-645 15,0 0-387-15,-4 16-258 16,-1 10-258-16,-5 7-516 16,2 5 129-16,-4 2-258 15,1 6 129-15,-1-6 0 16,4-1-129-16,0-8-129 15,3-5 258-15,1-9-129 16,2-2 129-16,2-15 129 16,0 10 129-16,0-10-129 15,11-2 129-15,-11 2-129 16,20-15 0-16,-8 5 129 15,3 4-258-15,2-1 129 0,2 4-258 16,2 3 129-16,1 3 0 16,0 2-129-1,0 6 0-15,-1 0 0 16,-1-2-129-16,-3 2-516 0,-6-10-1677 15,-1-1-2064-15,5 0-387 16,-10-12 0-16</inkml:trace>
  <inkml:trace contextRef="#ctx0" brushRef="#br0" timeOffset="57008.2606">22723 9494 1806 0,'-30'-1'3483'15,"10"1"-1032"-15,-1 1-774 16,-3 3-387-16,2 5-645 15,-5-4 0-15,1 6-258 16,-3 3 129-16,-4 2-258 16,-1 7-129-16,-7 1 129 15,4 5-258-15,-6 4 258 16,-1 4-129-16,2 2-129 15,-3 4 0-15,4 2 129 0,0-3-129 16,8 1 129-16,0-5 0 16,3 2 0-16,6-5 0 15,4-4 0-15,3-5 258 16,3 1-129-16,2-4 0 15,1 0 0-15,2-3 0 16,4 2-129-16,-2-1 129 16,6 2-129-16,0 2-129 15,1 2 0-15,5 1 0 16,5-1 129-16,2 5-129 15,7-1 0-15,-1 1 0 16,7 1 0-16,-1-1 0 16,6 2 129-16,1 0-129 0,2-2 0 15,7-1-129-15,4 0 129 16,6-3 0-16,4 0 0 15,3-4-129 1,5-4 129-16,2-2 0 0,6-1 129 16,-1-6-258-16,-2 0 129 15,6-1 0-15,-2-4 0 16,-3 0 0-16,0-4 0 15,-2-1 0-15,-3-1-129 16,3 0 129-16,-1-3 0 16,-3-2 129-16,1-2-129 15,3-5 0-15,-2-4 0 0,4 2 0 16,-1-5 129-16,-4-4-258 15,1-4 129 1,-2-7 129-16,-1-6-129 16,-2-3 0-16,-3-4 0 15,-2-3 129-15,-3-4-129 0,-3-6 129 16,-7 0 0-16,-9-6-129 15,-7 2 129-15,-12-4 0 16,-6-2 0-16,-10-4 0 16,-13 2 129-16,-14-2-129 15,-10 3-129-15,-14 4 129 16,-9 4 129-16,-12 4-129 15,-12 6 0-15,-11 9-129 16,-6 9 0-16,-9 10 0 16,-5 12 0-16,-1 8-129 15,2 5-387-15,6 14-1806 16,12 13-2064-16,3-6-258 0,19 10-129 15</inkml:trace>
  <inkml:trace contextRef="#ctx0" brushRef="#br0" timeOffset="106203.0744">8304 11184 774 0,'-254'503'3870'0,"254"-503"0"15,11 12-129-15,-11-12-3741 0,20 0-129 16,-9 0-129-16,-2 0-903 0,-9 0-1548 0,9-17-1290 16,2 13 129-16</inkml:trace>
  <inkml:trace contextRef="#ctx0" brushRef="#br0" timeOffset="107426.1444">8190 11605 3096 0,'0'0'2580'16,"0"0"258"-16,0 0-258 15,-11-7-645-15,11 7-645 16,-20-7-258-16,20 7-387 15,-21-12 0-15,9 6-387 16,-4-6 0-16,2 5-129 16,-2-5 0-16,0 7 0 15,0-4 0-15,3 6 0 16,-3 3 0-16,16 0-129 0,-15 6 0 15,10 7 129 1,5 4-129-16,0 3 129 16,8 2-129-16,6 1 0 15,5 1 0-15,2-4 258 0,5-3 0 16,-1-5-258-16,2-7 129 15,1-2 0-15,-5-4 258 16,1-9 0-16,-8-10-258 16,0-4 129-16,-7-7 0 15,-2-1 0-15,-7-4-129 16,0-3 129-16,-11 4-258 15,-2 5 129-15,-4 9 0 16,-2 8-129-16,-1 13 129 16,1 11-129-16,-2 17 129 15,5 7-129-15,3 6 129 16,5 4-258-16,8-2 129 15,0 0 0-15,5-11 129 0,7-10-258 16,4-11 258-16,4-9-258 16,0-8 129-16,2-11 129 15,-6-8-129-15,-2-4 258 16,-2-6-129-16,-8 1 0 15,-4-2-129-15,-4 7 258 16,-12 1-129-16,-1 7-129 16,-4 10 129-16,-4 8-129 0,1 7 129 15,2 16-129 1,1 10 0-16,5 7 0 15,1 5 0-15,6 1 0 16,8-3 129-16,1-4-258 0,4-11 258 16,8-9-258-16,1-13 129 15,4-4 0-15,4-12 0 16,-5-8 129-16,1-2-129 15,-5-2 129 1,-7-6-129-16,-2 6 129 0,-7-1-129 16,-9 2 129-16,-10 5-129 15,-3 4 129-15,-7 6-129 16,0 3 0-16,4 6 0 15,-1 6 0-15,6 13 0 16,5 4-129-16,10 8 129 16,5 3-129-16,4 2 129 15,12-4-129-15,8-4 129 0,2-6 0 16,9-11 0-16,-1-6 0 15,3-6 0 1,0-13 129-16,-4-7-258 16,-1-7 258-16,-6-4-129 0,-7-1 129 15,-6 2-129-15,-8 1 129 16,-2 1-129-16,-11 7 129 15,-5 6-129-15,-3 11 0 16,-1 5 0-16,1 15 0 16,2 6 0-16,6 9-129 15,4 3 129-15,8 0-129 16,1 1 129-16,11-7-129 15,3-6 258-15,3-11-258 0,2-10 258 16,2-4 0 0,-5-9-129-16,-1-8 129 15,-7-5-129-15,-5-1 129 16,-4-2-258-16,-5 3 258 0,-12 1-129 15,-3 3 0-15,0 6 0 16,-1 5-129-16,2 6 129 16,1 5 0-16,9 5-129 15,1 7-258-15,8 14-387 16,0-7-2838-16,6 9-1290 15,7 1-387-15,-1-4-129 16</inkml:trace>
  <inkml:trace contextRef="#ctx0" brushRef="#br0" timeOffset="117196.7032">8098 11546 258 0,'0'-9'516'16,"0"9"129"-16,0 0-258 0,0 0 129 16,0 0-258-16,-2-18 258 15,2 18-258-15,0-22-129 16,4 3 0-16,4-10 129 15,3-7 0-15,4-12 258 16,2-9-129-16,8-11 387 16,4-10-129-16,8-14 129 15,1-11-258-15,9-11 129 16,1-9-129-16,9-8-258 15,4-9-258-15,2-5 0 16,10-9 0-16,3 3-129 16,6-5 129-16,1 3 0 15,1 2-387-15,2 2 387 0,-4 8 0 16,0 8 0-16,-9 15 258 15,-3 10 0-15,-6 17-129 16,-9 17 0 0,-10 14 258-16,-10 19 0 0,-6 8-129 15,-10 15 129-15,-9 9-387 16,-10 9 0-16,0 0-387 15,-5 16-516-15,-8 4-1032 16,0 11-1806-16,-15-8-128 16</inkml:trace>
  <inkml:trace contextRef="#ctx0" brushRef="#br0" timeOffset="117890.7427">8286 11415 1548 0,'0'0'3612'16,"-10"6"516"-16,10-6-2967 15,0 0-645-15,0 0-129 16,0 0 0-16,7 5 0 16,-7-5 0-16,13 0 129 15,-4 2-129-15,-9-2 0 16,24 0-129-16,-11 0-129 15,7 0 0-15,1-2-129 16,7 1 0-16,6-7 0 16,10-2-129-16,7-1 0 0,10-4 0 15,10-2-258-15,7-8 129 16,14 2-129-16,3-8-129 15,9 3 129-15,4-7-129 16,11 2 258-16,1-2 0 16,4-2 129-16,4 1 0 15,8-2 129-15,1-2 129 16,8-1-129-16,0 1 129 15,2-2-129-15,0 4 129 16,2 0-129-16,-4 1 0 16,-6 4 0-16,-11 2 0 15,-10 6 0-15,-9 3 0 16,-16 5 0-16,-15-1 0 0,-15 10-258 15,-19-3-1290-15,-19-5-2451 16,-4 16 258 0</inkml:trace>
  <inkml:trace contextRef="#ctx0" brushRef="#br0" timeOffset="118426.7736">8490 11518 1677 0,'50'51'3483'0,"-20"-15"-2580"16,10 10 387-16,6 7-387 15,6 7 129-15,7 14-129 16,3 6 0-16,9 14-129 16,4 8-129-16,9 11 0 0,2 9 0 15,11 8-258-15,6 6-129 16,6 4 0-16,3 1 129 15,7 6-258-15,0-3 0 16,2-1 0-16,0-9 129 16,-5-5-129-16,-16-17 0 15,-9-10-258-15,-10-13 0 16,-15-20-903-16,-15-22-2322 15,-10-6-645-15,-29-33-645 16</inkml:trace>
  <inkml:trace contextRef="#ctx0" brushRef="#br0" timeOffset="118858.7983">8370 11505 774 0,'25'152'3354'0,"-18"-47"-1548"16,11 18-1419-16,4 16 0 15,4 13 258-15,3 14 0 0,1 4 0 16,5 9 258-16,1 5 258 16,5 9-129-16,-1 1 0 15,3 5-258-15,-2-5 0 16,0-2-258-16,-3-14-129 15,-1-10-129-15,-7-20-129 16,-2-16-645-16,-3-20-1806 16,-1-15-1806-16,-22-40-258 15,6-16 130-15</inkml:trace>
  <inkml:trace contextRef="#ctx0" brushRef="#br0" timeOffset="119274.8221">8156 11725 2580 0,'-46'54'4128'0,"13"-25"-387"0,-1 19-3225 16,0 10-129-16,-7 9-258 15,-5 6 129-15,-10 13-129 16,-11 9 0 0,-8 9 129-16,-8 10 387 0,-12 4-129 15,-3 13 258-15,-6 6 129 16,-1 15-129-16,-11 1 0 15,7 7 0-15,-3-3-258 16,8 3 129-16,0-6-129 16,9-4-387-16,5-10 0 15,11-18-258-15,13-15-1290 16,12-17-2838-16,7-34-258 15,18-20-516-15</inkml:trace>
  <inkml:trace contextRef="#ctx0" brushRef="#br0" timeOffset="119823.8535">7961 11835 2580 0,'-54'-4'3741'15,"20"4"-2322"-15,-3 0-258 16,-1 2-516-16,-10 0 129 16,-4 0 0-16,-10-1 0 15,-6 1-129-15,-11 1 0 16,-6 1 0-16,-12-1-129 15,-7 4-129-15,-13 1-258 16,-5 6 258-16,-8 3-258 16,-8 2-129-16,-11 2 0 15,-6 5 129-15,-7 1-258 0,-3 6 258 16,-7-4 0-16,-2 6 0 15,0-7 129-15,4 1 0 16,3-8 129 0,8 4-258-16,9-10 0 0,13-5-387 15,18 2-1161-15,12-5-2838 16,10-7 0-16,23 0-645 15</inkml:trace>
  <inkml:trace contextRef="#ctx0" brushRef="#br0" timeOffset="120388.8858">8139 11594 2193 0,'-17'-41'4773'0,"-8"6"0"16,8 3-516-16,-12-6-3612 15,-12-11-258-15,-5-4-258 16,-11-4 0-16,-10-4-129 16,-15 1 0-16,-10-2 0 15,-11 0-129-15,-8-2 258 16,-9 2-258-16,-5-2 129 15,-8 2 0-15,1-2 0 16,0 0-129-16,1 2 129 16,-1-3 0-16,-2-1-129 0,1 3 129 15,4-1 0-15,3 3 129 16,1-3-258-16,6 1 0 15,1-3-387-15,13 2-2838 16,13 5-1161-16,-1-9-387 16</inkml:trace>
  <inkml:trace contextRef="#ctx0" brushRef="#br0" timeOffset="136482.8063">19186 17387 1806 0,'-9'-12'2838'16,"8"-1"-516"-16,1 13 0 16,-4-14-387-16,4 14-387 15,0 0-774-15,0 0 0 16,0 0-387-16,0 0 0 15,0 0-129-15,0 0 0 16,0 0-129-16,9 0 0 16,-9 0 129-16,19-1-258 15,-5-2 129-15,2 1 129 16,2 2-129-16,1-7-129 15,-1 2 129-15,1 5-258 16,-5 0 129-16,2 0 129 16,-7-2-129-16,-9 2 0 0,16-2 129 15,-16 2 0-15,0 0 0 16,0-14-129-16,0 14 129 15,-18-8 0-15,1 5 0 16,-2-5 0-16,-6 2-129 16,3 0 0-16,-2 5 0 15,4 0 129-15,0 1-129 16,4-3 0-16,5 3 0 15,11 0 0-15,0 0 0 16,0 0 129-16,0 0-129 16,10 0 0-16,7 0 0 15,1 0 0-15,2 0 0 16,2-1 129-16,-3 0-258 0,-1 1 129 15,-4 0 0-15,-1 0 258 16,-13 0-258-16,12 0 258 16,-12 0-258-16,0 0 0 15,0 0-258-15,0 0-1677 16,-6 2-2193-16,6-2-645 15,-12 0-129-15</inkml:trace>
  <inkml:trace contextRef="#ctx0" brushRef="#br0" timeOffset="164069.384">4154 8916 2322 0,'-45'0'2451'15,"29"0"0"-15,6 0-645 16,10 0 0-16,-13-2-387 15,13 2-258-15,0 0-387 16,5-14-258-16,-5 14-129 16,24-10-258-16,-8 2 129 15,7 4 0-15,1-3 0 16,6 1 0-16,3-3 258 15,9 2-258-15,1-6 129 16,4 2-129-16,5-3 0 0,4 2 0 16,6-4 129-16,3 5-258 15,-1 0 0-15,-2 5 0 16,-1 1-129-16,0 2 0 15,-6 2 0-15,-3 1 0 16,-7 0 0-16,-6 1-129 16,-1 1 129-16,-6 0 0 15,-6 1 0-15,-1-1 0 16,-6 0 129-16,-3-1-129 15,-5-1 129-15,-11 0 0 16,14 1 0-16,-14-1 0 16,0 0 0-16,0 0 0 15,0 0 0-15,0 0 0 0,0 0 0 16,-7 0 0-16,-2 0-129 15,-4 0 129-15,-4 0-129 16,-2 5 0-16,-5 1 0 16,-2 5 0-16,-4 3 0 15,-3-1 0-15,-3 3 0 16,-5 1 0-16,-1 1 0 15,-7 0 0-15,1 2 0 16,-6-3 0-16,-1-4 0 16,-3-1 0-16,-2-1 0 15,0-6-129-15,0-1 258 16,4-4-129-16,3 0 0 15,3-2 0-15,7-4 0 16,2-1 0-16,4-2 129 0,5 6-129 16,7-4 0-1,1 2 0-15,6 0 0 16,1 2 0-16,9-1 0 0,8 4-129 15,-12-3 129-15,12 3-129 16,0 0 0-16,12 3 129 16,5 4-129-16,6 3 0 15,7 3 129-15,7-3 0 16,9 5-129-16,8 0 129 15,8 0 0-15,5-3 0 16,7-5 0-16,3-3 0 16,1-3 0-16,-1-1 129 15,-5-1-129-15,-7-6 129 16,-5 1-129-16,-9-1 0 15,-11 4-129-15,-10 3 129 16,-9-1 129-16,-2 1 0 0,-19 0-129 16,15 0 129-16,-15 0 0 15,-5-1 129-15,-11-5-129 16,-1-3 0-16,-9 0 0 15,-3-1-258-15,-7 1 258 16,-6-5-258-16,1 7 0 16,-5-4-129-16,3 8-258 15,-5-8-258-15,12 11-645 16,-7-9-1548-16,5 6-1806 15,10 3-387-15,-1 0 259 16</inkml:trace>
  <inkml:trace contextRef="#ctx0" brushRef="#br0" timeOffset="178584.2144">17107 5356 2322 0,'-19'-16'2451'15,"9"11"-387"-15,10 5-258 16,-14-8-387-16,14 8-387 16,0 0-258-16,0 0-129 15,0 0-258-15,0 0-129 16,0 0-129-16,0 0 0 0,15-10-129 15,2 8 129-15,10-2 129 16,4-1 0-16,11-2 0 16,8-1 129-1,7-5 129-15,6-2-129 0,6-3 0 16,4-1-129-16,-1 1 258 15,2 3-387-15,-4 1 129 16,0 5-258-16,-2 3 129 16,-1 5-129-16,-6 1 0 15,0 1 0-15,-7 5 0 16,-4 1 0-16,-4-1 0 15,-4 2 0-15,-6 0 0 16,-4 0 0-16,-6 0 0 0,-2 1 129 16,-4-6-129-1,-3 2 0-15,-3 0 0 16,-2-1 0-16,-12-4 129 15,14 2 0-15,-14-2-129 0,0 0 129 16,0 0 129-16,0 0-129 16,0 0 258-16,0 0-258 15,0 0 0-15,0 0 0 16,0 0 0-16,0 0 0 15,0 0-129-15,0 0 0 16,0 0 0-16,0 0 129 16,0 0-129-16,0 0 0 15,0 0 0-15,0 0-129 16,0 0-387-16,0 0-903 15,0 0-2709-15,-10 12-516 16,-2-12-258-16</inkml:trace>
  <inkml:trace contextRef="#ctx0" brushRef="#br0" timeOffset="179033.2401">18077 5088 2322 0,'-13'0'3741'16,"1"0"387"-16,12 0-3096 0,0 0-129 15,0 0-129-15,7-3-516 16,3 1 0-16,7 1 129 16,2 0-129-1,5 1-129-15,-1 0 129 0,9 7-129 16,-6 1 129-16,7 5 129 15,-1-4-258-15,1 7 0 16,-3-2 129-16,2 1-129 16,-7-3 0-16,0 6 387 15,-8-7 0-15,-2 11 0 16,-14-6 0-16,-1 9 129 15,-8-4-258-15,-10 8 129 16,-7-1-129-16,-4 1-258 0,-3-1-129 16,-3-10-387-1,5 7-774-15,-4-16-3354 16,5-6 0-16,5-3-645 15,1-9 775-15</inkml:trace>
  <inkml:trace contextRef="#ctx0" brushRef="#br0" timeOffset="179484.2659">17080 5471 1 0,'-34'-23'3998'0,"16"11"259"15,6 8-1806-15,12 4-903 16,-15 11-258-16,15 11-258 16,-3-1-129-16,3 14-387 15,0 6 129-15,3 17-129 16,0 11 0-16,2 14-129 15,-2 9 129-15,5 13-258 16,-6-2 129-16,5 6-258 16,-2-6 0-16,1-4-129 15,-1-13 258-15,2-8-258 0,-1-14-129 16,-1-14 258-16,-1-9-129 15,0-10-129-15,3-7 0 16,-5-7-129-16,6-5-516 16,-8-12-774-16,0 0-2967 15,13-12-258-15,-10-6-258 16</inkml:trace>
  <inkml:trace contextRef="#ctx0" brushRef="#br0" timeOffset="180004.2956">17046 5350 774 0,'-14'31'1032'16,"10"-13"258"-16,2 8-258 0,1 4 0 16,1 14-129-16,0 7 387 15,7 17-387-15,-5 12 0 16,7 13 0-16,-6 11-129 15,5 5-258-15,-4 4 129 16,2 2-258-16,-4-10 129 16,-1-6-258-16,-1-14 0 15,0-11-129-15,2-15-129 16,-2-16 0-16,0-9-129 15,0-18-258-15,0-16-516 16,0 0-1032-16,2-41-2193 16,3 3 258-16</inkml:trace>
  <inkml:trace contextRef="#ctx0" brushRef="#br0" timeOffset="180559.3273">17010 5379 516 0,'35'2'1161'15,"-14"-4"387"-15,9-4-129 16,6-3-129-16,7-5 258 16,11 0-387-16,4-5 0 15,6 5-258-15,3-3-258 16,7 5 0-16,-3-1-258 15,4 4 0-15,-5 1-258 16,0 2 129-16,1 0-129 0,-5 5 0 16,-3-2 0-1,-1 1 129-15,-5 2-258 16,-5 0 129-16,-6 0 0 15,-7 0-129-15,-9 0 129 0,-2 0-129 16,-8 2 129-16,-3 2-129 16,-4 1 0-16,-2-3 129 15,-11-2 0-15,13 3 0 16,-13-3 0-16,0 0 129 15,0 0-516-15,0 0-129 16,1-10-1161-16,-1 10-2451 16,-22-13-129-16,7 9-129 15</inkml:trace>
  <inkml:trace contextRef="#ctx0" brushRef="#br0" timeOffset="180942.3493">17187 5257 1806 0,'-14'0'1677'0,"14"0"-129"16,0 0-129-16,0-12-258 16,0 12-258-16,17-7-258 15,1 6 129-15,9-5-387 16,7 4 258-16,6-2-258 0,9-2 0 15,4 0-129-15,5 0 0 16,5-1-129-16,5-1 0 16,-2 1 129-1,3-1-258-15,0 3 0 0,-4 3 129 16,1 0-129-16,-7 2-129 15,-6 0-129-15,-8 0-129 16,-6 6-1032-16,-6 4-2580 16,-18-10 0-16</inkml:trace>
  <inkml:trace contextRef="#ctx0" brushRef="#br0" timeOffset="181384.3744">17947 4915 1548 0,'0'0'2064'15,"0"0"-1032"-15,0 0-129 16,16 13 0-16,-3-7 258 16,6 3 129-16,4-4-258 15,5 6 0-15,-1-4-258 16,8 5-129-16,-4-3-129 15,6 6-129-15,-4-4-129 16,0 0 129-16,-4 5-258 16,-1 0 0-16,-3-2 129 0,-4 4-129 15,-4-3 387-15,-5 5-129 16,-2-2 0-16,-4 9 258 15,-6-4-258-15,-4 9 0 16,-10-5 0-16,-1 5 0 16,-6 2 129-16,-2 0-516 15,0-3-129-15,-2-9-516 16,10 3-1032-16,-7-8-2580 15,6-15-258-15,16-2-387 16</inkml:trace>
  <inkml:trace contextRef="#ctx0" brushRef="#br0" timeOffset="182608.4444">16768 7186 2451 0,'-15'4'1935'0,"15"-4"-258"16,0 0-258-16,0 0-516 15,12-3-129-15,0-5-387 16,8 1 0-16,-2-1-129 16,6-2-129-16,5-2 258 15,-3 2-387-15,3-2 129 16,0 1-129-16,-4 2 0 15,-3 2 129-15,-4 0 0 16,-1 3 0-16,-17 4 0 0,11 0 258 16,-11 0-129-16,-2 20 258 15,-6-5-129-15,-1 6 0 16,0 4-129-16,-3 1 129 15,3-2-258-15,-1 2 0 16,3-4-258-16,0-6 0 16,3-1-516-16,4-15-645 15,0 0-2064-15,0 17-903 16,0-17 387-16</inkml:trace>
  <inkml:trace contextRef="#ctx0" brushRef="#br0" timeOffset="182873.4595">16773 7230 1806 0,'-13'33'3483'0,"13"-11"-1935"16,0 7-258-16,0 1-387 15,10 13 0-15,-4 3-129 16,4 7-129-16,-1 6 0 16,3 2-516-16,-2-3 129 15,0 2-258-15,2-3 0 16,-3-9-387-16,2-4-774 0,-2 0-1935 15,-5-25-1032-15,10 6 517 16</inkml:trace>
  <inkml:trace contextRef="#ctx0" brushRef="#br0" timeOffset="183099.4727">16993 7747 2322 0,'0'0'3999'0,"0"0"-1677"15,0 0-1032-15,0 0-129 16,0 0-387-16,0 14-387 0,0-14-258 16,5 20 0-1,-3-9-129-15,1 0-129 16,2 1-387-16,-5-12-1419 15,0 12-2193-15,8-1 258 0</inkml:trace>
  <inkml:trace contextRef="#ctx0" brushRef="#br0" timeOffset="183288.4833">17004 7465 1548 0,'-7'-22'3483'15,"7"22"129"-15,0 0-3096 16,0 10-645-16,0-10-645 16,12 22-1806-16,-12-22-903 0</inkml:trace>
  <inkml:trace contextRef="#ctx0" brushRef="#br0" timeOffset="183666.5051">17192 7770 516 0,'3'54'1290'0,"1"-30"0"16,0-5-129-16,0-3-129 15,-4-16 387-15,5 19-387 16,-5-19-129-16,0 0-129 0,0-17 129 15,0-3-129-15,0-12-387 16,-1 0 258-16,-3-8-645 16,3 1 129-1,-1-1-129-15,2 4 129 0,0 7-258 16,3 7 387-16,2 9 0 15,-5 13 129-15,13 0-129 16,-2 9 258-16,-2 6-258 16,3 8 129-16,0 2 258 15,1 2-387-15,-1-2 0 16,-2-4-129-16,1-2-129 15,-7-8-387-15,5 4-1032 16,-5-1-2838-16,-4-14-387 0,0 0 258 16</inkml:trace>
  <inkml:trace contextRef="#ctx0" brushRef="#br0" timeOffset="184764.5679">11530 9769 2193 0,'10'0'2967'16,"0"-6"-3225"-16,2 5 0 15,2 1 0-15,2 0 129 16,2 1 0-16,0 4 129 15,0 1 129-15,1 1 258 16,0 2 0-16,5 8 258 16,-2-1 0-16,8 8 258 15,-2 4-129-15,8 9-129 16,-4-1 0-16,7 7-129 15,-1-3-258-15,-1 3-129 16,-1-7 0-16,-3-2-129 16,-4-7-129-16,-6-6 129 15,-4-6-129-15,-2-3 258 0,-17-12-258 16,12 6-645-16,-12-6-387 15,0 0-258-15,-17-14-387 16,1 0 129-16,-8-6 0 16,-5-3 130-16</inkml:trace>
  <inkml:trace contextRef="#ctx0" brushRef="#br0" timeOffset="185331.6003">11631 9793 129 0,'-46'-39'774'16,"26"23"129"-16,5 3 258 15,4 8 0-15,2-1 0 0,9 6 258 16,-11-6-387-16,11 6 129 16,0 0-258-1,4 11-387-15,7-1 0 16,3 6-129-16,0 2-129 0,5 6 387 15,1-1-258-15,1 2 129 16,2-1-387-16,-3 5 258 16,-1-4-387-16,1-3 387 15,-4-6-258-15,-2 0 0 16,-5-4-129-16,-9-12 258 15,15 10-129-15,-15-10 0 16,1-6 0-16,-2-9-129 0,-8-3 258 16,-2-8-516-1,-6-3 516-15,1-9-516 16,-5 2 258-16,1-4 0 15,-2 1 258-15,3 4-516 0,1 2 516 16,5 6-258-16,2 2 0 16,5 7 0-16,4 2 0 15,2 3 0-15,0 13-258 16,12-21 258-16,0 17 0 15,4-3 0-15,4 4 0 16,-1 3 0-16,5 0 0 16,1 0 0-16,2 0 258 15,2 2-258-15,-2 5 129 16,1-3 0-16,-4 3 0 15,1 0 0-15,-6-3 0 16,-1 2 0-16,-4 3-129 16,-4-2-774-16,-10-7-3483 0,15 21-258 15,-15-21-129-15</inkml:trace>
  <inkml:trace contextRef="#ctx0" brushRef="#br1" timeOffset="392808.4673">6178 8795 774 0,'-9'-11'1419'16,"1"-2"-258"-16,8 13 258 0,-12-12-129 15,12 12 258-15,-13-16-258 16,13 16-258-16,-12-14 0 16,12 14 0-1,0 0-258-15,-14-16-129 0,14 16-129 16,0 0-129-16,0 0 0 15,0 0 0-15,0 0-129 16,0 0 0-16,-2 9-129 16,2-9 129-16,12 24-129 15,-1-6 258-15,7 4-258 16,0 9 0-16,5 2 129 15,3 6-129-15,4 6 129 16,-3 4-129-16,7 4 0 0,2 3 0 16,1 6-129-1,4 0 129-15,1 1 0 16,3 5 0-16,1 0-129 15,4 0 258-15,4 2-258 0,-1 0 0 16,5 2 258-16,0 1-258 16,2-1 129-16,1 0-129 15,0-1 0-15,-3-1 0 16,-1-1 0-16,-3 2 0 15,0-2 0-15,0 1 0 16,-3-3 129-16,-1 2-129 16,-1-4 129-16,2 4 0 15,-4-4-129-15,-2-2 0 16,-2 0 129-16,-2-2-129 15,-3-3 0-15,-2-1 0 16,1 1 0-16,-7-6 0 16,2-1 0-16,0-2 0 0,-3-3 129 15,1-6-129-15,-1-1 0 16,-3-4 0-16,-1-3 129 15,-2-8-129-15,-2-1 129 16,-4-6-129-16,-4-4 129 16,-1-1-129-16,-12-12 129 15,11 12-129-15,-11-12 129 16,0 0 0-16,0 0 0 15,0 0-129-15,0 0 0 16,-7 1 0-16,7-1-129 16,-21-16-129-16,1-11-258 15,-1-4 129-15,-13-21-129 16,-7-9-129-16,-11-24 129 0,-6-8 129 15,-14-18-129-15,-5-11 129 16,-7-12 129-16,-7-5 129 16,-1 2 129-1,-1-1-129-15,0 3 0 0,3 3 129 16,3 4-129-16,5 11 129 15,3 10 129-15,4 6-129 16,9 10 129-16,3 7 0 16,5 13 129-16,5 7-258 15,8 10 129-15,4 3 0 16,3 8 129-16,4 1-129 15,2 6-129-15,4 2 0 0,2 1 0 16,0 1 258-16,1 3-258 16,2 3 0-1,1 1 0-15,1 4 0 16,2-1 0-16,1 2 129 0,-1 2-129 15,5 4-129-15,-1 3 129 16,4-1 129-16,0 4-129 16,11 8 129-16,-15-16-129 15,15 16 0-15,-9-8 0 16,9 8 129-16,0 0-129 15,0 0 0-15,0 0 0 16,0 0 0-16,-9-6 0 16,9 6 0-16,0 0 0 15,0 0 0-15,0 0-129 16,0 0 129-16,0 0-129 15,5 8 0-15,-5-8-258 16,12 10-774-16,-12-10-1806 0,0 0-1290 16,15 23-387-16</inkml:trace>
  <inkml:trace contextRef="#ctx0" brushRef="#br1" timeOffset="393760.5218">6579 9328 2967 0,'0'0'2580'15,"0"0"387"-15,0 0-516 16,0 0-516-16,0 0-516 0,-4 0-387 15,4 0-258-15,0 0 129 16,-5 9-516-16,5-9 129 16,0 16-258-16,0-5 129 15,0 8-129-15,6 6-129 16,4 9 129-16,-1 10-258 15,8 9 258-15,1 8-258 16,5 5 129-16,-2 8-129 16,3-2 129-16,2-1-129 15,-2-6 0-15,0-6 0 16,-6-12-129-16,1-9 129 15,-5-13-129-15,-3-10 0 16,-11-15 0-16,10-4 0 0,-10-21 129 16,-5-9-129-16,-7-8 258 15,-5-9-129-15,-3-8 0 16,-6-6 0-16,-2-5 0 15,-2 2 0-15,2 4-129 16,-1 4 258-16,4 4-258 16,3 8 258-16,3 8 0 15,2 8 0-15,6 10 0 16,2 4 129-16,9 18-129 15,-10-16 0-15,10 16 129 16,0 0-129-16,0 0 129 16,11 0-129-16,5 6 258 15,4 6-258-15,9 5 129 0,6 8 129 16,5 4-129-16,6 7-129 15,2 3 129-15,-2-3-258 16,-1 0 129-16,-4-4-129 16,-4 0 129-16,-6-7-129 15,-5-5 0-15,-7-4-129 16,-4-4 258-16,-5-1-258 15,-10-11 0-15,13 18-258 16,-13-18-645-16,0 0-1677 16,0 0-2322-16,0 0-129 15,0-9-387-15</inkml:trace>
  <inkml:trace contextRef="#ctx0" brushRef="#br1" timeOffset="395964.6477">7853 10871 903 0,'-18'-7'2709'16,"4"5"-387"-16,14 2 0 15,-14 0-516-15,14 0-516 16,-12 0-258-16,12 0-129 15,0 0-258-15,-12-2-129 16,12 2-258-16,0 0-129 0,0 0 129 16,3-12-258-16,-3 12 129 15,13-13-129-15,-2 4 0 16,3 2 129-16,3-4 0 15,2 0-129-15,5 3 129 16,-1-4 0-16,3 5 129 16,3-5-129-16,5 5 258 15,0-2-258-15,1 7 129 16,5-2 0-16,2 4 0 15,-1 0 0-15,3 4 129 16,-1 5-258-16,3 2 258 16,-5 6-129-16,3 2 0 15,-3 6-129-15,3 4 0 0,-2 3 129 16,2 6-129-16,-2 0 129 15,3 5-258-15,0 1 129 16,-1 3 0 0,-1 0 0-16,-1-3 0 0,-2-1-129 15,-2-2 129-15,-4-4-129 16,2-1 129-16,-7-5 0 15,-3-3 0-15,-2-6-129 16,-5-1 129-16,-4-5-129 16,0-1 0-16,-5-5 129 15,-10-10-129-15,15 14 0 16,-15-14 129-16,0 0 0 15,11 12 0-15,-11-12 129 0,0 0-129 16,0 0 0 0,0 11 0-16,0-11 0 15,0 0 0-15,0 0 0 16,-6 11-129-16,6-11 0 0,0 0 0 15,0 0 0-15,-10 8 0 16,10-8 0-16,0 0-258 16,-11-2-258-16,2-10-387 15,9 12-1935-15,-13-17-2064 16,-5-2-129-16,0-2-258 15</inkml:trace>
  <inkml:trace contextRef="#ctx0" brushRef="#br1" timeOffset="396685.6891">7872 10794 2193 0,'-11'0'2193'15,"11"0"-129"-15,0 0-387 16,0 0-387-16,0 0-258 15,0 0-129-15,0 13-258 16,0-13 129-16,12 7-129 16,-12-7 129-16,25 25-129 15,-13-10 129-15,10 10-129 16,-3-2-129-16,6 7-129 15,-3-2-129-15,-1 2 0 16,3-3-129-16,-3-3 0 16,-4-3-129-16,-1-6 129 15,-4-3 0-15,-3-1-129 16,-9-11 258-16,0 0-129 0,3-11-129 15,-7-3 129-15,-8-10-129 16,-5-5 129 0,-4-6-129-16,-6-6 129 15,-3-3-258-15,-3 4 129 0,3 4 0 16,-1 2 0-16,4 6 0 15,3 4 0-15,3 6 0 16,7 7 0-16,4 3 129 16,10 8 0-16,-2-16 129 15,8 9 0-15,6-8 129 16,8 1 0-16,2-5 0 15,7 0 0-15,0-5 0 16,7 3-258-16,-2 1 258 16,3 1-258-16,1 3-129 15,-2 3-129-15,2 6-645 16,-6-4-774-16,2 10-2967 15,3 7-516-15,-8 3-258 0,5 14 388 16</inkml:trace>
  <inkml:trace contextRef="#ctx0" brushRef="#br1" timeOffset="397540.738">8871 10518 2709 0,'-10'-25'4644'16,"0"15"-2451"-16,10 10 129 15,-19 0-645-15,13 9 129 16,-7 4-645 0,9 14-387-16,-5 1-258 15,6 12-129-15,2 4 0 0,4 8-129 16,7-2 0-16,2 3-258 15,8-3 129-15,2-5-258 16,5-4 129-16,0-8 0 16,1-9-129-16,2-9 129 15,-2-10 0-15,-1-5 0 16,-4-15 129-16,0-8 0 15,-6-9-129-15,-3-8 129 0,-5-11 0 16,-2-1 0 0,-7-3 0-16,0-6 129 15,-8 3-129-15,-5 5-129 16,-5 3 258-16,-2 5-129 0,-4 9 0 15,-4 9 0-15,-2 7-129 16,-2 8 0-16,3 10 0 16,0 4 129-16,-1 15-258 15,4 6 129-15,3 6 0 16,2 3 0-16,8 7-129 15,6 0 129-15,3 0-129 16,4-4 129-16,11-3-129 16,7-3 258-16,6-8-258 15,6-5 258-15,2-8 0 16,6-3 0-16,-3-5 129 15,0-5 0-15,-2-8-129 16,-1-3 0-16,-6-2 0 0,-5 3 129 16,-4-1-258-16,-2-1-258 15,-5 6 0-15,-5-3-387 16,-5 14-1032-16,10-1-2709 15,-10 1-387-15,0 0-516 16</inkml:trace>
  <inkml:trace contextRef="#ctx0" brushRef="#br1" timeOffset="398078.7686">9313 10727 1677 0,'-4'-17'4644'0,"4"17"0"16,0 6-129-16,4 8-3225 15,4 11-774-15,-3 2 0 16,7 10 129-16,0 3-258 15,1 3-129-15,2-2 0 0,-1-1-129 16,-2-7 0 0,-3-6 0-16,-1-10 0 15,0-1 129-15,-8-16 0 16,0 0 0-16,-3-22 0 0,-2-3 0 15,-7-15 0-15,3-3-129 16,-7-8 0-16,4 0 129 16,2 0-129-16,-1 5 0 15,7 4-129-15,3 9 0 16,1 10 129-16,4 10 0 15,8 6 0-15,1 7-129 16,1 4 0-16,2 7 129 16,4 2-258-16,-6 2-129 15,6 2-516-15,-20-17-1032 16,20 9-2709-16,-9-2-645 15,-11-7-129-15</inkml:trace>
  <inkml:trace contextRef="#ctx0" brushRef="#br1" timeOffset="406461.248">16518 7205 129 0,'-10'0'2064'0,"10"0"-387"16,0 0-387-16,0 0 258 15,0 0-516-15,0 0-258 16,0 0-129-16,9-10-258 15,3 3 258-15,5 2 0 16,4-6-129-16,7 3 129 16,2-5 129-16,6 2-258 15,-3-5 258-15,8 6-387 16,-4-8 258-16,2 3-258 15,-2-3 0-15,1-2-129 0,-4 3-129 16,1 1 129-16,-6 2-129 16,-4 1 0-16,-5 5 0 15,-3 4 129 1,-17 4-129-16,17 7 129 15,-17 4 0-15,-2 10 0 0,-8 2-129 16,-3 8 258-16,-5 2-258 16,-4 6 0-16,-1-1-129 15,-1 0 129-15,2-1-258 16,-1-5 0-16,3-2-387 15,2-12-129-15,6 7-645 16,-5-19-903-16,13 4-1032 16,4-10-1548-16,-20 0 129 0</inkml:trace>
  <inkml:trace contextRef="#ctx0" brushRef="#br1" timeOffset="406729.2636">16652 7293 1419 0,'-29'-4'2451'0,"14"4"-387"15,10 10 0-15,5 10-645 16,0 4-387-16,3 15-129 16,2 2 0-16,7 12-129 15,-2 2 129-15,9 9-387 16,-5-3 129-16,2 4-387 15,1-5 0-15,0-4-258 16,-2-4 129-16,0-8-129 16,-3-3-129-16,-1-11-129 15,2 1-774-15,-5-12-1419 0,-8-19-1935 16,21 22 0-16</inkml:trace>
  <inkml:trace contextRef="#ctx0" brushRef="#br1" timeOffset="406998.2787">16943 7754 903 0,'0'0'3999'0,"-4"11"129"15,-1 5-2967-15,5-4-258 0,0 7-129 16,4 0-258-16,1 7 258 16,-2 0-387-1,1-1 129-15,-2-6-258 16,1-1 0-16,-3-2-258 0,0-16-129 15,-1 18-516-15,1-18-1290 16,-11-11-2193-16,11 11-129 16</inkml:trace>
  <inkml:trace contextRef="#ctx0" brushRef="#br1" timeOffset="407189.2899">16863 7489 2193 0,'-4'-21'3741'0,"4"21"387"16,0 0-3354-16,0 0-516 0,9-1-258 16,-9 1-129-16,10 0-774 15,-10 0-1032-15,11-3-1935 16,2 7 129-16</inkml:trace>
  <inkml:trace contextRef="#ctx0" brushRef="#br1" timeOffset="407748.3216">17108 7692 129 0,'28'67'3999'0,"-9"-30"-1677"0,-7-1-129 16,2-1-774-16,-3 1-258 15,0-8-129-15,-2 2-258 16,-1-9-258-16,0 1 129 16,-7-11-129-16,6-1 129 15,-7-10-129-15,0 0-129 16,0-21 129-16,0 0-258 15,-7-7 129-15,3-3-258 16,-5-7 0-16,2-3 0 16,-3 1-258-16,5 4 129 15,-2 2-129-15,4 4 129 16,1 4-129-16,1 4 258 0,1 1-258 15,1 3 129-15,3 3 129 16,2 4-129-16,1 1 258 16,-7 10-258-1,13-15 129-15,-13 15 0 0,16-4-129 16,-16 4 0-16,15 3 0 15,-5 6 129-15,-2 5-129 16,4 3 258-16,-2 1-129 16,1 3 0-16,1-1 0 15,-2 5 129-15,2-2 0 16,0 0-258-16,-1-2 258 15,-3 0-258-15,1-2 258 16,-1-2-258-16,0 0 0 0,-2 0 0 16,-1-2-129-1,1-6-129-15,4 8-774 16,-9-4-3225-16,-1-13-516 15,14 17-258-15</inkml:trace>
  <inkml:trace contextRef="#ctx0" brushRef="#br1" timeOffset="409312.4113">18269 11165 516 0,'42'-6'516'0,"-16"4"129"0,3-1 0 16,3 3-387-1,2-1 129-15,4 1-129 0,1 0 0 16,3 0-258-16,0 4 129 16,3 3-129-16,-4 1 258 15,5-1-258-15,-3 1 129 16,1 2 0-16,-2-4-129 15,-1-2 258-15,1-1 129 16,-2-1-129-16,2-2 0 16,-4 0 129-16,0 0-129 15,-2-3 129-15,-2 3 0 0,-1 0-258 16,-4 0 0-1,-1 1-129-15,-4 4 0 16,-2 3-129-16,-5 4-774 16,-2-8-2064-16,4 20 1 0</inkml:trace>
  <inkml:trace contextRef="#ctx0" brushRef="#br1" timeOffset="410469.4775">20454 11167 129 0,'21'0'903'15,"-11"-1"0"-15,6 0 129 16,1 0-129-16,0 1-129 16,6 0-129-16,-2 0 129 15,4 0 0-15,4 0-129 16,1 0 0-16,5 0-129 15,-1 1 0-15,6-1 129 0,0 0-258 16,3-3 258-16,0 1-258 16,-6-3 129-16,3 3-258 15,-8-5 0-15,0 5-129 16,-7-1 0-16,-2 1 129 15,-6-1-258-15,-4 3 129 16,-1-1-129-16,-12 1 0 16,14 0 0-16,-14 0 0 15,0 0 0-15,0 0 129 16,11 0-129-16,-11 0-258 15,0 0-1161-15,0 11-2193 16,-12-11-258-16,12 0 1 16</inkml:trace>
  <inkml:trace contextRef="#ctx0" brushRef="#br1" timeOffset="413436.647">21050 10522 2709 0,'-13'-21'2322'16,"13"21"-516"-16,-7-12-516 15,7 12-516-15,0 0-258 16,0 0 258-16,0 0-129 15,0 0-129-15,0 0 258 16,0 0 0-16,8 5-129 16,-8-5 0-16,9 14-129 15,-9-14 0-15,7 20-129 16,-3-9-129-16,2 5 129 0,-3 0 0 15,2 8-129-15,1 0-129 16,0 3 129-16,-1 3-129 16,2 4 129-16,-2 1-129 15,-1 1 0-15,1 2 387 16,2 2-387-16,-6-5 129 15,5 2 0-15,-4-7 0 16,1-2-258-16,-2-5 387 16,1-2-258-16,-2-8 0 15,1-2 258-15,-1-11-129 16,0 0 0-16,0 0 129 15,0 0-129-15,-7-13 129 16,5-3-129-16,-5-8-258 0,3-4 129 16,-2-3-258-16,0-5 0 15,2-5 129-15,-1-2-129 16,3-5-129-1,1 0 258-15,1-2 0 0,0-1 0 16,0 6 258-16,3 1-516 16,0 10 516-16,-1 3-516 15,1 9 258-15,-2 7 0 16,-1 15-129-16,0 0 129 15,0 0-129-15,6 13 0 16,-4 8 129-16,1 9-129 16,2 4 129-16,-4 7 0 15,3 3-129-15,0 4 258 0,-1-2-258 16,-2-3 258-1,-1-5-129-15,1-7 0 16,-1 0 0-16,0-11 0 16,0-3 129-16,0-17-129 0,0 13 129 15,0-13 0-15,0 0 0 16,0-10 129-16,0-8-129 15,0-1 0-15,0-9 0 16,0-3-129-16,0-3 0 16,0-4 0-16,0-1 129 15,0 2-258-15,0 2 258 16,0 4-129-16,0 8 0 15,-1 2 0-15,1 9-129 16,0 12 129-16,0 0-129 16,0 0 0-16,0 11 0 15,0 8 129-15,4 9-258 16,0 4 258-16,1 5-129 0,1 5 129 15,0-1 0-15,-3-3 129 16,1 1 129-16,0-4-258 16,-3-5 258-16,2-5-258 15,-2-4 129-15,-1-4 0 16,1-5 129-16,-1-12-258 15,0 0 0-15,0 0 258 16,0 0-387-16,0-12 258 16,0-9-258-16,0-5 129 15,0-9-129-15,0-6 129 16,0-7 0-16,0 1-129 15,0-2 129-15,3 3 0 16,-3 5 0-16,4 7 0 0,-3 8 0 16,-1 5-129-16,0 21 0 15,1-11 129-15,2 17-129 16,-3 13 0-1,0 6 0-15,2 8 129 0,-1 5-258 16,2 9 516-16,-1 0-516 16,-2 1 516-16,0-3-258 15,1-4 129-15,-1-6 0 16,0-2-129-16,0-11 258 15,0-3-258-15,0-5 258 16,0-3-258-16,0-11 129 16,0 0 0-16,0 0-258 0,0-14 258 15,0-5-258-15,-1-7 129 16,0-4-129-1,-3-6 129-15,3-7-129 16,-1 0 129-16,-2-1 0 16,2 1 0-16,-2 4 0 0,1 5 0 15,2 5 0-15,-2 5 0 16,3 7-129-16,0 17 129 15,0 0-129-15,0 0 0 16,0 23 129-16,0 4 0 16,4 7-129-16,0 5 129 15,1 6-129-15,-1-1 258 16,-1-1-258-16,2-3 258 15,0-5 0-15,-2-4-129 16,0-8 129-16,-2-3 0 16,0-8 129-16,-1-12-258 15,2 11 258-15,-2-11-129 0,0-6-258 16,0-7 258-16,-3-4-258 15,0-6 129-15,1-3-129 16,-1-3 129-16,0-2-129 16,2 0 129-16,0 3 0 15,0 5 0-15,1 4-129 16,-3 5 129-16,3 14-129 15,0 0 0-15,0 0 129 16,0 20-129-16,5 4 129 16,-4 1 0-16,3 7-129 15,0 0 129-15,0-1 258 16,1-2-258-16,-2-5 129 15,1-1-129-15,0-7 258 0,-4-1-387 16,3-4 387-16,-3-11-258 16,0 12 0-16,0-12 0 15,0 0 0-15,0 0 0 16,0 0 0-16,0 0 0 15,0 0 0-15,9 11 0 16,-9-11 0-16,9 1 0 16,-9-1 0-16,16 3 0 15,-4 0 0-15,1 1 0 16,2-1 0-16,2 1 0 15,4-1 0-15,0 2 0 16,5-1 0-16,1-1 0 16,0 1 0-16,1-1 0 0,2 1 0 15,1-2 0-15,-5 1 0 16,-2-1 0-1,-3 0 0-15,-4-2 0 16,-4 0 0-16,-3 0 129 0,-10 0-129 16,10 0 0-16,-10 0 129 15,0 0 0-15,0 0-129 16,0 0 0-16,-12 0 129 15,1-3-129-15,-3 1 0 16,-7-1 0-16,-4-1 0 16,-4 2 0-16,-5 1 0 15,-3 1 0-15,-5-1 0 16,-1 1 0-16,1-1-129 15,5 1 129-15,1 0 0 16,9-2 0-16,3 1-129 16,7-1 129-16,5 2-129 15,12 0 129-15,0 0 0 0,0 0-129 16,8 0 129-16,5 1 0 15,6 4-129-15,-1-1 258 16,5 3-129-16,0-2 0 16,1-1 0-16,-3 0 129 15,2-2-129-15,-6-1 0 16,-3 2 0-16,-3-2 129 15,-11-1-129-15,13 0 129 16,-13 0-129-16,0 0 0 16,-15-4 0-16,-3 2 129 15,-3-1-129-15,-5 1 0 16,-3 0-129-16,-2 1 129 15,1-2 0-15,5 2 0 0,1-3 0 16,3 1 0-16,6-3 0 16,4-2 0-16,4-3 129 15,2-5-129-15,3-2-129 16,1-4 129-16,1-3-129 15,0-6 129-15,0 0-129 16,0-5 0-16,0-3 0 16,0 0 129-16,0-1 0 15,0-1 0-15,0 0 0 16,1 0-129-16,1 0 258 15,0 3-129-15,0 6 0 16,-1 2 0-16,0 6 129 0,2 4-258 16,-2 5 129-16,-1 3 0 15,0 12-129-15,0 0 129 16,0 0-129-1,0 0 129-15,0 0-129 16,2 19 0-16,0 4 129 0,1 5-129 16,1 10 129-16,-2 4 0 15,1 7-129-15,0-1 129 16,-2 1 0-16,2-1 129 15,-3-5-258-15,0 1 258 16,0-7 0-16,0-3-129 16,0-7 129-16,0-3-129 15,-3-5 129-15,3-5-129 0,-1-3 258 16,1-11-258-1,0 11 129-15,0-11-129 16,0 0 0-16,0 0 0 16,0 0 0-16,0 0 0 0,4-9-258 15,-4 9-129-15,5-13-258 16,-5 13-129-16,10-6-645 15,-10 6-1806-15,0 0-1419 16,12 5-129-16,-12-5-258 16</inkml:trace>
  <inkml:trace contextRef="#ctx0" brushRef="#br1" timeOffset="423805.2402">21344 9996 129 0,'-38'112'645'15,"22"-59"0"-15,1 0 129 16,3 1-387-16,1-1 258 16,4 2 0-16,-1-5-258 15,4 2 129-15,0 2-129 0,3-3 0 16,1-1-129-16,0-4 0 15,5 0 387 1,2-6-387-16,5 3 129 16,1-7-129-16,5 0 129 0,3-1-129 15,4-3 0-15,3 0 258 16,8-3-387-16,3-3 0 15,2 0 0-15,4 0 0 16,6-4 129-16,-2 1-129 16,4-1-129-16,-2-3 129 15,3-1-129-15,-1 0 0 16,1-4 129-16,2 2-129 15,-4-3 0-15,7-1 0 16,-3-3 0-16,5-1 0 16,-3-3 0-16,0 1-129 15,-3-4 129-15,3-1 0 16,-4-1 0-16,-1-1 0 0,1-3 0 15,-4-3 0-15,-2 3 0 16,0-3 0-16,-3 1 0 16,0 1-129-16,-7 0 129 15,3 1 0-15,-5 0 0 16,1-1 0-16,-2 1 0 15,-2-2-129-15,4-3 129 16,-4 0-258-16,0-2 0 16,1 1 129-16,2-3-129 15,-4 1 0-15,-2 2 0 16,-1-2 129-16,-1 1 129 15,-3 2 0-15,-3-2 0 16,-5 4 0-16,-2-2 0 0,1 2 0 16,-2 0 129-16,2-1-129 15,-3 2 0-15,4-3 0 16,-1 1 0-16,7-2-129 15,-4-1 129-15,7-1 129 16,-2-2-258-16,4-1 129 16,0-3 0-16,2 2 0 15,-1-4 0-15,1-3-129 16,1-2 129-16,-1-1 0 15,4 1 0-15,-4-6 129 16,2 1 0-16,-1 1 129 16,-2-4 0-16,0 3 129 15,-3-2-129-15,-2-2 258 0,2-3-129 16,-8-2 258-16,2 1 129 15,-4-9-258 1,2 3 129-16,-5-9-129 16,3 4 129-16,-5-9-387 0,0 8 0 15,1-5-129-15,0 4 258 16,-2-1-258-16,-3 4 0 15,-1-2 0-15,0 4 129 16,-5-1 0-16,-1 2 129 16,0-2-129-16,-7 1 0 15,-6-1-129-15,-4 0 129 16,-3 1-129-16,-9 2 0 0,-4 1-129 15,-2 3 129 1,-9 0-258-16,-3 7 129 16,-6 2 0-16,-9 3 0 15,-4 4-129-15,-2 4 0 0,-5-1 129 16,-5 7-129-16,-4 3 129 15,-3 0-129-15,-8 4 129 16,-1 4-129-16,-3 0 129 16,-3 3-129-16,-3 1-129 15,0 8 258-15,2-1-129 16,-1 5 129-16,3 5 0 15,7 2 0-15,6 3 129 16,6 5-129-16,3 1 0 16,7 2 0-16,2 4 129 15,7 5-129-15,3 3-129 16,1 4 0-16,-1 4-258 15,0 1 387-15,0 4-129 0,0-3 129 16,3 0-129-16,2-1 129 16,4-8 0-16,6-4-129 15,2-6 0-15,9-4 0 16,5-1-516-16,3-9-774 15,7 2-1548-15,4-4-1419 16,-6-10 258-16</inkml:trace>
  <inkml:trace contextRef="#ctx0" brushRef="#br1" timeOffset="424805.2974">20943 9528 1 0,'-8'0'773'0,"8"0"-386"16,0 0 129-16,-12 11-387 15,12-11-129-15,0 0 0 16,0 0 0-16,-5 14 0 15,5-14 0-15,0 0 0 16,0 12 0-16,0-12 0 16,0 0 0-16,0 0 0 15,0 11 0-15,0-11 129 16,0 0-129-16,0 0 0 15,0 0 0-15,0 0 258 0,0 0-258 16,-4 12 129-16,4-12 0 16,0 0 0-16,0 0 0 15,-7 12 129-15,7-12-129 16,0 0 0-16,-6 15 0 15,6-15-129-15,-11 17 129 16,5-5-129-16,-1 4 0 16,0 0 0-16,-1 4 0 15,1 1 0-15,-4 2 0 16,3 2 129-16,-2 2-129 15,0-2-129-15,1-3 258 16,1-1-129-16,2-6 258 16,0-1-129-16,6-14 258 0,-4 14 258 15,4-14 0-15,0 0-258 16,0 0 387-16,0 0-129 15,0 0 0 1,-8-11-258-16,8 11-258 0,-5-16-129 16,5 16 0-16,-9-19 258 15,9 19-258-15,-8-18 0 16,8 18 0-16,-8-17 0 15,8 17 0-15,-4-12-258 16,4 12 258-16,0 0-129 16,0 0 0-16,0 0 129 15,-10 17-129-15,8-2 0 0,-3 3 129 16,1 5-129-16,0-3 129 15,-1-1 129 1,0-2-129-16,3-3 0 16,2-14 0-16,0 18 129 0,0-18-129 15,0 0 0-15,8 12-129 16,-8-12-516-16,18 0-1161 15,-3 3-1419-15</inkml:trace>
  <inkml:trace contextRef="#ctx0" brushRef="#br1" timeOffset="448191.6351">6491 8608 516 0,'-13'-10'1290'16,"13"10"0"-16,-11-11-516 15,11 11 0-15,0 0-387 16,0-13 129-16,0 13-258 0,5-12-129 15,-5 12 0-15,20-16-129 16,-8 8 0 0,4-3 258-16,2-3-258 15,6 0 0-15,2-6 0 0,5 2 0 16,6-3 0-16,0-2 129 15,5 0-129-15,0-2 0 16,3 5 258-16,1-2-258 16,-4 3 129-16,1-2 0 15,-3 6 258-15,1-1-258 16,-1-1 129-16,-2 3 129 15,2-2-129-15,-1 2 0 16,3-4 129-16,1 6-129 16,0-8 0-16,2 5 258 0,1-2-258 15,3 1 258 1,1-2-258-16,1 4 0 15,-2-4 258-15,3 3-387 0,-1-1 129 16,6 0-258-16,-3-1 129 16,1 3-129-16,5 0 0 15,-1 1 0-15,5-2 0 16,2 2 0-16,-2 0 0 15,0-2 0-15,-2 4 129 16,-1 3 129-16,-2-2-129 16,-1 7-129-16,-4 1 129 15,-1 2 0-15,-3 0-129 16,-1 2 0-16,4 0 129 15,-3 6-129-15,2-5 0 16,-1 2 0-16,-1 2 0 16,-1-2 0-16,1 1 0 0,-4-1 0 15,1 2 0-15,-3-2-129 16,-2 1 129-16,0 0 0 15,-1 3-129-15,-1-1 129 16,-2 1 0-16,0 2 0 16,1 1 0-16,-3 1 0 15,3 2 0-15,-4-2 0 16,0 2 0-16,0 1 0 15,-3 0 129-15,-2-1-129 16,-3 1 0-16,2 2 129 16,-7 0-129-16,1 1 129 15,0 0-129-15,-4 3 0 0,0-5 129 16,0 1-129-16,-2-1 0 15,-2-2 0-15,-1-2 0 16,-1 2 0-16,-1-7 0 16,-1 1 0-16,-11-9 0 15,18 15 258-15,-18-15-258 16,12 11 0-16,-12-11 129 15,0 0-129-15,8 8 129 16,-8-8-129-16,0 0 129 16,0 0 0-16,0 0 0 15,0 0 0-15,0 0 0 16,-5 10-129-16,5-10 0 15,-15 0 0-15,15 0-129 0,-21-7 0 16,8 2-129-16,-1-8-129 16,2 2-129-1,-3-7 0-15,0 2-129 16,1-3 0-16,-3 4 258 0,-2-3 0 15,2 3 0-15,-6 2 258 16,3 7 0-16,-3 2 129 16,1 2 129-16,-2 2 0 15,3 0 0-15,1 2 129 16,7 1-129-16,0-1 0 15,13-2 0-15,-15 1 129 16,15-1-258-16,0 0 129 16,0 0 129-16,15 15-258 15,-3-7 129-15,2 5-129 16,3 1 129-16,3 2-129 15,0 0 129-15,1 0 0 16,0 0-129-16,0 2 0 0,0-4 0 16,2-2 129-16,-2-2 0 15,1 1 129-15,-3-6-129 16,-1 1 0-16,1-6 129 15,-1 0 0-15,-1-3 129 16,-2-5-129-16,-5-5 0 16,3-4 0-16,-3-4 129 15,0-6-258-15,-4 2-129 16,0-1 0-16,2 2-516 15,-5-2-645-15,2 11-1548 16,-5 15-2064-16,5-11 387 16</inkml:trace>
  <inkml:trace contextRef="#ctx0" brushRef="#br1" timeOffset="448748.6669">8061 11741 1935 0,'0'0'2064'0,"0"0"-387"0,0 0-129 16,0 0-516-16,0 0-129 15,0 0-516-15,0 0 0 16,0-11-387-16,0 11 0 15,0 0-129-15,0-13-258 16,0 13-645-16,7-11-1419 16,-7-5-1032-16</inkml:trace>
  <inkml:trace contextRef="#ctx0" brushRef="#br1" timeOffset="455636.0609">7765 9781 1 0,'104'-21'0'0,"-51"12"0"16,1 3 128-16,5 3-128 15,2-2 0-15,1 4 0 16,0-2 0-16,5 3 0 16,-1-1 129-16,1 1-129 0,0 3 0 15,-2 5 0 1,-2 6 258-16,-1 2 0 15,-1 3-129-15,1 3 129 16,-4 3 258-16,1 3 0 0,-1 4 0 16,-2-1 129-16,0 4 0 15,-4 1 0-15,2 0-258 16,-5 0 129-16,-2 2-129 15,-1 1 0-15,-1 0 0 16,1 0-258-16,-2-2 0 16,1 1 129-16,-6 2-258 15,3-2 129-15,-2-4-129 16,-4 4 0-16,-2-4 129 15,-6-3-129-15,-2-1 0 16,-5-3 0-16,0-7 129 16,-8-1-129-16,0-2 129 0,-13-17 258 15,15 19-129-15,-15-19 258 16,0 0-258-16,0 0 129 15,0 0 0-15,-10-3-129 16,-1-6 0-16,-2-3-258 16,-4-7 0-16,1 1-129 15,-8-4 0-15,2-2 129 16,-7-6-129-16,1-2 129 15,-6-2-129-15,-3-4 129 16,-1 0 0-16,-5-5 0 16,-3 0 0-16,-3 1-129 15,-1 3 129-15,-4-5-387 16,-1 5 258-16,-5 0 0 0,-3 1 0 15,-4 2-258-15,-4 0 258 16,-2 3 0-16,-4-2 129 16,-1 5 0-16,-3-2 129 15,0 7-129-15,0 4 0 16,-1 3 129-16,-1 3-129 15,4 6 0-15,0 2 0 16,0 4 0-16,2 3 0 16,2 1 0-16,4 9 0 15,2 0 258-15,3 10-129 16,1 0 0-16,1 6 129 15,5-1 129-15,2 8-129 16,3-7 0-16,8 6 129 0,2-3 129 16,9-2 0-16,4-5-129 15,10-1 0 1,3-4 129-16,7-2-258 15,-1-4 0-15,12-11 0 0,-5 11-258 16,5-11 0-16,0 0 129 16,0 0-129-16,7 0 0 15,-7 0 0-15,19-19-387 16,-5 2 258-16,3-1-258 15,3-4 129-15,6-5-258 16,3-5 129-16,8 2-129 16,1-6 258-16,8 6 0 15,3-4 129-15,3 8-258 16,4 3 387-16,3 2-129 15,6 7 129-15,-2 5-129 16,10 3 129-16,5 3 0 16,5 2 0-16,5 2 0 0,7 6 0 15,2 4 0-15,3 3 0 16,5 6 0-16,1 3 0 15,-5 1 0-15,-4 4 0 16,-7 0-129-16,-9-1 258 16,-10-2-258-16,-10 0-645 15,-18-9-3096-15,-3 13 129 16</inkml:trace>
  <inkml:trace contextRef="#ctx0" brushRef="#br1" timeOffset="459038.2555">9263 4175 1 0,'78'21'2192'0,"-26"-12"1"16,5-5-129-16,8-4 0 15,6-3-387-15,0-14-387 0,11 3-258 16,-7-14-129-16,7 6-129 15,-7-12-129-15,2 0 0 16,-6-10-258-16,-3 3 258 16,-10-8-129-1,-2-1 0-15,-13-14-129 0,-5-3 129 16,-11-11-129-16,-10-2-129 15,-15-6 129-15,-7-4-258 16,-20-5 0-16,-9 3-129 16,-15-2 129-16,-7 6-129 15,-13 7 0-15,-8 9 129 16,-7 10-129-16,-7 10 0 15,-4 15 129-15,-5 8-129 0,0 21 0 16,-2 8 129-16,3 8-258 16,-2 16 129-1,3 8 0-15,11 8 0 16,4 7 129-16,9 7 258 0,7 6-387 15,8 11 0-15,8 4 0 16,13 11 129-16,9 11-129 16,10 7 0-16,12 9 0 15,7 3-387-15,8 2 258 16,11-2 129-16,12-3-129 15,6-7 129-15,8-15-129 16,7-10 129-16,5-12-258 16,6-14 387-16,5-8-258 15,5-15 129-15,9-15 0 16,5-10 129-16,7-9-129 15,2-15 0-15,4-13 129 16,3-10-258-16,-3-6 258 0,4-8-129 16,-7-9 129-16,-5-4-129 15,-5-5 0-15,-8 3 129 16,-7-2-129-16,-8-1 129 15,-11-4-129-15,-10-2 129 16,-11-3-129-16,-10 2 0 16,-12-2 258-16,-10-7-258 15,-8-3 129-15,-13-3-258 16,-11-5 258-16,-10-2-258 15,-9-1 129-15,-6 6 0 16,-8 2-129-16,-5 9 0 16,-2 9 129-16,-4 14 129 15,-4 15-258-15,-4 19 258 0,-1 14-516 16,-8 10-387-16,8 13-645 15,-7 7-1032-15,8 15-1935 16,3 11-903-16,2 7 774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26:54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13278 8118 516 0,'-13'-21'3741'0,"-4"21"-1548"16,5 0-387-16,-1 6-645 15,-2 4-129-15,1 12-129 16,1 1-129-16,2 9 0 15,2-2-516-15,5 3 129 16,3-8-129-16,1-3 0 16,5-7-129-16,8-10 0 15,-2-8 0-15,5-18 0 16,-2-13 129-16,5-6 129 0,-6-7 0 15,0 0-258 1,-7-5 258-16,-1 9-258 16,-5 3 258-16,-4 12-258 15,-8 12 0-15,-3 14 0 0,-3 9 0 16,-5 19 0-16,2 8-129 15,0 9 129-15,5 4-129 16,3 0 0-16,5-2-129 16,4-8 129-16,4-10-129 15,6-14 129-15,8-13 0 16,2-6 0-16,2-17 0 15,2-7 0-15,0-2 129 16,-3-7-129-16,-3 4 0 16,-2 3 129-16,-8 10 0 15,-2 6-129-15,-2 16 129 16,-7 3-129-16,-5 19 0 15,-1 12 129-15,1 6-129 0,-1 5 0 16,5-3 0-16,3 1 0 16,4-10-129-16,1-9 129 15,0-24 0-15,17 4 0 16,-4-15 0-16,3-19 0 15,-2-6 129-15,3-7-129 16,-5-2 129-16,-3 5-129 16,-4 3 129-16,-2 10 0 15,-3 13 129-15,0 14-258 16,-17 9 0-16,1 19 129 15,3 4-129-15,-1 4 0 16,3 2 0-16,2-4 0 16,6-6 0-16,2-6-129 0,1-11 129 15,0-11-258-15,21 15-387 16,-10-14-1290-16,6 6-2580 15,6 11-645 1,-3 0 387-16</inkml:trace>
  <inkml:trace contextRef="#ctx0" brushRef="#br0" timeOffset="3927.2247">4536 6521 903 0,'8'62'1548'0,"-2"-23"-129"16,-5 4-258-16,3 0-258 15,1 0-129-15,1-8-258 16,1-4 0-16,5-12-129 15,3-9-129-15,3-10 258 16,3-14-258-16,-1-16 0 16,5-8 258-16,-4-7-258 15,0-4-129-15,-6-9 258 0,-2 3-258 16,-12 2 0-16,-1 10 0 15,-9 7 0 1,-8 13 0-16,-8 9 0 16,-3 14 129-16,-5 13-129 0,2 17 0 15,-3 10-129-15,6 13 129 16,1 4-129-16,5 4 0 15,6-1 0-15,6-7 0 16,6-9 0-16,4-10 0 16,4-11 0-16,6-16 129 15,6-9 0-15,1-13 0 16,3-15 129-16,2-7-129 15,-2-5 0-15,2-3 0 16,-3 2 0-16,-5 6 0 16,-2 4 387-16,-1 11-387 15,-7 10 129-15,-4 12 0 16,0 6 0-16,0 14 0 0,-4 2-129 15,4-1-129-15,-3 2 0 16,3-5-129-16,0-2 129 16,0-16-258-16,13 2 258 15,-2-9 0-15,2-14 0 16,3-10 258-16,0-4-258 15,-2 1 129-15,-2-7 0 16,1 4-129-16,-7-1 258 16,-1 8-129-16,-5 2 0 15,-8 9 129-15,-4 5 129 16,-4 12-129-16,-7 2-129 15,3 7 129-15,-1 16-129 0,1 11 0 16,4 10-129-16,4 9 129 16,4 4-129-16,7 0 129 15,1-2-258-15,4-4 129 16,5-13 0-16,3-9 0 15,4-14-129-15,-3-16-645 16,7-19-3612-16,0-4-129 16,-10-21-258-16</inkml:trace>
  <inkml:trace contextRef="#ctx0" brushRef="#br0" timeOffset="4948.2831">13244 8096 1032 0,'-30'32'1290'0,"17"-11"-258"16,6 2-129-16,4 5-129 15,3-7 0-15,6 1-129 16,2-7-129-16,6-2 0 16,1-8 0-16,4-2-129 0,-4-4 129 15,7-10-129-15,-7-3 258 16,2 0-258-16,-5-3 258 15,1 5 129 1,-9-5-129-16,-4 17 129 0,6-19 129 16,-6 19-387-16,0 0 258 15,-7 21-258-15,-3-1-129 16,4 8 0-16,-1 2-258 15,2 2-129-15,5 3-129 16,0-6 0-16,5-1-774 16,0-7-2838-16,-5-21-774 15,19 10-516-15</inkml:trace>
  <inkml:trace contextRef="#ctx0" brushRef="#br0" timeOffset="33951.942">22098 5759 1 0,'0'0'902'16,"0"0"-386"-16,0 0-258 15,0 0 0-15,0 0 0 16,8 6 129-16,-8-6 129 16,16 5-129-16,-16-5 387 0,20 3-129 15,-9 1 0-15,4-3-129 16,1 0 258-16,1 3-129 15,6-4 0 1,0 3-258-16,3-1 129 0,3 0-258 16,-1 0 258-16,5 2-258 15,-4-1-129-15,7-1 129 16,-5-1 129-16,4-1-258 15,-2 0 129-15,1 0-129 16,-1 0 258-16,-1-1-258 16,-1-4 0-16,-1 2 0 15,-2-1-129-15,-4-1 129 16,1 3-129-16,-7-1 0 0,1 2 0 15,-4-2 0 1,-2 1 0-16,-13 2 129 16,14 0-129-16,-14 0 129 15,0 0-129-15,12 0 387 0,-12 0-387 16,0 0 129-16,0 0 0 15,0 0 0-15,0 0 0 16,0 0 0-16,0 0 129 16,0 0-129-16,0 0 0 15,0 0 0-15,0 0-129 16,-7-6 129-16,7 6-129 15,-18-8 0-15,5 3 0 16,-3 1-129-16,-5-1 129 16,-3-1 0-16,-5 2 0 15,0 0-129-15,-6 3 0 16,-1-1 129-16,0 1-129 15,-2 1 129-15,2 0-258 0,0 0 129 16,1 2 0-16,0 0 129 16,7-1 0-16,-1 2 0 15,4-3 0-15,0 0 0 16,4 0 0-16,1 0 129 15,0 0-129-15,3-4 0 16,0 1 0-16,1-1 129 16,-1 1-129-16,1 3 0 15,0 0 0-15,3 0 0 16,3 0 0-16,-1 4 0 15,0 1-129-15,11-5 129 16,-13 19-129-16,8-7 0 16,1 8 129-16,-3 3-129 0,4 10 0 15,-3 9 129-15,1 6 0 16,-2 9 0-16,1 6 0 15,-2 9 0 1,-1 2 0-16,2 1 0 0,-2 2 0 16,1-1 129-16,0 0-129 15,0-4 0-15,0-5-129 16,0-7 129-16,4-5-129 15,-4-6 129-15,6-7 0 16,-2-8-258-16,2-6 0 16,0-9-516-16,2-1-387 15,0-18-1548-15,0 0-1290 0,14 0 388 16</inkml:trace>
  <inkml:trace contextRef="#ctx0" brushRef="#br0" timeOffset="47305.7056">21735 3936 1 0,'-11'0'3482'16,"11"0"-1676"-1,0 0 258-15,0 0-387 16,0 0-516-16,0 0-129 0,0 0-258 16,0 0-387-16,6 0 0 15,-6 0 0-15,17 2-129 16,-5 2-129-16,5 6 258 15,5-3-258-15,1 5 0 16,2-1-129-16,4 4 0 16,0-2 0-16,0 4 0 15,3 0 0-15,-2-1 0 16,-2 2-129-16,-1-4 129 15,-3 3 0-15,-4-2 0 0,0 1 0 16,-6 0 0 0,-2-3 129-16,-5 1 129 15,-2 3-129-15,-5 0 129 0,-5 2 129 16,-7 1 0-16,-6 3-129 15,-2 4 129-15,-10-2-129 16,-4 4 0-16,-4-5 0 16,-3 2 0-16,-2-7-129 15,1 0 129-15,-3-6 0 16,4 0 0-16,-1-7 129 15,5 1-258-15,1-3 0 16,5-2 0-16,4-2 0 16,4 0-129-16,6 0-129 15,4-5-129-15,13 5-516 16,-11-8-645-16,11 8-2322 15,18-9-645-15,-5-1-129 0</inkml:trace>
  <inkml:trace contextRef="#ctx0" brushRef="#br0" timeOffset="47637.7245">21766 4305 1161 0,'-7'-8'3999'0,"-8"3"0"15,5 3-1935-15,10 2-387 16,-13 0-516-16,13 0-516 15,-17 15 0-15,8-1-516 16,-6 1-129-16,-2 4 0 16,-3-1 0-16,-2 7 0 0,-2-6 0 15,-1-3 129-15,4-5-129 16,2 0 0-16,5-1 0 15,14-10 0-15,-12 17 0 16,12-17 0-16,12 18 0 16,5-5 0-16,6-1-129 15,3 2 129-15,2 1 0 16,2-1 129-16,0-1-258 15,-2-2-1032-15,-6 0-2451 16,6 3-645-16,-10-13 258 16</inkml:trace>
  <inkml:trace contextRef="#ctx0" brushRef="#br0" timeOffset="51399.9399">22077 5741 1419 0,'0'0'1935'16,"0"0"-387"-16,0 0-387 0,0 0 0 15,0 0-645-15,0 0 0 16,0 0-258-16,-10-7-129 16,10 7-129-16,0 0 0 15,0 0-129-15,0 0 0 16,0 0 0-16,0 0 129 15,0 8-129-15,0-8 129 16,0 15 0-16,0-2 0 16,0 1 0-16,-3 2 129 15,1 2-129-15,1 2 0 16,-3 4 0-16,-1 0 0 15,2 6 0-15,-2 1 0 0,1 6 0 16,1 2-129-16,-1 6-387 16,2 1-1806-16,2 17-774 15</inkml:trace>
  <inkml:trace contextRef="#ctx0" brushRef="#br0" timeOffset="52157.9833">21361 7342 129 0,'-8'-13'3870'0,"8"13"-1032"16,-12-1-645-16,12 1-516 15,-10 1-516-15,8 12-516 16,-3-2-258-16,2 6-129 15,1 4-129-15,0 4-129 16,0 2 129-16,-1 8-129 16,-2-2 129-16,2 5 129 15,-1-1-129-15,-1 4-129 16,-2-4 258-16,2 5-129 15,-1-1 0-15,0 1 0 0,0-1 0 16,-1-1 0-16,2 0 129 16,-2-1-129-16,3 2-258 15,0-4 129-15,2-1 0 16,-1 0-258-16,-1-5 258 15,4-3 0-15,0-2-129 16,0-6 129-16,0-3-129 16,0-5 0-16,0-12 0 15,0 11 0-15,0-11-129 16,4-11-387-16,1-5-774 15,3-11-1806-15,-8-14-1032 16,12 2 516-16</inkml:trace>
  <inkml:trace contextRef="#ctx0" brushRef="#br0" timeOffset="52523.0042">21295 7464 1032 0,'8'0'1290'0,"7"0"-129"16,-4 0 258-16,2 0 0 16,2 0-258-16,5 1-129 15,1 2 0-15,5 3-129 0,-1-5 0 16,4 6 0-16,3-4-258 15,2 2-129-15,2-1 0 16,1 5-129 0,-6-7-129-16,5 3 0 15,-8-2 0-15,1 1-258 0,-7-2 0 16,-3 2 129-16,-6-2 0 15,-3-2-129-15,-10 0 258 16,12 3-258-16,-12-3 129 16,0 0-129-16,0 0-387 15,0 0-1032-15,-10-10-2580 16,10 10-387-16,-21-7-129 15</inkml:trace>
  <inkml:trace contextRef="#ctx0" brushRef="#br0" timeOffset="53344.051">21439 7567 1677 0,'-15'18'1677'0,"9"-1"-258"15,-2 5 129-15,2 8-129 16,-3 2-129-16,1 7-258 16,-2 4-129-16,3 1-387 15,-6 1 129-15,5 8-258 16,-4-5 0-16,2 3-129 15,-1-4-129-15,1-3-129 16,-1-3 129-16,0-7-129 0,2-2 0 16,0-8 129-16,2-6-129 15,2-4 258-15,5-14-129 16,0 0 0-16,0 0 0 15,-4-24-129-15,4-5 129 16,7-9-129-16,0-8 0 16,2-9-129-16,1-6 0 15,2-5 0-15,1 1 0 16,-1-1-258-16,4 2 129 15,-4 3 129-15,0 6 0 16,-3 3 0-16,0 9 129 16,-2 6 0-16,-3 11 129 15,1 5 129-15,-3 7 0 0,-2 14 258 16,0 0-387-16,0 0 129 15,0 23 0 1,-3 9 0-16,-4 4 129 16,3 16-258-16,-5 2 129 0,1 13 0 15,-4 1 0-15,3 5 129 16,-5-1-258-16,3-2 0 15,-1-6 129-15,3-5-258 16,-1-11 0-16,4-9 0 16,0-10 0-16,3-11 0 15,3-18 129-15,0 0-129 16,0-18 129-16,2-13 0 15,6-13 0-15,0-6 0 16,4-15-129-16,1-7 0 16,2-6-129-16,-2 2 129 15,0 4-129-15,-1 7 129 16,-3 9-129-16,-2 11 258 0,-3 11-129 15,-3 15 0-15,-1 19 129 16,0 0-129-16,-5 21 0 16,-1 7 0-16,-1 13 129 15,-1 8-129-15,1 7 0 16,-1 5 0-16,1 4 0 15,1-4-129-15,2-1-645 16,0-7-2580-16,0-20-1032 16,4-5-258-16,0-28 259 15</inkml:trace>
  <inkml:trace contextRef="#ctx0" brushRef="#br0" timeOffset="58249.3317">22633 2880 1 0,'-1'32'515'0,"-3"-11"-128"0,2-3-129 16,-2 2 0-16,0-3 0 15,0 2-258-15,0 2 129 16,1-2-129-16,-1-2 129 16,3-2-129-16,-2-2 0 15,2 0 0-15,1-3 0 16,0-10 0-16,0 13 0 15,0-13 0-15,0 0-129 16,0 0 129-16,1 13 0 16,-1-13 129-16,0 0-258 15,0 0 0-15,0 0-129 16,0 0-516-16</inkml:trace>
  <inkml:trace contextRef="#ctx0" brushRef="#br0" timeOffset="67736.8744">19520 4788 2322 0,'24'-55'1290'16,"-3"18"258"-16,-3-8 258 15,6-8-129-15,-5-7-129 16,4-1-258-16,-7-13-387 16,1 6-129-16,-5-4 0 15,-2 3-516-15,-8 2 129 16,-2 6-258-16,-1 4 0 15,-7 11 129-15,-3 7-129 16,-1 8 0-16,-4 8-129 16,-1 10 0-16,2 12 0 15,-3 5-129-15,1 23 258 16,-2 14-258-16,4 20 0 0,-1 10-129 15,4 16 258-15,2 4-129 16,8 1 0-16,2-4 258 16,2-6-129-16,12-10-129 15,3-17 129-15,7-12 0 16,0-13 129-16,6-12-129 15,-2-7 0-15,0-11-1290 16,0-12-2193-16,4-1-387 16,-9-12 0-16</inkml:trace>
  <inkml:trace contextRef="#ctx0" brushRef="#br0" timeOffset="71268.0763">17922 7637 903 0,'5'-44'1290'16,"-3"10"-129"-16,3-12 129 16,1-4-258-16,-3-13 258 15,2-6-129-15,-1-14 0 16,3-4-129-16,-6-11 129 15,5 0-258-15,-6-6 0 0,2 4-129 16,-2-7-258-16,0 9 258 16,-3-3-387-16,2 7 0 15,-4 0 0 1,3 7 0-16,-2-4-258 0,3 9 258 15,1 2-258-15,-1 6 0 16,-2 5 258-16,3 6-258 16,-1 7 129-16,1 6-258 15,0 4 0-15,0 4 129 16,0 5-129-16,4 2 129 15,-3 5-387-15,2 3 387 16,0 3-258-16,-2 3 258 0,0 6 0 16,2 1-129-16,-2 4 129 15,-1 10-129 1,0-11 0-16,0 11 0 15,0 0 0-15,0 0 0 16,0 0 129-16,-5 14-129 0,-1 2 0 16,0 3 0-16,-1 7 129 15,-4 7-129-15,1 3 0 16,-3 6 0-16,1 2-129 15,0 5 129-15,-1 3 0 16,0 2 0-16,2-3-129 16,-1 1 129-16,3-2-129 15,0-7 129-15,2-4-129 16,1-5 129-16,3-7-129 15,0-7 129-15,2-8-258 16,1-12 516-16,0 0-258 16,0 0 129-16,5-28 129 0,3-8-129 15,2-13 129-15,3-7-129 16,1-9 0-16,3-10 0 15,1-3-129-15,0 4 129 16,-1 4-129-16,-3 9 129 16,-2 10-129-16,-1 5 129 15,-3 11-129-15,-3 9 129 16,0 6-129-16,-3 6 0 15,-2 14 0-15,5-9-129 16,-5 9 129-16,8 9 0 16,1 9-129-16,-3 6 129 15,4 4 0-15,2 10-129 16,2 8 258-16,1 5-129 0,-2 7 0 15,0-2-129-15,2 7 258 16,-2-2-129-16,0 1 0 16,-1-3 0-16,-1-5-129 15,-3-4 129-15,-1-5 0 16,1-8-129-16,-1-7 0 15,-3-7 129-15,0-6-129 16,-4-17 258-16,5 18-129 16,-5-18 0-16,0 0 0 15,0 0 129-15,-1-23 0 16,-4-1-129-16,-1-8 129 15,-2-9-258-15,0-7 258 16,-2-11-129-16,-2-2 129 0,0-8-129 16,-1 2 0-16,1 2 0 15,-2 0 0 1,-1 6 0-16,2 3 0 15,1 6 0-15,-1 6-129 0,1 8 258 16,1 10-129-16,4 6 0 16,-3 5 0-16,10 15 0 15,-17 4-129-15,8 16 129 16,-4 14-129-16,-4 12 0 15,1 13 129-15,-5 7-129 16,-2 10 129-16,1 1-129 16,2-1 129-16,0-8 0 15,6-7 0-15,1-12-129 16,3-11 129-16,5-13-129 15,1-7 129-15,4-18 0 16,0 0 0-16,0-7-129 16,0-17 258-16,6-10-129 0,4-9 0 15,-1-6 129-15,4-8-258 16,3-3 129-16,1-4 0 15,-1 6 129-15,4 5-258 16,-4 7 258-16,0 7-258 16,-2 7 129-16,-1 10 0 15,-2 8 0-15,-11 14 0 16,17 0 0-16,-7 11 0 15,1 9-129-15,2 10 258 16,3 4-258-16,0 10 129 16,4-1 0-16,1 2 0 15,-3 2 0-15,1-3 0 16,-3-1 0-16,-2-6-129 0,-2-7 129 15,-3-1 0-15,-2-9 0 16,-1-2 0-16,-2-7 0 16,-4-11 0-16,3 15 129 15,-3-15-129-15,0 0 129 16,0 0 0-16,0 0 0 15,0 0-129-15,0 0 129 16,0 0-129-16,0 0 0 16,0 0 129-16,-4-4-129 15,4 4 0-15,0 0 0 16,-15-21 0-16,15 21 0 15,-10-22-129-15,3 7 129 0,2-2 0 16,-2 0-129-16,2-1 129 16,1 0-129-16,0 5 129 15,-1 0-129 1,5 13 129-16,-4-17-129 0,4 17 129 15,0 0-129-15,0-13 0 16,0 13 0-16,0 0 129 16,0 0-129-16,0 0 129 15,0-13-258-15,0 13 129 16,0 0 0-16,4-14 0 15,-4 14-129-15,0-13 0 16,0 13-387-16,0 0-258 16,-3-16-903-16,3 16-2193 0,0 0-387 15,0 0-129 1</inkml:trace>
  <inkml:trace contextRef="#ctx0" brushRef="#br0" timeOffset="74370.2537">16776 4138 1 0,'44'-3'515'0,"-20"3"-257"0,4 4 129 15,6 3 0-15,0 0-129 16,5 3 129-16,-1-3-129 16,8 4 258-16,-1 0-258 15,9 0 0-15,-4 2 129 16,3 2-129-16,-4 0 0 15,-2 2 129-15,2-1-129 16,-7 3 0-16,-2 0 129 16,-10 1-129-16,4 0 129 15,-7 1 0-15,-2 0-129 16,-4-3 129-16,-1 4-129 15,-4-5-129-15,-2 2 258 16,-2-2-129-16,-3 0 0 0,-4-6 129 16,-1 5 0-16,-1-5 0 15,-2 3 0-15,-1-3 129 16,-1 6-129-16,-7-5-129 15,0 2 258-15,-5 2 0 16,-3 1-129-16,-2-2 129 16,-5 4-258-16,-3-2 387 15,-2-1-387-15,-5-2 129 16,-4 3 0-16,-4-7 0 15,-1 2-129-15,-1-7 0 16,1 2 129-16,-1-6-129 16,5 1-129-16,0-2 129 15,7-3-129-15,-3-2 0 0,7-4 0 16,-4 2-129-16,6 0 129 15,-3-2 0-15,3 1 0 16,0 1-129-16,3 1 0 16,1 1-129-16,4 1 129 15,1-5-129-15,4 5 258 16,12 4-387-16,-18-9 387 15,18 9-258-15,-10-7 129 16,10 7 0-16,0 0 129 16,0 0-129-16,-10-9-129 15,10 9 129-15,0 0 0 16,0 0-129-16,0 0-129 15,0 0-129-15,0 0-1161 0,0 0-2451 16,0 9-258-16,0-9-129 16</inkml:trace>
  <inkml:trace contextRef="#ctx0" brushRef="#br0" timeOffset="74836.2804">17079 4566 1677 0,'0'0'2580'16,"0"0"-2193"-16,0 0 0 15,0 0 129-15,0 0 0 0,-9 9 387 16,-2-5-387-16,-1 1 0 16,-3 0-129-16,-4 3 129 15,-1 0 0-15,2-3 129 16,-2 3-258-16,5-1 129 15,-2 1-129-15,6 1 0 16,1-1-129-16,10-8-258 16,-12 14 129-16,12-14-129 15,-1 17 129-15,1-17-258 16,4 18 129-16,5-6 0 15,6-1 0-15,-1 8 258 16,5-3-129-16,3 3 258 16,5 0-258-16,3 2 129 0,5-3 0 15,1 2 0-15,0-2-129 16,1-4 0-16,-1 1-129 15,-6-7-1161-15,-3-3-2580 16,-1 7-258-16,-12-13-129 16</inkml:trace>
  <inkml:trace contextRef="#ctx0" brushRef="#br0" timeOffset="78389.4834">17274 4685 516 0,'-71'4'387'0,"39"-2"258"16,-2-2-387-16,5 0 258 15,4-6-258-15,3-1 129 16,2-3-258-16,1 1 129 16,1 0-129-16,0-3 0 15,1 2-129-15,3 1 258 16,2 3-516-16,0 2-258 15,0-3-1935-15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30:5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19339 13805 516 0,'0'0'2580'0,"-13"0"0"16,13 0-516-16,0 0-258 15,-11 0-129-15,11 0-129 16,0 0-258-16,0 0-129 16,0 0-516-16,0 0 129 15,0 0-387-15,0 0-129 16,-10 0-129-16,10 0 0 15,0 0-129-15,0 0 0 16,0 0-129-16,0 0 129 16,0 0 0-16,0 0-129 15,12 2 129-15,-12-2 0 0,13 0 129 16,-1 1-129-16,0-1 129 15,0 0-129-15,1 0 129 16,0 0-129-16,-1 0 129 16,-3 0 0-16,3-2-129 15,-12 2 129-15,13-4-129 16,-13 4 129-16,12-2-129 15,-12 2 258-15,0 0-258 16,0 0 129-16,0 0-129 16,11-1 129-16,-11 1 0 15,0 0 0-15,0 0 0 16,0 0-129-16,-11-8 129 0,11 8-129 15,-22-2 0-15,7 1 0 16,-1 0 0-16,-1 1 0 16,-4 0 0-1,4-1 0-15,-3 1 0 0,3 0 0 16,0 0 0-16,4-3 0 15,1 2 0-15,12 1 0 16,-15-1 0-16,15 1-129 16,0 0 129-16,0 0-129 15,0 0 129-15,10 2 0 16,3 4-129-16,3 0 129 15,2 0 0-15,3 0 0 16,4 1 129-16,0 0-129 0,3-3 0 16,1 0 0-1,0-4 0-15,-3 0 129 16,-1 0-129-16,-1-3 0 15,-4 0 129-15,-4 2-129 0,-5-3 129 16,-11 4 0-16,14-2 0 16,-14 2 0-16,0 0 0 15,0 0 0-15,-15 0-129 16,3 0 129-16,-4 0-129 15,-3-2 0-15,-4 2 0 16,0 0 0-16,-3 0 129 16,0 3-129-16,0-1 0 15,2 2 0-15,2-2 0 16,3 0 0-16,5 0 0 15,2-2-129-15,12 0 129 16,-16 2 0-16,16-2-129 16,0 0 129-16,0 0-129 0,13 5 129 15,-1-4-129-15,1 3 129 16,3-2 0-16,1-1-129 15,3 2 129-15,-4-2 0 16,-2 0 0-16,1-1-129 16,-2 0 258-16,-13 0-258 15,17 0 129-15,-17 0-774 16,10-2-2322-16,-10 2-1290 15,0 0-129-15,0 0-387 16</inkml:trace>
  <inkml:trace contextRef="#ctx0" brushRef="#br0" timeOffset="21170.2108">22584 8781 2193 0,'-3'12'3870'0,"3"-12"516"16,0-5-2580-16,-5-17-258 16,5 4-258-16,-3-18-129 15,3 2 0-15,-3-16-516 16,3-2 258-16,-1-10-516 15,1-7 129-15,-2-12-258 16,2-3 129-16,-1-7-258 0,1-1 0 16,-2-4 129-16,0 3-129 15,1-2 129-15,-2 7-129 16,1 3 0-1,-2 8 129-15,1 2-258 0,-2 7 129 16,2 4-129-16,-2 4 129 16,1 3-129-16,2 6 129 15,-1 2-258-15,0 6 129 16,2 6-129-16,-2 3 129 15,3 5-129-15,-1 5 129 16,-1 4 0-16,1 4 0 16,-2 4 0-16,3 12 129 15,-2-14 0-15,2 14 0 0,0 0 0 16,0 0-129-1,0 0 129-15,0 0 0 0,0 0-129 16,-11 2 129 0,6 11-129-16,0 3 0 0,-2 3 129 15,0 5 0-15,-2 3 0 16,0 1-129-16,-2 1 129 15,1-2-129-15,2-4 129 16,1-3-129-16,1-4 0 16,1-2 0-16,5-14 0 15,-3 14 129-15,3-14-258 16,0 0 129-16,0 0 0 15,0-11 0-15,3-1 0 0,2-5 0 16,0-2-129 0,2-4 129-16,-1 1-129 15,1-1 0-15,1 3 0 16,-4 2 129-16,2 2-129 0,-1 4 0 15,-2 1 129-15,-3 11-129 16,4-12 129-16,-4 12 0 16,0 0 0-16,0 0 0 15,10-11 0-15,-10 11-129 16,9-3 129-16,-9 3 0 15,17 0-129-15,-6 2 129 16,2 10 0-16,0 1-129 16,5 5 387-16,2 5-258 15,-4 0 258-15,1 4-129 16,-1 0 0-16,-3-3 0 15,-2-3 0-15,-2-4 0 0,-4-2-129 16,-1-3 0-16,-4-12 0 16,5 11 0-16,-5-11 0 15,0 0 129-15,0 0-129 16,0 0 0-16,0 0 0 15,0 0 0-15,0 0 0 16,3-5-129-16,-3 5 258 16,0-11-258-16,0 11 129 15,0 0-129-15,0 0 129 16,0 0-129-16,0 0 129 15,-4-11-129-15,4 11-129 16,0 0 129-16,0 0 0 16,0 0 129-16,0 0-129 0,0 0 0 15,0 0 129-15,0 0-129 16,0 0 129-16,-8 0 0 15,8 0-129-15,0 0 129 16,0 0 0-16,0 0-258 16,0 0 258-16,-8 9 0 15,8-9-129-15,0 0 129 16,0 0 0-16,0 0 0 15,0 0 0-15,0 0-129 16,0 0 129-16,0 0 129 16,0 0-129-16,0 0 0 15,0 0 0-15,0 0 129 16,0 0-129-16,0 0 258 0,0 0-516 15,0 0 516-15,0 0-258 16,0 0 0 0,-9 9 0-16,9-9 0 15,0 0 0-15,0 0-258 0,0 0 516 16,0 0-258-16,0 0 0 15,0 0-258-15,0 0 0 16,-13 9-129-16,13-9-516 16,0 0-387-16,-6 16-2193 15,6-16-1419-15,-14 18-258 16,6 0 129-16</inkml:trace>
  <inkml:trace contextRef="#ctx0" brushRef="#br0" timeOffset="23028.3171">22483 8561 1161 0,'11'2'1935'0,"-11"-2"-645"16,0 0 0-16,0 0-258 15,0 0-258-15,0 0-129 16,0 0-258-16,0 0-258 16,9 0 129-16,-9 0-129 15,0 0 0-15,0 0 129 16,0 0 129-16,0 0 129 0,0 0 258 15,0 0 129-15,0 0 129 16,0 0 0 0,0 0 0-16,0 0-129 15,0 0 258-15,0 0-387 0,0 0 0 16,0 0-129-16,0 0 0 15,0 0 0-15,0 0 0 16,0 0 0-16,0 0-129 16,0 0-258-16,0 0 129 15,0 0-129-15,0 0-129 16,0 0 0-16,0 0-129 15,0 0 129-15,0 0-129 0,0 0 129 16,0 0-129 0,0 0 129-16,0 0-258 15,0 0 258-15,0 0-129 16,-7 0 0-16,7 0 129 0,0 0-129 15,0 0 129-15,0 0 0 16,0 0 129-16,0 0-258 16,0 0 0-16,0 0 0 15,0 0-258-15,0 0 258 16,0 0 0-16,-9 0 0 15,9 0 0-15,0 0 0 16,0 0 258-16,-12-3-258 16,12 3 129-16,-10-2-129 15,10 2 129-15,-13-2-129 16,13 2 0-16,-18-5 0 15,8 4 0-15,-2-2 0 16,-1-1 0-16,0-1-258 0,0 4 258 16,-4-4-258-16,3 1 258 15,-6 1-129-15,2-1 0 16,-3 1 0-16,1-1 129 15,-4 0 0-15,2-2 0 16,-1 4 0-16,-1-1 0 16,0-4 0-16,0 1 0 15,0 1-129-15,-1-2 129 16,-3 1 0-16,-2-1-129 15,-1 2 129-15,-4-1-129 16,-4 2 129-16,-5 1-129 16,-3 0 129-16,-9-1-129 15,-5 1 129-15,-3 0 0 0,-3-1 0 16,-2 1 0-16,-6-1 0 15,-3-2 0-15,-1 1 0 16,-5 0-129 0,-2-4 129-16,-4 4 0 0,-3-5-129 15,-1 0 129-15,-1-1 0 16,-3-2-129-16,1 0 129 15,-3-3 0-15,-1-1 0 16,4 1 0-16,-5 0 0 16,1 0 0-16,-1 1 0 15,-5 4 0-15,-1-4 0 16,3 4 0-16,1 0 0 15,1 2 129-15,2 1-129 0,1 2-129 16,3-3 258 0,4 3-129-16,0 2 0 15,3 3 0-15,4-1 0 16,2 2 0-16,1-1 129 0,4 0-129 15,2 1 0-15,3-1 0 16,3 1 0-16,-1 0 0 16,3-2 0-16,0 2 129 15,4 0-129-15,0 0 0 16,3 0 0-16,1 0 0 15,7 2 0-15,1-1 0 16,3 3 0-16,5-3 0 16,1 0 0-16,3 1-129 15,2 2 129-15,5-2 0 16,1-1 0-16,3 2 129 15,2-2-258-15,6 0 129 16,2 3 0-16,3-3 0 0,2 0 0 16,6-1 0-16,9 0 0 15,-17 0 0-15,17 0 0 16,0 0 0-16,0 0 0 15,-9 1 0-15,9-1 0 16,0 0-129-16,0 0 258 16,0 0-129-16,0 0 0 15,0 0 0-15,0 0 0 16,0 0 0-16,0 0 0 15,0 0 0-15,0 0-129 16,0 0 129-16,0 0 0 16,0 0 0-16,0 0 0 15,0 0 0-15,0 0 0 0,0 0 0 16,-11 9 0-16,11-9 0 15,0 0 0-15,-9 9 0 16,9-9 0 0,0 0 0-16,-12 14 0 0,12-14 0 15,-9 8 0-15,9-8 129 16,-13 2-129-16,13-2-129 15,-15 5 129-15,5-3-258 16,10-2-129-16,-24 3-903 16,19 9-2193-16,-7-1-1677 15,-7-3 0-15,5 4-516 16</inkml:trace>
  <inkml:trace contextRef="#ctx0" brushRef="#br0" timeOffset="65599.7519">11983 12427 1806 0,'-35'33'4644'0,"10"-13"-129"15,10 14-645-15,-7 7-3483 0,-1 10 0 16,1 3-129-16,-3 5 0 15,5 7 387-15,-8 3-129 16,-1 10 0-16,-4 0 258 16,3 7-129-16,-12-3 0 15,5 11 0-15,-12-10 129 16,3 8-129-16,-11-7-258 15,5-1 129-15,-9-6-258 16,-3-1 0-16,-7-9 0 16,-2 0-258-16,-6-5 129 15,-2 2 0-15,-7-3-129 16,-6 2 129-16,-6-4-129 15,-3-4-129-15,-4-3 258 0,0-7-129 16,-2-7 0-16,-2-5 129 16,-5-8-129-16,0-5 0 15,0-6 0 1,1-3 129-16,-2-5-129 0,-1-1 0 15,-3-2 0-15,-3-4 0 16,0 0 0-16,0-7 0 16,-1-5 0-16,1-5 0 15,-4-6 0-15,-2-1 0 16,4-6 0-16,0-6 0 15,2-5 129-15,1-1-258 16,0-3 258-16,6-4-129 16,2-3 0-16,6-1 258 0,6-3-258 15,8 3 0 1,4-2-258-16,5 0 516 15,6 1-258-15,6 2 0 16,6-2-258-16,5 4 129 0,8 3 129 16,5 4 0-16,8 2 0 15,4 7 0-15,6 3 0 16,8 6 0-16,5 7 129 15,5 3-129-15,5 4 0 16,9 11 0-16,-12-11 0 16,12 11-129-16,0 0 129 15,0 0 0-15,8 0 0 16,-8 0-129-16,21 15 129 15,-5-4 0-15,0 5 129 16,5 2-129-16,0-2 0 16,4 2 0-16,1 4 129 15,2 2-129-15,5 1-129 0,0 0 258 16,4 2-258-16,2 2 129 15,1 2 0-15,3 3 0 16,2 2 0-16,3 2 0 16,-1 1 129-16,2 4-129 15,4-7 0-15,0 1 0 16,-2-3 258-16,3-2-516 15,-5-9 516-15,-4-2-258 16,-3-9 0-16,-4-5 0 16,-6-3 0-16,-8-4 0 15,-6-10 0-15,-6-6 0 16,-6-7 0-16,-6-5-258 15,-10-3 129-15,-6-6 0 0,-10-1 0 16,-5-2-129-16,-4-1 0 16,-6-5 0-16,-3 4 129 15,0-2-129 1,-1 0 129-16,-3-2 0 0,3-2 0 15,3 0 0-15,0 2 129 16,4 5 0-16,1 4 129 16,5 5 0-16,3 5-129 15,9 8 258-15,2 6-129 16,6 6-129-16,12 7 129 15,0 0-129-15,0 0 0 16,0 0 129-16,23 12-129 0,0 0 0 16,10-1 0-16,4 3 129 15,7 0 0 1,3 3-129-16,2-1 129 0,5 0 0 15,-4-2-129-15,3-3 129 16,-6 4-129-16,-2-5 129 16,-3 2-129-16,-6-1 0 15,-6-2 0-15,-5-1 129 16,-6-3-129-16,-6 4 0 15,-13-9 0-15,11 11 0 16,-11-11 0-16,-11 5 0 16,-3-2-129-16,-9-2 0 15,-7 2 0-15,-6-3-129 0,-2 0 129 16,-8 0-129-1,0-5 129-15,-6-1-129 16,1-1 129-16,-1-3 0 16,4 3 0-16,3-2 129 0,1 3-129 15,3 1 129-15,7 2 0 16,6 3 0-16,2 0 0 15,10 8 0-15,3 3 129 16,5 7 0-16,8 6-129 16,1 11 129-16,11 6 129 15,8 9-129-15,2 10 129 16,10 11 0-16,1 7-129 15,8 11 129-15,1 1-129 16,2-1 0-16,-4-4 0 16,0-6-129-16,-2-12 0 15,-3-8 129-15,-6-16-129 16,-6-14 0-16,-2-12 0 0,-2-11 0 15,-4-13 258-15,-5-17-516 16,-6-16 258-16,-4-14-258 16,-4-13 258-16,-9-17-129 15,-7-7-129-15,-9-12 129 16,0 3-129-16,-4 3 129 15,0 3 129-15,-1 6-129 16,-1 10 129-16,6 12-129 16,3 11 258-16,4 8-129 15,4 7 0-15,4 4 0 16,4 4 0-16,4 8 0 15,6 3 129-15,0 1-129 16,6 3-129-16,5 2 129 0,4 8 0 16,7 4 129-16,2 3-129 15,8 1-129-15,5 10 129 16,6 8 0-16,7 4 258 15,4 6-258-15,7 2 0 16,-1 3 0-16,3 1 0 16,-3-1 129-16,-6-2-129 15,-1-3 0-15,-11-4 0 16,-8-6 129-16,-6-4-129 15,-9-3 129-15,-7-8 0 16,-12-4 0-16,0 0-129 16,-11 0 129-16,-9-1-129 15,-9-5 0-15,-8-2 0 16,-9-2 0-16,-8 3 0 15,-4 0-129-15,-4 0 129 16,-4 4 0-16,0 1 0 16,2 1 0-16,0 0 0 0,8-2 0 15,4 2 0-15,6-4 0 16,5 1 0-16,5-3 0 15,6-2 0-15,8 6 0 16,2-1 0-16,5 2 0 16,4 0 129-16,11 2-129 15,-11 5-129-15,11 10 258 16,4 13-258-16,7 9 258 0,7 11-258 15,3 9 258 1,8 12 0-16,3 10-129 16,3-2 0-16,2 1 129 15,0-6-129-15,0-7 0 16,-3-8 0-16,-2-12 0 0,-6-8-129 15,-3-13 129-15,-5-2 0 16,-5-8 0-16,-13-14 0 16,14-6 0-16,-14-15 0 15,-7-6-129-15,-6-15 129 16,-6-13 0-16,-7-14 0 15,-3-16-129-15,-8-3 129 16,2-6-129-16,0 3 129 16,0 4 0-16,5 10 0 15,3 15-129-15,5 12 129 16,6 14 0-16,8 13 0 15,4 12 0-15,4 11 0 0,8 0 0 16,9 13 0-16,7 4 0 16,5 6 0-16,6 6 129 15,3 3-129-15,6 0 0 16,0 2 0-16,0 0 0 15,0-3-129-15,-5-1 129 16,1-6-129-16,-7-4-129 16,5-1-258-16,-15-11-1419 15,4 1-2322-15,-7-1-903 16,-20-8-258-16,15 0 0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32:53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19976 12672 774 0,'-12'-11'2322'16,"12"11"-645"-16,0 0-516 16,0 14-129-16,0 7 0 15,7 9-387-15,-2 5 129 16,6 13 129-16,-1 2-258 15,2 4-258-15,-4-1 0 16,4 0-129-16,-3-9-258 16,-1-6 258-16,-1-9-129 15,1-6 516-15,-8-23-129 16,10 15 129-16,-10-15 0 0,16-18 0 15,-9-11 0-15,3-2 0 16,-2-13-258-16,1-2-129 16,3-3-129-1,0 2-129-15,-1 0 0 0,-2 5-258 16,1 9-258-16,-2 1-1161 15,2 8-2451-15,4 14-129 16,-14 10-258-16</inkml:trace>
  <inkml:trace contextRef="#ctx0" brushRef="#br0" timeOffset="422.0241">20473 12654 1 0,'19'-14'3998'16,"-19"14"130"-16,0 0-258 15,0-12-2838-15,0 12-258 0,-20 4-387 16,6 7-129-16,-6 5-129 16,0 2 0-16,-4 2-129 15,2 2 129-15,3-1-129 16,1 0 0-16,9-2-129 15,1-3 129-15,8 0 0 16,0 0-129-16,10 0 0 16,6-2 129-16,1 3 0 15,3 2 0-15,0 0 0 16,0 5 129-16,-3-3-129 15,-1 4 258-15,-7-3 129 16,-4 5-129-16,-5-5 0 16,0 0 0-16,-7 1 258 0,-3-1-258 15,-3-7 0-15,-2 1-129 16,-1-3 0-16,2-2 0 15,-2-3-258-15,3-2 0 16,2-2-129-16,2-4-774 16,9 0-516-16,0 0-1548 15,-9-23-903-15,14 7-516 16</inkml:trace>
  <inkml:trace contextRef="#ctx0" brushRef="#br0" timeOffset="990.0565">20584 12743 1419 0,'0'-12'3483'15,"0"12"129"-15,0 0-2322 16,0 0-258-16,0 0-387 15,0 0 129-15,-1 26-129 16,1 7 0-16,1 4-129 16,7 9 0-16,-4 5 0 15,3 4-129-15,-2 3-258 16,0-8 0-16,2-8 129 15,-2-6-258-15,-1-10 258 0,3-8 0 16,-7-18-129-16,10 9 129 16,-5-18 0-1,2-9-129-15,-2-9 0 16,2-7 129-16,-2-7-129 0,2-5-129 15,-2 1 129-15,-1 4-129 16,-1 7 0-16,1 4-129 16,-2 12 129-16,-2 18 0 15,0 0 0-15,12 20 0 16,-4 10 0-16,1 7 0 15,-1 1 0-15,4 5 129 16,3-4-129-16,-1-4 0 16,-3-7 129-16,2-8 258 15,-7-9-129-15,-6-11 129 16,13 0-129-16,-10-11 129 15,-1-11 0-15,-2-5-129 16,0-8 0-16,0-2-258 0,2-6 0 16,2 1-258-16,1 5 0 15,-2-4-387-15,12 17-1161 16,-8-1-2451-16,4 5-258 15,2 9-387-15</inkml:trace>
  <inkml:trace contextRef="#ctx0" brushRef="#br0" timeOffset="1599.0912">21025 12763 2451 0,'6'9'3870'0,"-2"17"129"15,-1 6-2580-15,-3 2-387 0,0 14 0 16,0 2-387-16,0 8 129 15,-1-4-387-15,1 2-129 16,0-10-129 0,0-5 0-16,0-11-129 0,1-5 387 15,-1-13-129-15,0-12 0 16,0 0-129-16,3-9 0 15,-3-15 0-15,0-3 0 16,-3-11-129-16,0-7 0 16,1-6 0-16,-1-3-129 15,3 0 129-15,0 1 0 16,0 7 0-16,7 3 0 15,2 11 129-15,3 6-129 0,2 10 0 16,3 12 0 0,1 4 0-16,1 9 0 15,0 9 0-15,-1 4 0 16,3 3 0-16,-5 2 0 0,-1 0 0 15,-3 0 0-15,-6-4 0 16,-3-2 129-16,-3-5-129 16,-9-3 0-16,-6-3 0 15,-1-3 0-15,-5-2 0 16,0-2 0-16,0 0 0 15,5-2-129-15,0 0 129 16,7 5 0-16,9-6 0 16,-5 24 129-16,6-10-129 15,8 5 129-15,4 3-129 16,3 3 129-16,3-2 129 15,2-3 0-15,-3 0-129 0,2-2 0 16,-6-3-129-16,1 0-258 16,-2-5-774-16,-13-10-2193 15,12 0-903-15,-12 0-645 16,12-11 387-16</inkml:trace>
  <inkml:trace contextRef="#ctx0" brushRef="#br0" timeOffset="1815.1038">21349 12923 1161 0,'21'0'4386'0,"-21"0"0"0,27-2-258 15,-8 2-3096-15,2-7-129 16,6 7 0-16,-1-3-516 15,-1 1-258-15,2 2-645 16,-5-2-1161-16,-1 0-2451 16,1 2-129-16,-10-1-129 15</inkml:trace>
  <inkml:trace contextRef="#ctx0" brushRef="#br0" timeOffset="2038.1165">21451 13012 129 0,'-15'24'3999'0,"15"-24"516"16,9 10-258 0,4-3-2967-16,3-7-129 15,12 0 0-15,-4 0-258 0,7 0-258 16,-4-4-129-16,6 0-516 15,-3 3-387-15,-5-6-903 16,3 3-2709-16,-2 4-387 16,-8-4-129-16</inkml:trace>
  <inkml:trace contextRef="#ctx0" brushRef="#br0" timeOffset="5965.3412">21824 12304 1032 0,'0'0'1548'15,"0"0"129"-15,0 0-129 16,0 0 387 0,5 11-387-16,-1 5 0 0,-4 3-387 15,5 11-129-15,-2 2-258 16,1 7-258-16,-3 4-129 15,3 4-258-15,-4 0 129 16,4-2-258-16,3-1 0 16,-3-7-387-16,4-2-387 15,-4-11-1806-15,0-10-1290 16,6 0-129-16</inkml:trace>
  <inkml:trace contextRef="#ctx0" brushRef="#br0" timeOffset="15159.8669">22039 12530 2709 0,'8'0'2193'16,"6"-4"-258"-16,-2 4-258 15,5-3 0-15,3 3-516 16,5 0-129-16,1 4-387 16,6-2-258-16,1 4 0 15,0-2-387-15,0-2-258 16,0 2-387-16,-8-3-1806 15,-5-2-1290-15,2 1 0 0</inkml:trace>
  <inkml:trace contextRef="#ctx0" brushRef="#br0" timeOffset="15381.8797">22225 12461 2967 0,'1'33'2193'16,"0"-6"0"-16,3 2-516 0,-1 2-516 16,-2 2-516-16,-1-1-1032 15,3-1-1032-15,0 3-2064 16,-3-20-129-1</inkml:trace>
  <inkml:trace contextRef="#ctx0" brushRef="#br0" timeOffset="15671.8963">22487 12318 2451 0,'0'0'3999'16,"0"0"-129"-16,7 24-2193 0,-7 2-258 15,0 17-387-15,-3 0-129 16,3 11-387-16,-1-3 129 15,1 5-516-15,0-5 0 16,5-5-645-16,2-4-516 16,-3-11-2193-16,1-12-1032 15,4-2 0-15</inkml:trace>
  <inkml:trace contextRef="#ctx0" brushRef="#br0" timeOffset="16061.9186">22636 12395 1935 0,'15'-16'3354'0,"-15"16"774"15,21-12-2838-15,-3 12 0 16,2 0-129-16,5 1-258 15,0 0-387-15,3 6 129 16,-2-6-258-16,-1 4-258 0,-1-5 0 16,-4 2 0-16,-6 0-129 15,-14-2 129-15,12 15 0 16,-12-15 129-1,-10 24-129-15,-4-6-129 0,-4 2 0 16,-2 2-774-16,0 4-903 16,1-1-2322-16,-6-13-258 15,11 6 129-15</inkml:trace>
  <inkml:trace contextRef="#ctx0" brushRef="#br0" timeOffset="16279.9311">22690 12471 3870 0,'-13'45'4257'16,"5"-11"-1419"-16,3 2-903 0,2 10-258 15,-3 0-645-15,3 5-516 16,2-7-516-16,1-5-516 15,0-1-1032-15,5-16-1677 16,-5-22-903-16,17 9 0 16</inkml:trace>
  <inkml:trace contextRef="#ctx0" brushRef="#br0" timeOffset="16479.9426">22970 12275 2451 0,'16'37'3999'16,"-16"-7"0"-16,-4 14-2322 16,2 14-387-16,-4 6-774 15,0 3-1290-15,1-1-1935 16,5 1-1032-16,-8-14-387 15</inkml:trace>
  <inkml:trace contextRef="#ctx0" brushRef="#br0" timeOffset="17021.9736">22012 12973 3225 0,'0'-16'3612'16,"11"14"-1806"-16,2-2-258 15,12 4-258-15,11 0 129 16,14 7-387-16,10-5-258 15,13 6-129-15,8-3-258 16,8 4-387-16,4-5 0 16,-1-1-129-16,-5-1-258 15,-12-2-774-15,-9 0-1032 0,-9 0-1677 16,-26-4-258-16,-7 4 259 15</inkml:trace>
  <inkml:trace contextRef="#ctx0" brushRef="#br0" timeOffset="17298.9894">21817 13236 1161 0,'-7'72'3096'15,"7"-31"387"-15,2 11-3225 16,3 5 129-16,-1 3-774 16,2 2-2451-16,-6-16 0 15</inkml:trace>
  <inkml:trace contextRef="#ctx0" brushRef="#br0" timeOffset="17527.0024">21966 13377 2709 0,'12'-3'4128'16,"11"2"0"-16,-4 1-2580 15,-1 1 129-15,6 5-774 16,3-4-387-16,2 2-645 15,6-1-1290-15,-3-3-1290 16,4-7-1161-16,2 4-129 16</inkml:trace>
  <inkml:trace contextRef="#ctx0" brushRef="#br0" timeOffset="17811.0187">22437 13236 774 0,'0'0'3870'0,"0"0"129"16,0 15-1677-16,0-15-516 15,-3 22-258-15,-2-6-258 16,5 13-258-16,-2 4-516 16,2 9-129-16,0 8-258 15,2 1-129-15,5 8-516 16,-6-7-2064-16,3-3-1290 0,5-3-516 15,-6-16 0-15</inkml:trace>
  <inkml:trace contextRef="#ctx0" brushRef="#br0" timeOffset="18323.048">22598 13258 1935 0,'5'-12'2838'15,"-5"12"-258"-15,20-3-129 0,-3 3-129 16,-1-3-387-1,9 3-387-15,-4-1-516 16,3 1-258-16,-6 0-258 16,5 0 0-16,-9 0-129 0,-2 5-258 15,-12-5 129-15,12 18-129 16,-12-18 0-16,0 22 0 15,-7-9-387-15,-2-1-1548 16,-1-1-2322-16,0 2-129 16,-3-9-516-16,13-4 388 15</inkml:trace>
  <inkml:trace contextRef="#ctx0" brushRef="#br0" timeOffset="18525.0593">22626 13297 2451 0,'0'40'3999'0,"4"-11"516"16,1 3-2709-16,-5 0-129 16,4 14-258-16,-4-3-516 15,0 6-516-15,0 3-774 16,-1-8-1806-16,-4-3-1677 15,5 0-387-15,0-18 0 16</inkml:trace>
  <inkml:trace contextRef="#ctx0" brushRef="#br0" timeOffset="18724.0709">22921 13198 1161 0,'21'-15'4386'15,"-18"32"129"-15,3 13-1161 0,-1 22-1419 16,-5 9-516-16,0 19-903 16,-7 10-3612-16,3 18-645 15,-12-6-645-15,9 4 0 16</inkml:trace>
  <inkml:trace contextRef="#ctx0" brushRef="#br0" timeOffset="101509.806">3893 3161 1419 0,'-8'-11'3354'16,"8"11"129"-16,-12-4-3096 15,12 4 258-15,0 13 129 16,0 8 129-16,2 1 0 0,8 18 129 15,-3 9-129 1,10 15-129-16,-3 8-129 16,5 10-258-16,3 2-129 15,2 3-129-15,2-4-129 0,-2-6 0 16,1-11-129-16,0-9 129 15,-3-10 0-15,1-9 0 16,-6-9-129-16,-2-10 0 16,-4-5 0-1,-11-14-129-15,15 13-903 0,-15-13-1935 16,-5-19-1161-16,0 2 0 16</inkml:trace>
  <inkml:trace contextRef="#ctx0" brushRef="#br0" timeOffset="102041.8364">3794 3232 3354 0,'-12'-3'4128'0,"12"3"-258"15,0 0-1419-15,0 0-2451 16,16 1 0-16,-2-1 129 15,5 0 0-15,-1-2 0 16,5-3 0-16,2-2 129 16,0 1-129-16,-1-2 0 15,-1-2 129-15,-2 3-258 16,-1-1 0-16,-4 4 129 15,-3 4-129-15,-1 1 0 16,-2 10 129-16,-3 10-129 0,0 15 129 16,2 15 0-1,0 16 0-15,1 10-258 0,3 10 258 16,0 9-129-16,4 5 0 15,0-1 0-15,3-7 0 16,0-12 0-16,1-12 129 16,0-12 0-16,1-9-129 15,-3-12 129-15,-2-11 258 16,-4-8-387-16,-1-3 258 15,-12-14-129-15,15 14 0 16,-15-14 129-16,0 0-129 0,-6 3 129 16,-4 0-129-1,-6-3 0-15,-6-3-129 16,-3-1-516-16,-12-6-1677 15,-4-4-2193-15,1 5-387 0,-6-12 258 16</inkml:trace>
  <inkml:trace contextRef="#ctx0" brushRef="#br0" timeOffset="102870.8838">3963 3255 2580 0,'0'0'1548'0,"0"0"129"15,0 0 516-15,0 0-387 16,0 0 258-16,0 0-387 0,-9-17 0 15,9 17-645 1,-15-22 0-16,6 6-516 0,-7-6-129 16,0-3 0-1,-9-7-258-15,3-1 0 0,-5-5-129 16,-3-9 0-16,1 0 0 15,-1-6 0-15,-2 0 0 16,3 0 129-16,0 5 0 16,2 5 0-16,1 3 0 15,6 12 0-15,-2 4-129 16,2 9 129-16,2 3-129 15,2 7 0-15,0 3 0 0,2 2 0 16,2 0 0-16,2 0 0 16,10 0 0-1,-17 6-129-15,17-6 129 16,-12 9 0-16,12-9 0 0,-13 8 0 15,3-4 0-15,-2 6 0 16,-3 1 0-16,-6-1 0 16,-2 5 0-16,-5 3 0 15,-6 7-129-15,-3 0 129 16,-5 6-129-16,-3 1 129 15,-5 3-129-15,-2 1 129 16,-2-2 0-16,1 0 0 16,-1-1-129-16,-4-2 129 15,4-5 129-15,3-3 0 16,3-2 0-16,3-4-129 15,7-2 0-15,4-5 129 16,6 1-258-16,6-6-129 0,7 6-903 16,1-11-1032-16,14 0-2322 15,0 0 129-15,-16 5-258 16</inkml:trace>
  <inkml:trace contextRef="#ctx0" brushRef="#br0" timeOffset="103364.9119">1565 3580 1677 0,'-13'-9'1419'0,"13"9"129"16,0 0-645-16,0 13-129 15,0-1 129-15,3 11-387 0,3 0 129 16,6 12 0 0,-2-3 129-16,5 11-387 15,0-3 129-15,3 2-387 16,-5-2 129-16,3-2-258 0,-1-5 129 15,-4-5-258-15,1-4 0 16,-6-9-387-16,2-4-903 16,-8-11-903-16,0 0-1419 15</inkml:trace>
  <inkml:trace contextRef="#ctx0" brushRef="#br0" timeOffset="103865.9405">1530 3672 903 0,'-18'-5'2451'0,"18"5"-774"16,11-18-258-16,5-1-258 0,13-4-258 16,5-8 129-16,10-5-129 15,5-9 129-15,8 0-387 16,-1-7 129-16,5 7-387 15,-4-7 258-15,2 9-387 16,-5-4 129-16,-3 6-258 16,-3 2-129-16,-6 4 0 15,-3 8-129-15,-3 3 0 16,-5 7 0-16,-1 5 0 15,-6 8 129-15,0 4 0 16,-1 8 129-16,-5 8 0 16,2 3 129-16,-3 4-129 0,1 1 258 15,-1 2-258-15,-2-2 0 16,2 4 129-16,1-6-129 15,0 3 129-15,-1-5-129 16,2 0 129 0,-3-4-129-16,-2-1 129 0,-2-6 0 15,-3 0 0-15,-9-9 0 16,0 0 0-16,-9 16 0 15,-9-9 129-15,-13 7-129 16,-4 4-129-16,-12 7-258 16,-7 7 129-16,-6 10 0 15,-5 5 0-15,-1 6-129 16,-1 1 0-16,6 7-387 0,-1-7-516 15,11 9-1419-15,-1-6-1677 16,10-6-516 0,13 5 0-16</inkml:trace>
  <inkml:trace contextRef="#ctx0" brushRef="#br0" timeOffset="104790.9935">2528 5536 3483 0,'0'12'4128'16,"0"-12"-1806"-16,7 20-2193 15,6-6 129-15,4 3 129 16,3 1-129-16,0 4-129 16,1-3 0-16,-2-1-129 0,0-1 129 15,-3-5-258-15,-2-8 129 16,-3-4-258-16,-11 0-258 15,13-23-129-15,-13-2-129 16,0-1-129-16,-7-10-387 16,-2-4-516-16,-8-6 129 15,1-2 129-15,-5-1 645 16,2 4 516-16,1-1 387 15,1 9 129-15,6 4 387 16,6 4 774-16,4 3 387 16,2 3 129-16,15 2 0 15,2-5-387-15,14 1-129 16,-1-9 129-16,11 2-387 0,-3-9-129 15,9 5-387-15,-7-5 0 16,5 3-129 0,-8 1-129-16,-1 3 0 15,-5 2 0-15,-2 7-129 0,-8 4 0 16,1 3 129-16,-6 7-129 15,0 9 0-15,1 4 0 16,0 15-129-16,4 8 0 16,-2 6 129-16,4 7-129 15,2 5 129-15,0 0-129 16,1-2 0-16,-4-5 0 15,-2-4 129-15,-3-7 129 16,-3-4-129-16,-8-7 129 16,-1 0 0-16,-6-1 129 15,-9 1-129-15,-9 1-129 16,-8 3 0-16,-11 5-129 15,-6 9 0-15,-9 2 0 0,-4 6 0 16,-7 2 129-16,2 5-129 16,2-4 129-16,3 1-129 15,7-8 129-15,4-2-258 16,7-8 129-16,7-4-258 15,10-5-387-15,-4-14-1290 16,16 2-1806-16,9-5-903 16,-8-8-516-16</inkml:trace>
  <inkml:trace contextRef="#ctx0" brushRef="#br0" timeOffset="105063.0092">3372 4850 1161 0,'83'-49'4515'0,"-35"29"0"15,-9-14-516-15,9 0-3870 16,-1-4 129-16,7-3-258 15,2 2 258-15,2-2-258 16,-3 1 258-16,-1 3-258 16,-4 3 129-16,-8 8-129 15,-6-2-645-15,-8 14-1935 0,-9 9-1419 16,-19 5-516-16</inkml:trace>
  <inkml:trace contextRef="#ctx0" brushRef="#br0" timeOffset="105414.0293">2131 6041 774 0,'-13'31'4128'15,"13"-31"258"-15,8-6-2322 16,9-5-1290-16,4-9-129 16,8-2 0-16,4-12 129 15,8-2-387-15,1-7 129 16,3-2-387-16,2-3-129 15,-3-2-516-15,3 4-903 16,-7 5-2709-16,-8-13-258 16,-1 15-129-16</inkml:trace>
  <inkml:trace contextRef="#ctx0" brushRef="#br0" timeOffset="105814.0521">1135 4607 1548 0,'-15'-16'4515'0,"15"16"129"16,2-32-516 0,10 8-3483-16,8 1-387 0,5-8 0 15,7 0 0-15,-1-4-258 16,5-5-129-16,-2 3-129 15,0-10-516-15,5 8-903 16,-6-4-1548-16,-6-7-1419 16,8 9 258-16</inkml:trace>
  <inkml:trace contextRef="#ctx0" brushRef="#br0" timeOffset="106379.0845">1493 2327 1806 0,'-4'-23'3870'15,"-8"23"0"-15,12 0 0 16,-22 12-3483-16,10 2-129 16,1 4-387-16,-1 7 516 0,3 1-387 15,0 4 258-15,1 1-387 16,1 3 387-16,3 3-387 15,0 1 258-15,0-5-129 16,1-1-129-16,-3-8 0 16,5 7-903-16,-7-15-2064 15,8-16-903-15,-12 8-129 16</inkml:trace>
  <inkml:trace contextRef="#ctx0" brushRef="#br0" timeOffset="106680.1017">1232 2269 2193 0,'28'-16'3741'0,"-9"16"129"16,-7-4-387-16,5 4-3225 15,3 8 258-15,0 8-387 16,1 0 129-16,0 9 0 16,3-1-387-16,-1 2 258 15,4-5-387-15,-1 5 258 16,3-6-258-16,-2 1 129 15,-1-4-129-15,-1-2 0 16,-2-3 129-16,-3 4-774 16,-2-5-1677-16,-8-7-1419 15,3 2 0-15</inkml:trace>
  <inkml:trace contextRef="#ctx0" brushRef="#br0" timeOffset="106958.1176">1729 2120 2580 0,'1'57'4128'0,"-1"-26"-387"15,0 17-129-15,0 0-4128 16,-1 14 516-16,-2 0-387 16,1 7 258-16,-4-6-387 0,4 5 516 15,-1-8-516-15,2-2 258 16,1-13-258-16,0-2-774 15,1-8-2193-15,-1-35-258 16</inkml:trace>
  <inkml:trace contextRef="#ctx0" brushRef="#br0" timeOffset="107406.1432">1883 2508 1161 0,'24'-32'3741'16,"-7"20"0"0,-9-4-1548-16,5-7-2064 15,6 4 387-15,-4 0-258 0,5 6 258 16,-4-1-387-16,0 6 645 15,-2 3-645-15,0 5 645 16,-3 6-516-16,0 11-516 16,-4 9 516-16,-1 5-516 15,-2 11 387-15,-3-1-387 16,-1 12 258-16,-1-5-516 15,-5 3 516-15,-1-7 0 0,-2-2 129 16,-1-9 258 0,1-11 0-16,4 0 129 15,5-22 0-15,0 0 0 16,0 0 129-16,0-26-258 0,7-6 0 15,11 2-129-15,3-9-129 16,4 3 0-16,6-4-129 16,1 11 0-16,4 5-258 15,-4 5-1161-15,2 8-2580 16,-1 6-387-16,-8-2-129 15</inkml:trace>
  <inkml:trace contextRef="#ctx0" brushRef="#br0" timeOffset="110125.2988">1117 6252 903 0,'-38'2'3354'0,"23"-3"-2322"16,15 1 0-16,-12-2-129 15,12 2-129-15,0 0 129 16,4-18 0-16,8 1-258 0,11-2 129 15,2-10 0-15,12-1 0 16,2-9-129-16,11-4-129 16,-1-4-129-16,5-2-129 15,-4-1 0-15,4 1-258 16,-6-1 258-16,-6 5-258 15,-2-1 0-15,-5 7-387 16,-5 1 258-16,-6 8-387 16,0 6-258-16,-11-1-774 15,-1 9-1548-15,-12 16-1161 16,3-15 0-16</inkml:trace>
  <inkml:trace contextRef="#ctx0" brushRef="#br0" timeOffset="110391.314">1526 5616 516 0,'-17'-2'3483'16,"17"2"-1548"-16,14-17-387 16,6 7-774-16,3-4 129 15,7 3-129-15,5-5 0 16,2 6-129-16,0-2 0 15,0 3-258-15,-1 2 0 16,-7 2-129-16,-7 2 0 16,-3 3-129-16,-9 6 258 15,-6 12-387-15,-4 6 129 0,-7 6-258 16,-4 8-516-16,-8 3-1419 15,-2 0-2193-15,6 11 0 16</inkml:trace>
  <inkml:trace contextRef="#ctx0" brushRef="#br0" timeOffset="110669.3299">1374 6121 903 0,'-5'38'3999'16,"6"-16"258"0,15 11-3354-16,1 16-129 15,3 16-129-15,6 11 129 16,2 5-258-16,6 4-387 0,-5 2-129 15,3-5 0-15,0-4 0 16,-5-12-387-16,1-10 129 16,-6-13-903-16,-2-12-1419 15,4 0-1548-15,-24-31 0 16</inkml:trace>
  <inkml:trace contextRef="#ctx0" brushRef="#br0" timeOffset="111146.3572">1482 7331 1548 0,'-18'26'4257'15,"19"-10"0"-15,-1-16-129 16,4-10-3870-16,9-3-129 16,6-5-129-16,6-1 0 15,1-4 0-15,2 4 129 16,-2-3-129-16,-1 3 0 15,-6 6 0-15,-1 10 0 16,-6 4 0-16,-7 16 129 16,-5 12-129-16,0 9 258 0,-5 3-258 15,-3 6 0-15,-1 6 0 16,2 1 0-16,-3-2 0 15,7-7 0-15,0-7 129 16,3-4 0-16,4-5 0 16,7-4 129-16,3-8 0 15,5-2 258-15,3-8-129 16,6-3-129-16,0-4 0 15,2 0 0-15,0-6-129 16,-1-5-129-16,-3 2-129 16,-5-4 0-16,-3 5-516 15,-10-3-516-15,-8 11-1290 16,0 0-1935-16,-1-16-258 0</inkml:trace>
  <inkml:trace contextRef="#ctx0" brushRef="#br0" timeOffset="111383.3707">1539 7693 645 0,'-22'6'4386'16,"22"-6"0"-16,0 0 0 15,12-12-3741-15,8 6-387 16,3-6 258-16,7 4-387 15,-1-7 129-15,0 5-387 16,3 0-129-16,-4-5-645 16,6 10-387-16,-9-10-645 15,4 7-645-15,-4-1-774 16,-6-6-774-16</inkml:trace>
  <inkml:trace contextRef="#ctx0" brushRef="#br0" timeOffset="111583.3822">2018 7523 1935 0,'21'20'4128'16,"-16"-8"-1032"-16,3 8-1161 16,9 5-774-16,-8-5-387 15,7 5-258-15,-8-2-129 16,4-3-129-16,-5-2-258 15,-2-4-258-15,-5-14-387 16,0 0-387-16,0 0-1419 16,13 0-2064-16,-14-24 387 0</inkml:trace>
  <inkml:trace contextRef="#ctx0" brushRef="#br0" timeOffset="111749.3917">1986 7181 1032 0,'-24'-29'4257'15,"24"29"258"-15,-18-6-903 16,18 6-4515-16,0 0-1161 16,-5 12-387-16,5-12-258 15,5 13 0-15</inkml:trace>
  <inkml:trace contextRef="#ctx0" brushRef="#br0" timeOffset="112274.4217">2194 7434 2193 0,'35'53'2709'0,"-18"-32"-645"15,-4 2-645-15,-4-6-387 16,2 1-387-16,-6-7 129 15,3 2-258-15,-8-13 129 16,8 12-258-16,-8-12 258 16,0 0-129-16,0 0 129 15,0-6-258-15,-2-7-129 16,-4-5 0-16,3-4-258 0,-2-6 0 15,1 0-258-15,0-5 258 16,4 2 0-16,-4 1 0 16,4 5 0-16,0 2 0 15,2 5 258-15,4 8-258 16,-6 10 129-16,9-14 0 15,-9 14 129-15,12-3-129 16,-12 3 0-16,15 3 258 16,-15-3-129-16,18 24 129 15,-7-8-129-15,2 6 129 16,-1 1-129-16,4 5 0 15,-2-3 129-15,1 4-129 16,-1-4-258-16,-2-2 258 0,0-5-258 16,-3-4 0-16,0-1 0 15,-9-13-129-15,8 12 0 16,-8-12-516-16,0 0-129 15,0-8-645-15,0 8-1419 16,0-13-1806-16,-2-4-387 16</inkml:trace>
  <inkml:trace contextRef="#ctx0" brushRef="#br0" timeOffset="112979.4619">2450 7024 129 0,'-27'14'4257'15,"27"-14"387"-15,-11 0-516 16,11 0-3354-16,0-17-258 15,12 3-258-15,5-4-129 16,4-4 129-16,3 0-129 16,5-5-129-16,0 4 0 15,1-1 0-15,-2 5-387 16,2 1-258-16,-11 0-645 15,3 7-1161-15,-2 11-2064 16,-20 0 258-16</inkml:trace>
  <inkml:trace contextRef="#ctx0" brushRef="#br0" timeOffset="113163.4725">2556 7121 3225 0,'26'0'4386'15,"-14"-16"-258"-15,13-4-3741 16,0 5-258-16,-3-3-258 16,4-1-516-16,-4 1-645 15,0 2-903-15,-6-12-1935 16</inkml:trace>
  <inkml:trace contextRef="#ctx0" brushRef="#br0" timeOffset="113675.5018">2876 6442 774 0,'-16'-28'4128'16,"16"28"258"-16,-17-31-516 15,5 8-3741-15,4-2 0 16,3-4 0-16,0-2 258 15,1-4-258-15,4 2 258 0,0-4-258 16,3 3 387-16,4-2-387 16,3 4 0-16,5-1 0 15,1 5 0-15,3 5 0 16,0 2-129-16,0 7 0 15,2 5 0-15,-4 5 0 16,3 4 0-16,-4 6 129 16,-3 10-129-16,-1 3 129 15,-2 9-129-15,-4 5 258 16,2 3 129-16,-4 5-258 15,-2 3-129-15,1 0 0 16,-2-1 0-16,1-2 129 16,-1-5-129-16,0-7-129 0,-1-6-129 15,4-3-129-15,-4-8-258 16,3 3-645-16,-3-15-1032 15,0 0-1290 1,8 17-1161-16</inkml:trace>
  <inkml:trace contextRef="#ctx0" brushRef="#br0" timeOffset="114079.5249">3185 6807 1 0,'17'29'3611'15,"-17"-29"388"1,7 13-3483-16,-7-13 0 16,18 18-129-16,-10-13-129 15,-8-5 258-15,16 6-129 0,-16-6 258 16,10-1-129-16,-10 1 129 15,6-13 129-15,-6 1-258 16,0 12 0-16,-9-19-129 16,9 19 0-16,-17-17-129 15,17 17 0-15,-18-13-129 16,18 13 129-16,-14 0-129 15,14 0 0-15,-6 11-129 16,6-2 129-16,1 3-129 16,6-1 0-16,2 1 0 15,3 0 0-15,0-5 129 16,1-2-129-16,-1-5 0 15,-4 0 129-15,-8 0-387 0,12-17-1290 16,-12-3-2580-16,0 9-516 16,-7-14 0-16</inkml:trace>
  <inkml:trace contextRef="#ctx0" brushRef="#br0" timeOffset="123870.0849">3574 5842 2193 0,'-11'0'4257'16,"11"0"129"-16,0-24-3354 15,9 12-129-15,3-12-129 0,10 5 129 16,-3-15 0-16,14 5-258 15,0-10 0-15,8 3-516 16,1-3 0 0,2-1-129-16,3 5-387 0,-6-2-645 15,4 13-1935-15,-6 6-1419 16,-14 5-516-16</inkml:trace>
  <inkml:trace contextRef="#ctx0" brushRef="#br0" timeOffset="124069.0963">3835 5746 2709 0,'-4'22'4644'16,"1"-11"-258"-16,3-11-2838 15,10-13-903-15,11-3-258 16,5-9 0-16,3-1-387 0,8-5-129 15,0-8-258-15,5 3-903 16,-4-6-903-16,1-1-2193 16,5 8-129-16</inkml:trace>
  <inkml:trace contextRef="#ctx0" brushRef="#br0" timeOffset="124519.122">4370 4991 3612 0,'3'-38'4902'16,"8"26"-258"-16,-4-10-387 15,8 3-4257-15,7 0 129 16,6-5 0-16,2 5 0 15,5-3 0-15,-1 6-129 16,2 1 129-16,-3 6-129 16,-1 3 0-16,-5 5 0 15,-6 5 0-15,-7 11-129 16,-7 11 129-16,-7 8 0 15,-4 8-129-15,-8 7 129 16,-5 3-129-16,-1 0 0 16,-2-1 129-16,1-3 0 15,5-9 0-15,7-4 129 0,3-7 0 16,6-5 258-16,12-8 0 15,6 1 0-15,8-9-129 16,7 2 129 0,1-8-129-16,6 0 129 0,0-1-258 15,-1-5-129-15,-1-4 0 16,-7-5-129-16,-2 4-387 15,-12-13-774-15,1 0-3096 16,-10 7-387-16,-10-8-258 16</inkml:trace>
  <inkml:trace contextRef="#ctx0" brushRef="#br0" timeOffset="124751.1353">4418 5210 4773 0,'-12'33'5289'15,"17"-23"-516"-15,8-10-129 16,12 0-4386-16,8-5-129 16,10-6 0-16,7-8-129 15,4 0-129-15,0-9-258 16,4 3-258-16,-8-11-516 15,9 13-645-15,-15-10-1548 16,-6 1-1419-16,-1 12 0 16</inkml:trace>
  <inkml:trace contextRef="#ctx0" brushRef="#br0" timeOffset="125098.1552">5106 4934 5289 0,'11'14'5160'0,"-2"-1"-258"16,-9-13-516-16,9 17-4257 16,-3 2-129-16,0 4 129 15,-1 3-129-15,3 2 129 16,0 1-129-16,0 0 0 15,0-1 0-15,0-6 129 16,2-5-129-16,1-9 129 16,5-1 0-16,-2-7 129 0,5-5-129 15,3-8 0-15,2-2-129 16,5-6 129-16,1-3-129 15,4 0 0-15,2-4-129 16,-1 7-129-16,-4-7-258 16,6 13-1677-16,-10-9-2451 15,-8-2-258-15,-2 6-258 16</inkml:trace>
  <inkml:trace contextRef="#ctx0" brushRef="#br0" timeOffset="125767.1934">4278 2999 2193 0,'3'14'4257'0,"-3"-14"387"15,25 0-516-15,-3 0-3483 16,2-14 129-16,10 6 0 15,-4-12-129-15,6 8 0 16,-3-8-258-16,0 4-129 16,-4-1-129-16,-8 6 0 15,-4 2-129-15,-5 9 0 16,-12 0 0-16,0 23 0 15,-7 8 0-15,-7 0 129 16,-3 11-129-16,-3 5 0 0,0 2 0 16,5-1 129-16,0-3-129 15,10-6 129-15,5-5-129 16,1-4 0-16,11-7 0 15,6-6 129-15,5-3-129 16,5-9 129-16,3 0 0 16,4-3 0-16,-1-2-129 15,-3 0 0-15,-3-4-129 16,-3 1-258-16,-3 3-645 15,-22 0-1677-15,14-12-1677 16,-14 12-258-16,-7-14-258 16</inkml:trace>
  <inkml:trace contextRef="#ctx0" brushRef="#br0" timeOffset="125999.2067">4315 3383 5547 0,'0'0'4773'15,"18"5"-258"-15,-2-6-129 16,7-9-4386-16,6 0 129 16,1-3 0-16,4 0-129 15,2 0 0-15,-2-2-387 16,3 1-129-16,-5-5-516 15,8 6-774-15,-13-12-903 0,5 5-1806 16,-1 5 0 0</inkml:trace>
  <inkml:trace contextRef="#ctx0" brushRef="#br0" timeOffset="126248.2209">4895 3142 1806 0,'16'42'4515'0,"-8"-22"129"16,-7-4-258-16,-1-2-3612 15,4 12 129-15,-2-8-129 16,4 4-129-16,-1-6-387 16,3-2 0-16,3-7 0 15,2-2-258-15,4-5 129 16,0-3 0-16,3-4 0 15,1-7-387-15,3 3-516 16,-7-7-2193-16,3 0-1419 0,1 5-387 16,-4-5-129-16</inkml:trace>
  <inkml:trace contextRef="#ctx0" brushRef="#br0" timeOffset="137533.8663">2095 8453 903 0,'0'0'1806'15,"0"0"-129"-15,-5-15-258 16,7 2 0-16,6-4-387 16,4-1-129-16,2-2-129 15,6 0-258-15,2 1 0 16,3-2-129-16,5-2-258 15,5 3 258-15,-1-1-258 16,3-3 129-16,1 2-129 16,3-3 0-16,0 3 129 0,-1 1-129 15,-8 3-129-15,-1 3 129 16,-6 5 0-1,-7 0 129-15,-2 9 258 16,-16 1-129-16,16 11 0 0,-16 4 129 16,4 4-129-16,-4 3 0 15,-4 5 129-15,-4 2-387 16,4-1-129-16,-5-1-387 15,-3-4-258-15,4 1-903 16,-8-5-645-16,3-1-645 16,0-2-903-16,-7-4 258 15</inkml:trace>
  <inkml:trace contextRef="#ctx0" brushRef="#br0" timeOffset="137806.8819">2312 8446 3225 0,'-23'4'3225'16,"23"-4"-387"-16,-9 3-387 15,9-3-774-15,0 11-387 16,0-11-387-16,9 24-387 16,-1-8 129-16,7 13-258 15,-2 3 0-15,4 11 0 16,3 3-129-16,-2 10 0 15,6 0 0-15,-3 0-258 16,3 1-129-16,-1-3 129 16,0-6-129-16,-2-5-129 15,1-8-258-15,-8-13-516 16,6 0-1161-16,-9-8-1548 15,-11-14-1161-15,22 4 129 0</inkml:trace>
  <inkml:trace contextRef="#ctx0" brushRef="#br0" timeOffset="138038.8953">2699 8793 2322 0,'0'-12'4128'16,"0"12"-1161"-16,6 8-645 15,0 6-1032-15,-2-2-387 16,5 11-387-16,-1-1-129 16,2 3 0-16,0 1-516 0,-1-3-129 15,2 1-129-15,-6-10-774 16,3 0-1290-1,0-3-1677-15,-8-11-258 16</inkml:trace>
  <inkml:trace contextRef="#ctx0" brushRef="#br0" timeOffset="138190.9039">2586 8600 1032 0,'-26'-31'3870'0,"26"31"-387"0,0 0-3354 16,5 0-3354-1,-5 0-387-15</inkml:trace>
  <inkml:trace contextRef="#ctx0" brushRef="#br0" timeOffset="138614.9283">2966 8853 774 0,'13'64'3483'0,"-5"-41"-2064"16,-5-3-129-16,-2-6 0 16,0-2-258-16,-1-12 0 15,0 0-129-15,-6-17-129 16,-1-2 0-16,-2-14-387 0,-3-2 0 15,3-5-387-15,-2-5 258 16,2 2-129-16,2 4-129 16,2 3 0-16,5 10 129 15,0 4-129-15,0 8 0 16,0 14 0-16,13-8 0 15,-13 8 129-15,23 1-129 16,-12 5 258-16,4 9-258 16,0 0 258-16,2 3 129 15,-3 4-258-15,1 4 129 16,-1 1-129-16,-2-3 0 15,0 4-387-15,-4-11-645 16,4-1-2709-16,1 6-645 0,-13-22-258 16</inkml:trace>
  <inkml:trace contextRef="#ctx0" brushRef="#br0" timeOffset="141145.073">4711 6070 1161 0,'0'-13'1419'0,"0"13"-645"16,0 0 129-16,4-18-129 0,6 9 0 15,3-4 129-15,8-4-258 16,-1-4 129-16,12-1 0 15,-1-4-129-15,10-1 0 16,-5-3-129-16,3 2-129 16,-3 1-129-16,1 7-129 15,-10-2 258-15,-1 9-258 16,-12-1 0-16,2 10 129 15,-16 4 258-15,11-7-129 16,-11 7 129-16,0 0-129 16,0 0-129-16,0 10 129 15,0-10 0-15,-11 21-258 16,7-2-129-16,-1 1 0 0,-2 8 0 15,1 1-129-15,2 3 0 16,-4 1 129-16,5-1-516 16,-5-4-129-16,7 0-1161 15,-7-6-1032-15,0-11-1548 16,8 7 0-16</inkml:trace>
  <inkml:trace contextRef="#ctx0" brushRef="#br0" timeOffset="141563.0969">4778 6103 1548 0,'-15'6'3612'15,"5"-6"258"-15,10 0-3483 0,0 0 0 16,0 0 0-16,0 0-129 16,6 8 387-16,-6-8 0 15,0 0-129-15,16 12 129 16,-16-12 0-16,0 0 0 15,13 14-129-15,-5-3 129 16,-4-1-258-16,5 6-258 16,-2 1 129-16,5 7-129 15,-3 4 129-15,4 10-129 0,-1 2-129 16,4 6 0-1,-3 8 129-15,6 3 0 16,-5 4-258-16,5-1 258 16,-1-4-258-16,-3-6 129 0,-1-4 0 15,-3-10-129-15,-1-7-258 16,-3-9-129-16,2-3-1032 15,-9-17-2838-15,0 0-258 16,8-6 0-16</inkml:trace>
  <inkml:trace contextRef="#ctx0" brushRef="#br0" timeOffset="142042.1243">5272 6384 516 0,'-14'0'4386'0,"-1"0"129"16,15 0-1806-16,0 0-1677 16,-12-3 0-16,12 3-129 15,0 14-387-15,3 4-129 16,1 1-129-16,5 6 0 15,0 4-129-15,2 3 0 0,1 1-129 16,-1-3 0-16,-1-2-129 16,1-8 258-16,-1-2-258 15,-2-6 129-15,-8-12 129 16,17 7 0-16,-5-9 0 15,0-9 0-15,2-5 0 16,6-2 129-16,-4-6 0 16,8 4 0-16,-6-3 129 15,5 2-258-15,-5 3 129 16,0 4-129-16,-4 1-129 15,-4 5-129-15,0 5-1032 16,-10 3-2580-16,5-15-1161 16,-5 15-129-16</inkml:trace>
  <inkml:trace contextRef="#ctx0" brushRef="#br0" timeOffset="153661.7889">5464 9025 1806 0,'-12'0'1161'0,"12"0"-129"16,0-10-387-16,0 10-387 0,21-15-129 16,-8 4 129-16,11 1 129 15,-4 0-129-15,7 1 129 16,0 2 0-16,4 0-129 15,-2 1 129-15,0 0-129 16,0 3-129-16,-1-2 129 16,0 1-129-16,-3 1 0 15,-4 0 129-15,0 3-258 16,-5-1 387-16,0 1-258 15,-3 1 129-15,-13-1 387 16,13 24-258-16,-12-3 258 16,-1 6-258-16,-4 8 129 0,-5 0-129 15,0 4-129-15,-4-3 0 16,2-2-774-16,3-7-645 15,0-5-1677 1,8-22-1419-16,0 0 259 0</inkml:trace>
  <inkml:trace contextRef="#ctx0" brushRef="#br0" timeOffset="154815.8547">6078 8766 258 0,'-8'1'774'16,"8"-1"-258"-16,0 0-387 16,-13 2-129-16,13-2-129 0,0 0 129 15,0 0-387-15,-9 2 258 16,9-2-129-16,0 0 129 15,0 0 0 1,0 0-258-16,0 0 259 0,0 0 128 16,0 0 0-16,6 10 0 15,-6-10 0-15,0 0 0 16,0 0 0-16,0 0 0 15,0 0 128-15,0 0 1 16,0 0 129-16,0 0-129 16,0 0 0-16,0 0-129 15,-5 8 129-15,5-8-129 16,0 0 0-16,0 0 129 15,-9 0-258-15,9 0 129 16,0 0-129-16,0 0 129 16,0 0-129-16,0 0 0 15,0 0 129-15,0 0-258 0,0 0 516 16,0 0-258-16,0 0 129 15,0 0-129-15,0 0 129 16,0 0-129-16,0 0 0 16,-3 12 129-16,3-12-258 15,0 0 258-15,0 0-129 16,0 0 0-16,0 0 0 15,0 0 0-15,0 0 0 16,0 0 0-16,0 0 0 16,-9 3 0-16,9-3 0 15,0 0 0-15,0 0 0 16,0 0-129-16,-12 11 129 15,12-11 0-15,0 0-129 0,0 0 129 16,0 0-129-16,-6 11 129 16,6-11 0-16,0 0-258 15,0 0 258-15,0 0 0 16,0 0 0-16,0 0 0 15,0 0 0-15,0 0 0 16,0 0 0-16,0 0 0 16,-10 9 0-16,10-9 0 15,0 0 0-15,0 0 0 16,0 0 0-16,0 0-129 15,0 0 1-15,0 0 128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37:10.0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2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39:04.263"/>
    </inkml:context>
  </inkml:definitions>
  <inkml:trace contextRef="#ctx0" brushRef="#br0">5322 7374 645 0,'-26'-14'1548'0,"26"14"-258"0,-12-4 0 16,12 4-258-16,0 12 0 15,8 10-516-15,10 9-129 16,6 11-129-16,9 10 0 15,4 12 129-15,9 13 0 16,3 7-129-16,9 13 0 16,0 3 258-16,4 5-258 15,4 2 258-15,0 4-258 16,8-4 0-16,0 1 129 15,1-3-129-15,1 1 0 16,2-6-129-16,1 3 0 16,-1-3 258-16,0 1-387 0,-2 1 129 15,1 0 129-15,-3 0-129 16,1-2-129-16,-4-1 387 15,-4-2-258 1,1 1 0-16,-2-3 129 16,-6-1-129-16,1 3 0 0,-3-1 129 15,0 4 129-15,3-1-258 16,2 0 0-16,-1 0 129 15,2 1-129-15,0-2-129 16,-1-6 129-16,-1-4-129 16,0-3 129-16,-5-6 0 15,-5-3-129-15,-4-8 258 16,-3-5 0-16,-4-5-129 0,-2-1 129 15,-7-6 0 1,1-2-129-16,-3-1 0 16,-2-2 0-16,-3 2 0 15,1-1-129-15,-3-3 129 0,-3-1-129 16,-2-5 0-16,-5-6 0 15,-2-3-129-15,-3-10 0 16,-3-6-387-16,-5-13-258 16,0-6-1290-16,-12-12-1548 15,-5-19-1290-15,5 7 516 16</inkml:trace>
  <inkml:trace contextRef="#ctx0" brushRef="#br0" timeOffset="586.0335">7733 10921 2322 0,'-14'-2'1161'16,"14"2"0"-16,-7-17 129 15,7 17 258-15,0-20-129 16,8 9-258-16,-1-3-129 15,7 1 0-15,3-3 0 16,11 10-258-16,-3-8-129 16,9 10 0-16,3-5-258 0,7 6 129 15,2 0 0-15,3 3-258 16,2 0 129-16,0 3 0 15,-2 0 0 1,4 12 0-16,-8-3 129 0,4 9-258 16,-9 1 0-16,3 10 129 15,-8 0-129-15,4 10-129 16,-8 2 129-16,2 5-129 15,-3 1 0-15,1 3 0 16,-5 0-129-16,-1 1 129 16,-5-2-129-16,-2-2 129 15,0-3 0-15,-3-2 0 16,-3-5 0-16,-1-2 0 0,-2-4 129 15,-1-4-129 1,-3-5 0-16,3 1-129 16,-5-11 129-16,2-3-129 15,-5-12 0-15,5 16-129 0,-5-16 0 16,0 0-516-16,0 0-1290 15,-5-10-2451-15,-12-11-774 16,4-1-129-16</inkml:trace>
  <inkml:trace contextRef="#ctx0" brushRef="#br0" timeOffset="1425.0815">7740 10887 1935 0,'0'7'3612'0,"-7"-10"-2193"16,7 3 0-16,0 0 129 15,0 0-129-15,0 0 129 16,13 12-387-16,-13-12 129 15,21 18-129-15,-6-6-258 16,10 12-129-16,-4-3-129 16,7 6-129-16,-2 1-258 15,2-2-129-15,-5-2 0 0,1-2 0 16,-5-5 0-16,-5-7-129 15,-3 0 258 1,-11-10-258-16,0 0 129 16,0 0 0-16,1-7-129 0,-7-9 0 15,-10-2 0-15,-5-4 0 16,-6-3 0-16,-3-1-129 16,-2-1 129-16,3 4-129 15,-2-1 258-15,2 7-258 16,4 2 129-16,2 5 0 15,6 1 0-15,5 3 0 16,1 3 0-16,11 3 0 16,-14-7 129-16,14 7-129 15,0-10 129-15,0 10 129 16,8-19-129-16,5 5 129 15,6-4-129-15,2 0 129 16,6-4-258-16,6 1 258 0,2 0-258 16,0 3 129-16,-2-4-129 15,0 7 0-15,-5 2-129 16,-6 1-258-16,-2 8-387 15,-13-11-1032-15,3 6-2709 16,-10 9-516-16,7-23-258 16</inkml:trace>
  <inkml:trace contextRef="#ctx0" brushRef="#br0" timeOffset="2120.1213">8499 10171 1032 0,'-13'-25'4644'0,"-4"6"129"16,13 6-2451-16,4 13-774 16,-16-7 129-16,16 7-258 15,-10 10-258-15,8 10-387 16,-3 3-258-16,5 14-129 15,0 9-258-15,3 8 129 0,4 6-129 16,4 5 129-16,2-4-129 16,3 0-129-1,3-6 0-15,3-10 129 16,-1-14-129-16,0-9-129 0,3-16 129 15,-3-8 0-15,-3-14 0 16,0-14-129-16,-4-10 258 16,-3-13-129-16,-5-5 129 15,-2-4-129-15,-4-1 258 16,-2 4-258-16,-8-1 129 15,-1 10 258-15,-5 3-258 16,-4 10 0-16,-4 7 0 16,0 6 129-16,-2 6-258 15,0 7 129-15,-3 6 0 16,1 5-258-16,-1 7 258 15,5 9-258-15,2 2 129 16,3 6-129-16,6 2 258 0,3 4-258 16,6 3 129-16,4-3 0 15,10-1 0-15,9 0 0 16,7-5 0-16,5-1 0 15,3-4 129-15,3-8-129 16,-2-6 0-16,2-5 0 16,-4 0-129-16,-4-8 0 15,-4 4-387-15,-9-10-387 16,5 7-516-16,-13-8-387 15,8 14-903-15,-16 1-1548 16,8-18-1161-16,-8 18 387 16</inkml:trace>
  <inkml:trace contextRef="#ctx0" brushRef="#br0" timeOffset="2572.1471">8796 10267 129 0,'21'20'4515'16,"-12"-6"-516"-16,4 4-903 15,7 8-645-15,-4-2-516 16,8 15-387-16,-11-8-516 15,8 9-129-15,-9-5-387 16,5 5 0-16,-10-11-258 16,2 1 129-16,-5-12-129 15,1-3-129-15,-5-15 129 16,0 0-129-16,0 0 0 0,0 0-129 15,-8-19 0-15,4-4 0 16,-4-2 0-16,2-4 0 16,-1 2 0-1,2-7-129-15,1 3 129 0,3 5 0 16,1-1 0-16,0 4 0 15,1 4 0-15,3 3 0 16,1 5 129-16,-5 11-129 16,16-16 0-16,-16 16 129 15,17-6-129-15,-6 5 129 16,-2-1-129-16,0 2 129 15,-9 0 0-15,17 0-129 16,-17 0 0-16,11 0 129 0,-11 0-129 16,0 0-129-1,0 0-129-15,0 0-1032 16,10 0-2451-16,-10 0-1161 15,0 0-258-15,5 7-387 0</inkml:trace>
  <inkml:trace contextRef="#ctx0" brushRef="#br0" timeOffset="12117.6931">15536 4923 1677 0,'-1'-20'1677'0,"-8"8"-387"0,9 12-129 16,-15-13 0-16,3 7-387 15,2 6 0-15,-5 0-129 16,-2 11-258-16,-3 9 129 15,-3 11-129-15,-3 10-129 16,-3 16 129-16,-1 5-258 16,-3 9 129-16,4 5 0 15,1 3-129-15,7-10 0 16,6 1-129-16,9-16 129 15,6-10 0-15,3-14 129 16,19-10 0-16,2-18 129 16,10-8-129-16,3-20 129 15,8-13 129-15,1-13-129 0,8-11 0 16,-5-15-129-16,3-8 129 15,-5-8-258-15,-4-3 129 16,-6 0 129-16,-7 5-129 16,-11 6-129-16,-8 13 129 15,-11 6 0-15,-3 20 0 16,-13 8-129-16,-9 20 129 15,-8 12-129-15,-1 7 129 16,-7 19-129-16,-1 13-258 16,0 14 129-16,2 5 0 15,4 13 0-15,6-1-258 16,10 2 258-16,9-2-129 15,8-8 129-15,7-8 129 0,10-10-129 16,10-7 258-16,6-13-129 16,5-6 0-16,-2-7 0 15,1-3-129 1,-2-1 0-16,-3-4-129 0,-2 3-645 15,-9-6-516-15,5 8-774 16,-12 0-1290-16,-1 4-1419 16,3 6 0-16</inkml:trace>
  <inkml:trace contextRef="#ctx0" brushRef="#br0" timeOffset="12541.7173">15804 5275 2580 0,'0'17'3870'0,"-7"1"-1935"16,-1 0-387-16,4 14-258 15,-10-3 0-15,6 12-258 16,-8-5-129-16,7 6-129 15,-6-6-129-15,6 1-258 16,1-12 0-16,3-3 0 16,-2-9-129-16,7-13 0 15,0 0 0-15,0 0-129 16,6-20 129-16,0-5 0 15,3-7-258-15,2-1 129 16,6-5-258-16,-2 2 258 16,2 3-258-16,1 7 129 0,-1 5 0 15,-1 8 129-15,0 5-129 16,0 4 0-16,-3 4 0 15,-2 0 0-15,-1 4 0 16,-10-4 0-16,20 5-129 16,-20-5-387-16,20 2-645 15,-20-2-1548-15,10-7-1806 16,3 4-258-16,-13 3 1 15</inkml:trace>
  <inkml:trace contextRef="#ctx0" brushRef="#br0" timeOffset="12965.7416">16271 5309 2451 0,'13'5'2193'16,"3"2"-387"-16,2-3 258 15,-3-2-387-15,8 6-387 0,-4-8 0 16,5 5-516-16,-3-4-258 16,0 5 0-16,-5-6 0 15,-2 4-258-15,-3-4-258 16,-11 0-258-16,15 0-903 15,-15 0-2451-15,0-16-645 16,0 16 0-16</inkml:trace>
  <inkml:trace contextRef="#ctx0" brushRef="#br0" timeOffset="13780.7882">16848 4948 3483 0,'0'-13'1677'15,"0"13"0"1,16-12 0-16,-7-2-129 0,11 12-129 15,-3-8 0-15,7 10-258 16,-3 0-516-16,4 11-129 16,-6 7-258-16,-1 12-129 15,-6 6 0-15,-3 8 129 16,-9 3-129-16,-3 4 0 15,-11-1-129-15,-7-1 387 16,-7-5-387-16,-1-4 129 16,-6-5-129-16,0-5 129 0,1-11-129 15,-2-3 129 1,9-9 0-16,0-3 0 15,9-4 0-15,6-8 0 16,5-3 0-16,7 11 0 0,6-21 0 16,8 12 0-16,3 3 0 15,10 2 129-15,-1 4-258 16,3 0 129-16,-1 5-129 15,2-1 0-15,-1 2 0 16,-4 1 0-16,-2-2-387 16,-5-3-129-16,1 6-903 15,-10-8-1677-15,-9 0-1419 16,21 0-258-16</inkml:trace>
  <inkml:trace contextRef="#ctx0" brushRef="#br0" timeOffset="14445.8262">17212 5521 129 0,'31'63'3483'15,"-17"-31"-1419"-15,-5 4-129 16,-2-7-387-16,2 2 129 15,-9-12-129-15,1 5 0 16,-1-24-129-16,-1 20-258 16,-11-20-258-16,12 0-258 15,-18-20-129-15,9-1-258 16,-3-11-129-16,4-3 0 15,-3-16-258-15,8-10 258 0,3-13-258 16,0-13 258-16,11-7-258 16,6-2 258-16,4 2-129 15,4 4 0 1,4 5 258-16,3 11-387 0,-3 13 129 15,3 19-129-15,-3 12 0 16,-3 8 129-16,-5 15 0 16,-1 3-129-16,-3 4 129 15,-4 11 0-15,-5 6 129 16,-3 7-129-16,-5 4 129 15,-6 2-129-15,-6-1 0 16,-8 1 0-16,-3-2-129 16,-5-1 129-16,4-4 0 0,-2-3-129 15,7-7 0 1,2-1 129-16,13-1-129 15,4 0 0-15,8 1 129 16,13 1-258-16,0 4 258 0,7 2-129 16,0 4 129-16,-2 3 0 15,-2 2 0-15,-6 0 129 16,-6 0-258-16,-8 0 258 15,-5 1-129-15,-11-5 258 16,-9-2-258-16,-8 3 0 16,-4-4 0-16,-7-4 0 15,2 0 0-15,-3-4-387 16,7-1 0-16,3-6-516 15,13 2-516-15,0-8-1161 16,18 0-1935-16,0 0-516 16</inkml:trace>
  <inkml:trace contextRef="#ctx0" brushRef="#br0" timeOffset="15164.8674">17891 5303 903 0,'0'0'4128'0,"0"0"0"0,12-7-2451 15,-12-12-258-15,3 2-129 16,-3-12-258-16,4 4-129 16,-4-4-129-16,-1 4 0 15,-10 0-129-15,4 10-258 16,-10 2 0-16,0 10-129 15,-3 3-387-15,-2 17 258 16,1 5-258-16,-1 9 129 16,4 3 0-16,1 5 0 15,6-4-129-15,3 1 129 16,7-7 0-16,1-4-258 15,7-8 258-15,6-5 0 16,4-10 258-16,2-3-258 0,3-11 129 16,3-7-129-16,3-5 129 15,-2-9-129 1,-1-5 258-16,4-6-258 15,-2-8 129-15,-2-7-129 0,1-3 0 16,-2-9 0-16,-2-1 0 16,1 2 0-16,-5 5 0 15,-1 8 0-15,-5 8-129 16,0 12 258-16,-4 9-258 15,-4 14 129-15,-4 14 0 16,0 0 0-16,-2 23 129 16,-4 10-129-16,-2 11 129 15,-4 15 0-15,-1 12 0 16,-3 11 129-16,0-1-129 15,2 4 129-15,-1-8-129 16,6-4 129-16,-2-10-129 16,5-11 0-16,2-12 0 0,4-10 0 15,0-7-129-15,1-6-129 16,5-5 129-16,-6-12-258 15,11 20-258-15,-11-20-774 16,12 9-1548-16,-12-9-2064 16,0 0-258-16,16 13 0 15</inkml:trace>
  <inkml:trace contextRef="#ctx0" brushRef="#br0" timeOffset="16424.9394">18141 5299 129 0,'0'0'3483'0,"-3"8"-1419"15,-4 10-258-15,-2 14-387 16,-4 0-387-16,2 11 129 15,-4-3-129-15,4 4-258 16,-5-4-129-16,8-1-129 16,-1-13-129-16,5-5-129 15,-1-6 258-15,5-15-129 16,0 0 0-16,0 0-129 15,0-11 258-15,5-4-258 0,0-7 0 16,6-5-129-16,-1-3-129 16,5-1 0-16,1 1 0 15,2 2 0 1,1 3-129-16,-2 6 129 0,3 11-129 15,-2 7 129-15,-5 4 129 16,0 15-129-16,-2 3 129 16,-3 6-258-16,-3-2 387 15,1 0-387-15,-4-4 258 16,2-2 0-16,-4-7 0 15,0-12 129-15,0 0-129 16,0 0 258-16,0 0-129 16,0 0-129-16,5-10 129 15,-4-2-129-15,2-5-258 16,0-6 129-16,4 0-129 15,-1 1 129-15,2 3-129 16,-1 2 129-16,-1 6-129 0,-6 11 0 16,13-6 129-16,-10 13 0 15,2 10 0-15,0 1-129 16,0 3 258-16,1 2-258 15,-3 1 0-15,3-3-387 16,5 5-387-16,-3-13-645 16,9 7-1032-16,-5-13-774 15,10 4-258-15,-6-9 387 16</inkml:trace>
  <inkml:trace contextRef="#ctx0" brushRef="#br0" timeOffset="17041.9747">18555 5589 1935 0,'12'-19'2451'0,"-12"19"129"0,0-20-258 16,0 20-387-16,-7-23-387 15,3 12-387-15,-7-2-516 16,11 13 129-16,-17-20-258 16,17 20 129-16,-17-12-258 15,17 12-129-15,-17 0 0 16,9 8 0-16,0 3-129 15,0 6-129-15,3 1 129 16,1 1-258-16,1 0 258 16,2-1-258-16,1-3 129 15,1-5-129-15,-1-10 129 16,11 12-129-16,-11-12 129 0,13 0-129 15,-13 0 129-15,15-11-129 16,-9 1 129-16,2-3 0 16,-4-3 0-1,1-1 0-15,1 3 0 16,-4 1 0-16,2 0 0 0,-4 3 0 15,0 10 0-15,0 0-129 16,0 0 0-16,11 7 0 16,-6 4 0-16,2 2 0 15,-1 1 0-15,5 2-129 16,-1-5 129-16,-10-11-129 15,23 13 0-15,-23-13-129 16,18 0-129-16,-18 0 0 0,15-8 129 16,-11-7-258-1,4 2 0-15,-4-1 258 16,2 1 129-16,-1 0 129 15,-5 13-258-15,12-15 387 0,-12 15 0 16,15 4 0-16,-6 6 129 16,-1 6 129-16,4 3-129 15,4 1 129-15,-1 3-129 16,7 1 0-16,-4-2 0 15,3-3 129-15,0-1-258 16,-2-6-258-16,-3 1-129 16,-5-8-1032-16,-11-5-2064 15,21 1-645-15</inkml:trace>
  <inkml:trace contextRef="#ctx0" brushRef="#br0" timeOffset="17253.9869">18854 5391 1548 0,'-30'41'4128'0,"6"-13"258"16,0 5-3225-16,6 11 0 15,-7-2-129-15,6 1-387 16,-3-6-387-16,7-4-387 15,2-1-1032-15,1-13-1032 16,12-19-2193-16,0 18 129 16</inkml:trace>
  <inkml:trace contextRef="#ctx0" brushRef="#br0" timeOffset="18569.0621">17621 3175 1419 0,'-58'89'1677'0,"33"-44"-645"15,0-7-129-15,2-1-387 16,2-8-258-16,4 0-129 16,4-11 258-16,5-3-258 15,8-15 258-15,-9 5 0 16,9-5-258-16,0-17 129 15,1 2 129-15,2-6-258 16,2 0-129-16,-1-6 0 16,-1 5-129-16,-2 0 129 0,2 3-258 15,-2 1 258-15,3 2-129 16,-3 3 258-16,-1 13-258 15,3-16 129 1,-3 16 129-16,0 0-129 0,0 0 258 16,0 0-258-16,-2 17 129 15,-4 4 0-15,-2 1 0 16,-3 10 129-16,0-4 129 15,0 4-129-15,3-4 0 16,0 0 0-16,4-10 129 16,2-2 129-16,2-16-129 15,0 0 0-15,14 8 129 16,-6-14-129-16,8-6 129 15,-4-5-129-15,7 1-258 16,-2-5 258-16,3 3-387 16,-1-1 129-16,-2 3-129 15,0 2-129-15,-1 2-129 0,-3 5-129 16,-13 7-645-16,15-10-1032 15,-15 10-1161-15,0-12-645 16</inkml:trace>
  <inkml:trace contextRef="#ctx0" brushRef="#br0" timeOffset="21994.258">19325 5220 645 0,'0'0'1548'0,"0"0"-387"16,0 0 129-16,0 0-129 0,0 0-129 15,0 0-258-15,0 0 0 16,6 6 0-16,-6-6 0 15,21 0 0-15,-6 0 0 16,6 0 0-16,3-6 0 16,9 6 0-16,0-5-258 15,5 4-129-15,-4-2 129 16,7 2-258-16,-4 1 0 15,0 0-129-15,-1 0-129 16,-6 0 0-16,-1 0 0 16,-4 0 0-16,-3 1 0 15,-6-1-387-15,-1 3-387 16,-15-3-774-16,13 0-1677 0,-13 0-1161 15,-7 0 0-15</inkml:trace>
  <inkml:trace contextRef="#ctx0" brushRef="#br0" timeOffset="22424.2826">19363 5382 258 0,'-12'-3'1161'16,"12"3"-258"-16,0 0 0 16,0 0 0-16,0 0-129 15,0 0 129-15,0 0 129 16,7 3-129-16,-7-3 258 15,20 5-258-15,-6-5 129 16,9 2 0-16,0-2-387 16,10 3 258-16,0-3-258 0,5 0-129 15,-2 0-258-15,2 0 258 16,-5-3-387-1,-1 2 0-15,-7-1-129 16,-1-2-258-16,-3 4-903 16,-9 0-2322-16,-12 0-774 0,21-5-258 15</inkml:trace>
  <inkml:trace contextRef="#ctx0" brushRef="#br0" timeOffset="23150.3241">20340 5297 1677 0,'0'10'2967'0,"12"-2"-1677"16,5-1 516-16,2-4-387 15,5 6-258-15,-1-7-258 16,0 2-258-16,-1-2-387 16,3-1-258-16,-4 1-258 15,-1-2-387-15,-3 0-1290 16,1 0-2064-16,-11-10 258 15</inkml:trace>
  <inkml:trace contextRef="#ctx0" brushRef="#br0" timeOffset="23712.3563">20837 5112 2709 0,'45'-14'3999'0,"-12"8"-2967"16,-5-9 387-16,7 7-387 16,-4-10 0-16,6 12 0 15,-11-6-129-15,6 10-258 16,-6 0-258-16,-1 5-129 15,-6 11 0-15,-2 5 129 0,-5 9-258 16,-5 3 0-16,-5 6 0 16,-2 2 0-16,-5 0 0 15,-6 3 129-15,-10-3-129 16,1-2-129-16,-6-3 387 15,-2-6-387-15,-2-4 129 16,1-6 0-16,2-5 129 16,2-4-258-16,6-8 0 15,1-1 0-15,8-7 0 16,10 7 129-16,-8-23-258 15,9 14 129-15,10-5-129 16,3 2 129-16,7 4 0 0,4 2 0 16,3 3 129-16,1 2-129 15,5 1 129-15,1 2-129 16,-1 2 129-1,-3 2-129-15,-2-2 0 16,-3-1-129-16,-3 4 0 0,-4-3-258 16,-4-1-258-16,-15-3-258 15,22 0-387-15,-16-13-516 16,8 6-258-16,-9-11-645 15,8-5-516-15,-1-8-258 16</inkml:trace>
  <inkml:trace contextRef="#ctx0" brushRef="#br0" timeOffset="24153.3815">21451 5060 1935 0,'0'0'2838'16,"1"17"-774"-16,-1 12-387 16,-1-3-387-16,-1 15 0 0,-4-6-258 15,4 9-129-15,-3-8-129 16,5 1-387-16,-4-5-129 15,4-6 0-15,-2-9 129 16,2-5-129-16,0-12 0 16,0 0 0-16,0 0 0 15,2-10-129-15,2-10 258 16,1-4-258-16,3-3 0 15,1-6-258-15,5-2 129 16,-1-2-129-16,4 6 129 16,-4 1-129-16,3 7 129 15,-1 2-258-15,2 13 258 16,-4 8 258-16,-1 4-258 0,1 13 129 15,-4 3 0-15,3 8 129 16,-4-3-129-16,0 7 129 16,-3-4-129-16,3 1 129 15,-4-5-129-15,1-1 0 16,-3-3-129-16,0-6 129 15,-2-3-129-15,0-11 0 16,2 14-387-16,-2-14-387 16,0 0-774-16,0 0-1935 15,-2-18-1032-15,2 7-387 16</inkml:trace>
  <inkml:trace contextRef="#ctx0" brushRef="#br0" timeOffset="24488.4006">21808 4919 774 0,'33'-16'4386'15,"-12"8"0"-15,3 1-2580 16,11 7 0-16,-3-5-258 15,10 5-129-15,-10-1-129 16,14 1-516-16,-6 0-129 16,5 0-258-16,-2 0-129 15,-1 0 0-15,-1-4-129 0,-4 1-129 16,-3 0 129-1,-6-1-258-15,-7 2 129 16,-4-1-258-16,-5 1-258 16,-12 2-387-16,0 0-258 0,-6-1-387 15,6 1-774-15,-35 6-645 16,14 2-774-16,-12-3-129 15</inkml:trace>
  <inkml:trace contextRef="#ctx0" brushRef="#br0" timeOffset="24737.4149">22077 4942 645 0,'-13'28'2709'16,"6"-9"-129"-16,3 12 0 16,-5-4-387-16,8 15-387 15,-10-4-258-15,6 8-387 16,-4-6-516-16,3 4 0 0,-3-8-258 15,5-1-129-15,0-3-129 16,0-8-129-16,3-2 129 16,1-5-387-16,0 1-129 15,0-18-516-15,4 19-129 16,-4-19-258-16,9 0-516 15,-5-12-387-15,8-4-645 16,-4-5-903-16</inkml:trace>
  <inkml:trace contextRef="#ctx0" brushRef="#br0" timeOffset="24988.4292">22183 5004 1806 0,'0'0'3354'0,"7"20"-774"15,-7 1-516-15,0 13-387 16,-1 0 0-1,1 16 0-15,-5-6-387 0,5 13-129 16,-2-5-258-16,2 8-387 16,-2-9 0-16,2 4-258 15,-1-8 0-15,1 1-258 16,0-8 129-16,0-3-129 15,-3-7-129-15,0-7-258 16,3 6-1419-16,0-10-2709 16,0-19-387-16,-2 17-258 0</inkml:trace>
  <inkml:trace contextRef="#ctx0" brushRef="#br0" timeOffset="45705.6142">23438 4796 2322 0,'0'0'3225'16,"0"0"-2709"-16,0 0 258 0,-8 3-258 15,8-3-258-15,-12 18 258 16,6-4-258-16,0 3 0 16,4 0 258-16,2 2-387 15,0 0 0-15,4 4 0 16,2-1 129-16,4-2 0 15,0-3 129-15,2-6 129 16,1-2 0-16,0-8 129 16,3 0 0-16,1-6 0 15,3-4-129-15,4-9 0 16,0 3-258-16,1-7 258 15,0 4-258-15,-2-5 129 16,1 7 0-16,-7-6 258 0,-2 5-129 16,-11-6 0-16,2 3 129 15,-8-4-258-15,-5 4 129 16,-10-6-129-16,0 4 0 15,-7 1-129-15,0 6 129 16,-2 3-258-16,1 6 129 16,1 5-129-16,7 1-129 15,-2 7 0-15,6 2-129 16,4 4 258-16,5-1-387 15,4 8-129-15,0-11-903 16,11 9-2451-16,-1 1-903 16,2-2-387-16,4 5 0 15</inkml:trace>
  <inkml:trace contextRef="#ctx0" brushRef="#br0" timeOffset="46648.668">23316 5463 3225 0,'-12'-18'4128'0,"9"5"-2193"16,3 13-387-16,0-21-645 15,0 21-258-15,8-18 0 16,-8 18-258-16,14-10 0 16,-3 10-258-16,-11 0-129 0,19 3 129 15,-8 10 258-15,0 4-258 16,-4 6 129-16,3 6 0 15,-5 4 0-15,-1 3-129 16,-1 2 129-16,-3 2-129 16,0-3-129-16,-8-3 0 15,0-2 129-15,-5-5-129 16,-2-2 0-16,-2-7 0 15,1-5 0-15,-1-5 0 16,0-6 129-16,5-2 0 16,0-1 129-16,12 1-129 15,-8-14 0-15,8 14 129 16,2-15 0-16,9 7-129 0,5 5 129 15,3 1 0-15,0 2-129 16,4 0 258 0,-2 5-258-16,1 3 0 15,0-3-129-15,-1 1-258 0,4 1-258 16,-7-7-258-16,11 0-387 15,-9-16-516-15,9 5-516 16,-4-12-645-16,2-3-387 16,-4-9 258-16,0-1 129 15</inkml:trace>
  <inkml:trace contextRef="#ctx0" brushRef="#br0" timeOffset="46867.6807">23695 5448 3096 0,'-5'-55'2709'0,"1"38"-129"16,4 17 0-16,-10-18-774 15,10 18-387-15,0 0-516 16,17 5-387-16,-7-3-129 15,11 4 258-15,-2-3-258 0,7 2-129 16,-2-2 0-16,3-2-258 16,-3-1 0-16,0 0 0 15,-3 0-258-15,-4-7-258 16,2 4-645-16,-9-10-645 15,-1 6-1032-15,-6-5-645 16,-3 12 0-16,0-16 129 16</inkml:trace>
  <inkml:trace contextRef="#ctx0" brushRef="#br0" timeOffset="46984.6873">23857 5432 1935 0,'-21'91'2451'0,"12"-44"0"0,5 8-774 16,-1-2-645-16,2-1-645 15,-1-5-1161-15,3-9-2451 16,6 7-387-16</inkml:trace>
  <inkml:trace contextRef="#ctx0" brushRef="#br0" timeOffset="47176.6982">23939 5550 2967 0,'-21'60'3354'0,"10"-21"-2709"16,1 6 0-16,1-1-516 15,1 1 129-15,2-8-774 16,2-5-1677 0,8 8-903-16</inkml:trace>
  <inkml:trace contextRef="#ctx0" brushRef="#br0" timeOffset="47728.7297">23372 6133 2709 0,'-32'16'3354'15,"9"-11"516"-15,4 9-3741 16,5 2-129-16,-5 3 0 16,5-2 0-16,1-1 129 15,3 0 129-15,5-5 129 16,4 1-129-16,1-12 0 15,14 19 258-15,-1-13 129 16,10 6 258-16,-2-8 0 16,9 5-129-16,-1-5 0 15,3 4-129-15,-3-7-129 16,1 4 0-16,-5-3-387 15,-4-2 0-15,-1 0 0 16,-7-8-129-16,-2-4 0 0,-6-7 129 16,-5-3-387-16,0-3 258 15,-8-1-129-15,0-1 129 16,-4 3-258-16,1 5 129 15,-4 10 0-15,2 9 0 16,1 5 129-16,0 17 0 16,1 11 0-16,1 6 0 15,2 8 129-15,2 3-129 16,0 6 0-16,2-6-129 15,4-1-645-15,-1-12-645 16,1-10-2709-16,8-1-516 16,-8-26 129-16</inkml:trace>
  <inkml:trace contextRef="#ctx0" brushRef="#br0" timeOffset="47981.7443">23567 6189 2967 0,'25'-11'4515'0,"-2"11"-258"16,-2-4-2838-16,0-3-129 16,8 6-258-16,-8-3-516 15,7 4 0-15,-7 1-387 16,2 3 129-16,-4 2-387 15,1 0 0-15,-2 1-516 16,-6-2-516-16,4 3-645 16,-16-8-1419-16,16 4-1032 15,-16-4-258-15</inkml:trace>
  <inkml:trace contextRef="#ctx0" brushRef="#br0" timeOffset="48147.7538">23779 6259 774 0,'-38'53'3612'15,"24"-19"-387"-15,-2 3-645 16,0 0-774-16,4 6-387 15,3-4-645-15,4 0-387 16,0-2-516-16,4-6-258 16,2-3-774-16,4-11-1419 0,-5-17-1419 15,26 6-129 1</inkml:trace>
  <inkml:trace contextRef="#ctx0" brushRef="#br0" timeOffset="48330.7642">23950 6259 2580 0,'0'37'4128'16,"-7"-9"0"-16,-5 9-2838 16,7 12-387-16,-4 1-516 15,2-3-516-15,3 3-1806 16,4-1-1935-16,0-18-387 15</inkml:trace>
  <inkml:trace contextRef="#ctx0" brushRef="#br0" timeOffset="55104.1518">8324 11586 2580 0,'-14'0'2322'16,"14"0"-1161"-16,-12-4 129 0,12 4-387 16,-11-13 129-16,3 1 129 15,8 12 258-15,-12-17-387 16,12 17 258-16,-16-14-258 15,16 14-129-15,-9-8 0 16,9 8-258-16,0 0-258 16,0 0-258-16,0 0 258 15,0 0-258-15,0 0-129 16,7-1 129-16,5 1-129 15,6 0 129-15,1 0 0 16,4 2 0-16,0 0 0 16,3 4-129-16,-1-2 129 0,2 1-129 15,3-3 0-15,1-1 0 16,1-1 0-16,5 0 0 15,0-1 0-15,4-1 129 16,4-6-129 0,2 3 0-16,-1 1 0 0,3-2 0 15,4 1 0-15,0 1 0 16,-1 0 0-16,2-1 0 15,-1 3 0-15,0-2 0 16,-3 2 0-16,0 1 129 16,0 1-129-16,2 0 0 15,-1 0 0-15,3 0 0 16,0 1 0-16,2 2 0 0,0 1 0 15,4 2 129-15,-1-2-129 16,3 4 0-16,-3-2 0 16,2 1 0-1,1 0 0-15,3 0 129 0,4-3-129 16,3-1 0-16,2 1 0 15,1-3 0-15,4 1 0 16,0-2 129-16,-1 1-129 16,2 0 0-16,-1 1 0 15,-1 1 129-15,1 5-129 16,0 0 129-16,-3-1 0 15,0 1 0-15,3 1 129 16,-1 2-258-16,-3-1 258 0,3-1-258 16,-1 0 258-1,0 2-258-15,-2 0-129 16,2 1 129-16,-2 0 0 15,0-2 129-15,-4 1-258 0,2-3 129 16,-2 0 0-16,3-4 0 16,4-1 129-16,1-1-129 15,1-2 0-15,-1 0 0 16,2 0 129-16,-2 0-129 15,0-1 0-15,-4 1 0 16,-2 0 129-16,1 0-129 16,-1 1 0-16,1 4 258 15,-1-1-129-15,2 0 0 16,-1-4-129-16,2 3 0 15,-2-3 0-15,0 0 0 16,3 0 0-16,-3 0 129 16,1 0-129-16,-1 0 0 0,1 0 0 15,-1 0 0-15,-3 0 0 16,1 0 0-16,2-1 0 15,-4-1 0-15,5-1 0 16,-2 1 0-16,-2-2 129 16,0 2-129-16,-1 1-129 15,-1 1 258-15,-6 0-129 16,0 4 0-16,-5 3 0 15,0 0 0-15,0 4 0 16,-1-4 0-16,2 4 0 16,1 0 129-16,-1-3-129 15,-1 3 0-15,0-4 129 16,0-2-129-16,-1 0 0 0,-2 1 0 15,-2-5 0-15,2 1 129 16,-2-2-129-16,3 0 0 16,0-4 0-1,0 0 0-15,-1 0 129 0,-2 1-129 16,-2-2 129-16,-5 2-129 15,-2 2 0-15,-6-3-129 16,-5 4 129-16,-8 0 129 16,0 0-258-16,-8 0 129 15,0 0 0-15,-4 0 0 16,-3 0 0-16,-10 0 0 15,16 4 0-15,-16-4 0 16,0 0 129-16,0 0-129 0,0 0 0 16,-9-9 0-1,-2 3 129-15,0-4-129 16,-2 0 0-16,-3-2-129 15,-1-1 129-15,1-1 0 0,-2 3 0 16,-3-1-129-16,1 1 129 16,-1 1-129-16,1 0 258 15,0 4-129-15,1-1 0 16,2 4 0-16,2 0 0 15,3 1 0-15,12 2 129 16,-16-1-129-16,16 1 0 16,0 0 0-16,0 0 0 15,0 0 0-15,13 6 0 16,2-3 129-16,1 3-129 15,6 1 129-15,1-1-129 16,3 0 0-16,0 0 0 0,5-1 0 16,2 0 0-16,-2-3 0 15,0 2 0-15,-1-2 0 16,-5 1-129-16,-1 0 129 15,-7 1 0-15,-3-1 0 16,-14-3 129-16,12 11 0 16,-12-11 0-16,-1 17 0 15,-11-4 129-15,-5 7 129 16,-8 0 0-16,-1 8-129 15,-9 4 0-15,1 0-129 16,-3-1 0-16,0 3 0 16,5-4-258-16,3-11-387 15,16 10-2322-15,-5-19-2193 0,18-10-258 16,0 0-645-16,0-21 129 15</inkml:trace>
  <inkml:trace contextRef="#ctx0" brushRef="#br0" timeOffset="64083.6652">14951 6023 1 0,'-19'-3'2321'16,"3"2"-386"-16,16 1-387 15,-13 0 0-15,13 0-516 16,0 0 0-16,0 0-258 16,0 0 0-16,7 0-258 15,11 0 258-15,1-1-129 16,10 1-129-16,1-2 0 15,10 2-129-15,4-3-129 16,5 1 0-16,3-3 0 16,3 4 0-16,-1-3-129 15,3 4 0-15,-1-1 0 0,1 0 0 16,-7 1 0-16,-1 0-129 15,-5 0 129-15,-6 0-129 16,-9-2 129 0,-3 2 258-16,-10-3-258 0,-6 1 129 15,-10 2 0-15,0-16 0 16,-14 9 0-16,-10-4-129 16,-6 2-129-16,-10-1 0 15,-4 3 0-15,-9-1 0 16,-5 5 0-16,-7 2-129 15,-2 1 258-15,2 0-129 16,1 1 0-16,3 2 129 0,6 0-129 16,6 1 0-16,12 0-129 15,8 0 129 1,12 2 0-16,17-6-129 15,0 18 129-15,9-6-129 0,21-1 129 16,7-3 0-16,16 3-129 16,9-3 129-16,5-4 0 15,7-4 0-15,-1 0 129 16,-1-3-129-16,-9-2 0 15,-7-2 0-15,-15 2 129 16,-10 2-129-16,-8-2 258 16,-9 0-258-16,-14 5 129 15,0 0-129-15,-13-13 258 0,-7 6-258 16,-7 1 129-16,-6-5-129 15,-7 2 0 1,-5-2-129-16,-2-1 258 16,-1-1-129-16,2-1 0 0,4 4 0 15,5 0 0-15,7 4 0 16,6 4-129-16,11 2 129 15,13 0-258-15,4 17 258 16,17-2-129-16,8 3 0 16,10 1 129-16,8-1 0 15,8-2-129-15,4-3 129 16,1-3 0-16,-1-3 0 15,-8-6-129-15,-7-1 129 16,-6 3-516-16,-13-3-2709 16,-14-1-1419-16,-11 1-387 15</inkml:trace>
  <inkml:trace contextRef="#ctx0" brushRef="#br0" timeOffset="70541.0347">6143 8681 1 0,'-11'6'644'15,"11"-6"-257"-15,0 0 129 16,0 0-387-16,0 0 0 16,0 0-129-16,-6 12 0 15,6-12-129-15,0 0 129 16,0 0 0-16,7 13-129 0,-7-13 129 15,0 0 0 1,12 11 0-16,-12-11 0 16,0 0-129-16,15 9 129 15,-15-9 0-15,0 0 129 0,0 0 0 16,9 8 0-16,-9-8 0 15,0 0 129-15,0 0-129 16,-5 0 0-16,5 0 0 16,-13 0 0-16,13 0-129 15,-19 1 0-15,9 4 0 16,-2 2 258-16,0 4-258 15,12-11 0-15,-16 24-258 16,9-10 258-16,3-1-129 16,3-2 0-16,1 2 0 15,1-2-258-15,-1-11 258 16,12 11 0-16,-12-11 0 15,13 7-258-15,-13-7 0 0,12 3-258 16</inkml:trace>
  <inkml:trace contextRef="#ctx0" brushRef="#br0" timeOffset="87233.9895">11642 11480 774 0,'-9'-43'2322'0,"-1"27"-258"15,0 0 129 1,-1 5-258-16,-3-3-129 16,2 10-387-16,-7-4 0 15,7 8-516-15,-7 0 0 0,7 3-516 16,-3 8 0-16,6 10-129 15,0 2-129-15,4 5-129 16,2 5 129-16,3 7-129 16,5 2 0-16,6 0 0 15,6-2 0-15,-1-4 0 16,6-2 0-16,-1-6 0 15,3-4-129-15,1-8 129 16,0-7 0-16,-5 0 0 16,0-8 129-16,-3-1 0 15,0-6 0-15,-5-6 0 16,-1-7 0-16,-5-5 129 15,-6-2-258-15,0-6 258 0,-4-3-258 16,-8 2 129-16,-5 2-258 16,-1 1 258-16,-5 3-129 15,-3 8 0-15,-1 2 258 16,1 6-258-16,-1 9 0 15,3 2 129-15,-1 6-129 16,6 11 129-16,-1 7 0 16,6 6-129-16,3 6 129 15,4 3-258-15,5 3 258 16,2-1-258-16,4 1 258 15,5-8-258-15,6-6 0 16,1-6 129-16,6-7 0 16,-1-10 0-16,2-5 0 0,0-3 0 15,1-13 0-15,-2-3 129 16,-2-5-129-16,-4-3 129 15,-7-5 0 1,-5-1 0-16,-4-2-129 0,-4 6 129 16,-9-1 0-16,-5 5 0 15,-6 4-129-15,0 5 0 16,-4 6 0-16,3 10 0 15,0 1 0-15,3 10 129 16,2 8 0-16,7 5-129 16,2 4 0-16,6 5 0 15,5-4 0-15,0 3 0 0,8-4 0 16,5-2-129-16,6-6 129 15,-1-8 0 1,2-2 0-16,2-7 0 16,2-3 0-16,-4-5 0 0,0-8 129 15,-4-3-129-15,-3-6 0 16,-3 3 129-16,-3-6-129 15,-6-2 129-15,-2 2-129 16,-6 0 129-16,-7 3-129 16,-2 4 129-16,-5 5-129 15,1 3 0-15,-3 7 129 16,4 3-129-16,0 3 129 15,2 8-129-15,4 5 0 16,4 2-129-16,5 3 258 16,1 1-258-16,3-1 129 15,4 1-129-15,8-3 0 16,-1-2 0-16,3-1 129 0,2-4-129 15,0-4 129-15,-2-5 0 16,2-1 0-16,-3-2 0 16,1-4 129-16,-4-4-129 15,-2-5 0-15,-4-2 129 16,-3-2-129-16,-1 0 129 15,-5-3-129-15,-4 1 129 16,-6 1-258-16,-1 4 129 16,-2 3-129-16,-1 4 258 15,0 6-129-15,2 1-129 16,2 8 258-16,2 3-258 15,2 6 129-15,5 0-129 16,3 4 129-16,3-1-129 0,3 1 0 16,5 1 0-16,3-2 0 15,4-1 0-15,5-2 129 16,-4-4-129-16,6-4 0 15,-4-2 129-15,2 0-129 16,-4-7 129-16,-2 0 0 16,-2-7 0-16,-2-3 0 15,-4-2 0-15,-4-4 129 16,-2 1-129-16,-1-6 129 15,-6 1-129-15,-5 2 0 16,-4 0 129-16,0 5-129 16,1 4 129-16,-3 4-258 15,2 5 129-15,3 3 0 0,3 8-129 16,1 3 129-16,3 7-258 15,6 4 129 1,0-3 129-16,3 6-129 16,2-5 129-16,6 1-129 0,-1-4 129 15,3-2 0-15,-1-6 0 16,0-5 0-16,0-4 0 15,-3-3 0-15,-9 0 0 16,13-12 0-16,-10 0 129 16,-3-6 0-16,0 1-129 15,-4-1 129-15,-4 1-129 16,-1-1 129-16,-2 4-129 15,-2 3 129-15,1 3-129 16,-1 5-129-16,3 3 129 16,10 0-129-16,-15 7-129 15,14 8-129-15,1-15-387 16,2 31-387-16,1-19-1032 0,6 0-2193 15,4 12-258-15,-4-12 129 16</inkml:trace>
  <inkml:trace contextRef="#ctx0" brushRef="#br0" timeOffset="92055.2653">4612 5339 774 0,'10'-6'774'0,"6"-4"-129"16,-7 7-258-16,2-3 0 15,2-1-258-15,0-1 0 16,6-3-129-16,3-3 0 0,3 0 0 16,4-5 0-16,4-2 0 15,7-4 129-15,3-2-129 16,9-2 0-16,4 2 0 15,6-2 0-15,11 5 0 16,2 0 0-16,9 0-129 16,3 5 129-16,4 4-129 15,4 1 129-15,6 1-129 16,4 2 129-16,3-2 0 15,0 1 0-15,7 4-258 16,5-5 258-16,4 3 0 16,5 0 0-16,-2 2 0 15,2 2-129-15,4 0 258 0,0 2-129 16,5 2 258-1,0-2-258-15,-1 2 129 16,-1 0 0-16,9 0 0 16,6-1 0-16,-4 1 0 0,2 1 129 15,-1 0-129-15,2 1-129 16,1 0 129-16,-1 0-129 15,-1 4 0-15,-3 0 0 16,6 5 0-16,-3-1 129 16,3 7-129-16,-6 0 0 15,-1 3 0-15,0 4 0 16,-4 3 0-16,-5 3 0 15,-5 3 0-15,-3 5 0 16,2 0 129-16,-1 1 129 16,-6 5-258-16,-3 0 129 15,0 4 0-15,3 3-129 0,-1 3 129 16,2 0-129-16,-8 2 0 15,-2 4-129-15,0 3 129 16,-1 3-129-16,1-1 0 16,-4 3-129-16,-5 0 258 15,-3 3-129-15,-2 3 129 16,0 2 0-16,-5 0 0 15,-1 4-129-15,-4 3 129 16,-2 4 129-16,-2 5-129 16,-2 3 129-16,-1 1 258 15,-7 2-258-15,1 6 258 16,-4 3 129-16,-5 3 0 15,-2 3 129-15,-3 3 0 0,-2 2 0 16,-2-1-387-16,2 2 258 16,-4-2-129-16,1-1 0 15,-3-7 0-15,3 0-129 16,-8-9 0-16,7-2 129 15,-10-6-258-15,2 1 129 16,-4-7 0-16,1 2-129 16,-2-4 0-16,-3 2-129 15,-2-2 0-15,-4 1 0 16,0 0 129-16,-2-2 0 15,-4 1 0-15,-4-2-129 16,-2-4 129-16,-4 3-129 16,-4-1 258-16,-2 2-258 0,-5-4 0 15,0-2 0-15,-2 2 0 16,1 1 0-1,-2 0 0-15,2-4 0 16,-3 3 0-16,2-2 129 0,-1 3-129 16,0-4 129-16,-1-1-258 15,-1-5 258-15,-1 0-129 16,-1-6 0-16,1-1 129 15,0-8 0-15,-2-5-129 16,0-6 129-16,0-7-129 16,0-8 0-16,0-4 129 15,0-5-129-15,0-4-129 16,0-13 0-16,0 0 0 15,0 0 0-15,-16 0-129 16,8-15 0-16,-1-11 0 16,-9-8 129-16,-1-9-129 15,-6-6 129-15,0-7 129 0,-4 1 129 16,2 1 0-16,0 9 0 15,2 8 129-15,7 6-129 16,4 12 258-16,14 19-129 16,-5 9 0-16,9 23 258 15,10 10-258-15,8 8 129 16,0 10 129-16,7 10 0 15,-1-4 0-15,1-2-387 16,-3-17 387-16,-2-9-258 16,-4-19 0-16,0-19-387 15,0-22-903-15,-3-39-1290 16,2-29-2322-16,10-14 129 15,-8-37-128-15</inkml:trace>
  <inkml:trace contextRef="#ctx0" brushRef="#br0" timeOffset="92872.3119">10634 4535 2709 0,'-17'-12'4773'15,"-1"-6"-387"-15,18 18-387 16,-8-18-3225-16,8 6-387 15,0-2-258-15,10 0-129 16,1-1 129-16,2-1-129 16,4 2 0-16,2 0 0 15,2 6-129-15,1 2 129 16,2 5-129-16,-3 2 129 0,0 10-129 15,-2 6 258-15,-3 9-129 16,-6 5 0-16,-6 10 0 16,-4 11 129-16,-7 5-129 15,-10 4 0-15,-3 2 129 16,-3 0-258-16,-2-3 258 15,2-8-129-15,1-10 0 16,7-13 129-16,2-10 0 16,13-19-129-16,0 0 129 15,8-2 0-15,10-19-129 16,6-3 0-16,4-1 0 15,2-1 0-15,3 0-387 16,4 12-774-16,-7 0-516 0,7 13-1419 16,-5 3-1161-16,-4 6-516 15</inkml:trace>
  <inkml:trace contextRef="#ctx0" brushRef="#br0" timeOffset="93405.3424">11329 5445 645 0,'12'-32'1935'15,"-12"-2"258"-15,-4-11-258 0,-5-14-387 16,-7-17-774-1,-1-11-387-15,-3-18 0 16,-2-1-129-16,-1-7 0 16,1-4-129-16,2 2 129 0,3 9-258 15,5 8 129-15,1 17 0 16,5 10 0-16,6 13-129 15,1 14 0-15,10 14-129 16,2 12 129-16,4 10 0 16,2 8 0-16,3 3-129 15,-1 16 0-15,3 4 129 16,-3 13 0-16,-2 1 0 15,-5 10 0-15,-2 1 129 16,-6 5-129-16,-4-2 129 16,-2-6 0-16,-8 2 0 15,0-7-129-15,-1-6 0 16,0-5 129-16,3-6-258 0,6-5 129 15,1-4-129-15,10 0 0 16,4-6 0-16,2 3 129 16,3-1 0-16,-1 0 0 15,1 3 258-15,-7-1 0 16,-1 8 258-16,-7 4-258 15,-5 5 0-15,-3 2-387 16,-9-4-1032-16,-3-3-2451 16,3 6-387-16</inkml:trace>
  <inkml:trace contextRef="#ctx0" brushRef="#br0" timeOffset="95063.4371">11933 4549 645 0,'24'6'3741'0,"-24"-6"516"16,-6-2-2838-16,6 2-129 15,-18-7-129-15,5 0 129 16,-7-5-516-16,2-1 0 16,-6-5-258-16,3 5-129 0,-3 1 0 15,2 5-258-15,-1 7-129 16,2 9 0-1,0 14 129-15,3 13-387 16,3 6 258-16,3 5-387 0,6 1 258 16,3-1 0-16,3-6 0 15,9-9 129-15,5-16-129 16,7-16 258-16,5-12-129 15,2-20 0-15,1-14 0 16,1-17 258-16,-1-14-129 16,0-10 129-16,-5-6-258 15,-3-9 0-15,-8 2 129 16,-2 4 0-16,-7 8 0 15,-3 14 0-15,-1 13 129 16,-3 14-129-16,-4 16 0 16,7 31 129-16,-17 0 0 15,10 31 129-15,0 15-129 0,1 18-129 16,2 14 0-16,4 11 0 15,0 7 0-15,5-3 0 16,3 0-258-16,4-10 129 16,4-6 0-16,-2-15-258 15,3-13 258-15,-1-8-258 16,0-11 129-16,-3-10-258 15,1-9 258-15,-2-7 0 16,-3-7 0-16,0-14 0 16,0-5 0-16,-4-3 258 15,0-2-258-15,1 2 258 16,-1 2-258-16,1 8 387 15,-6 15-387-15,11 0 387 0,-7 17 0 16,6 12-258-16,-3 10 258 16,0 6-258-16,-2 2 129 15,4 2-129-15,-5-6 0 16,3-5 0-16,-3-12 0 15,1-6 0-15,-5-20 129 16,0 0 0-16,6-16 0 16,-4-11 0-16,-2-5 0 15,0-7-129-15,1-6-129 16,3 0 258-16,0 4-258 15,0 7 129-15,0 7-129 16,0 12 129-16,-4 15 0 16,12 10-129-16,-6 16 258 0,0 7-258 15,0 11 129-15,2 0-129 16,0 3 129-1,0-6-129-15,3-10 129 16,-1-10 0-16,2-11-129 0,3-10 129 16,2-12 0-16,-3-11 0 15,3-9 129-15,-2-5-129 16,-1-4 0-16,-2 4 129 15,-4 5-129-15,-1 4 129 16,-2 13-129-16,-5 15-129 16,0 0 129-16,1 14-129 15,3 11 129-15,-1 0-387 16,5 5 258-16,1 0-258 15,8-6 258-15,3-7-129 16,5-6 129-16,1-11-129 16,2-3 129-16,1-12 129 15,0-10 0-15,-1-7 0 0,-4-1-129 16,-2-5 387-16,-8 2-258 15,-3 4 258-15,-9 5-387 16,-2 1 387-16,-6 11-258 16,-9 6 129-16,-3 7 0 15,-4 2-129-15,-2 12 129 16,1 6-258-16,1 2 258 15,3 5-258-15,6 2 129 16,3-1-129-16,6-2 129 16,4-1-258-16,2-4 129 15,8-4 0-15,2-4 129 16,2-7-129-16,2-3 129 0,0-1-129 15,-2-8 129-15,2-6 0 16,-4-2 0-16,0-3 0 16,0 1 0-16,-4-1 0 15,-2 5 0-15,-1 3 0 16,-5 11 0-16,0 0 0 16,15 3 0-16,-9 8-129 15,5 2 129-15,-2 4 0 16,3-4 0-16,1 0-258 15,2-4 258-15,-1-7 0 16,0-2 0-16,0-6 0 16,-3-7 258-16,-1-5-258 15,1-5 0-15,-3-5 129 0,0 1-129 16,-1-3 129-16,0 6-129 15,2 1 129-15,-3 5-258 16,1 6 387 0,-7 12-258-16,19-5 0 0,-7 5 0 15,1 11 0-15,5 2 0 16,0 2 129-16,1 0-258 15,2 2 0-15,1-4 129 16,-4-3-129-16,2-2 129 16,-3-4-258-16,1-2 0 15,-3-2-387-15,1-5-258 16,-7-13-387-16,6 7-1032 15,-6-10-1290-15,-8-7-774 0</inkml:trace>
  <inkml:trace contextRef="#ctx0" brushRef="#br0" timeOffset="95217.4459">13117 4378 645 0,'-35'17'3999'0,"14"9"-516"16,1 8-1290-16,7 9-645 16,-4 2-387-16,5 5-903 15,-3 1-645-15,3-7-1290 16,1-9-2193-16,8 6-516 15</inkml:trace>
  <inkml:trace contextRef="#ctx0" brushRef="#br0" timeOffset="95389.4559">13265 4633 3483 0,'12'42'3870'0,"-4"-14"-1032"15,-4-6-5289-15,-4-22-1290 16,1 21-129-16</inkml:trace>
  <inkml:trace contextRef="#ctx1" brushRef="#br0">19232 12579 0 0,'0'0'0'0,"0"0"0"0,0 0 0 0,0 0 0 0,0 0 0 0,0 0 0 0,0 0 0 0,0 0 0 0,0 0 0 0,0 0 0 0,0 0 0 0,0 0 0 0,0 0 0 0,0 0 0 0,0 0 0 0</inkml:trace>
  <inkml:trace contextRef="#ctx0" brushRef="#br0">11596 11457 1 0,'-27'-20'1418'0,"18"15"-257"16,-3-4-129-16,0 3-258 15,3 1-258-15,9 5-129 16,-18 0 0-16,18 0-129 16,-15 24-129-16,3 0 129 15,7 7 129-15,-3 4-258 16,3 8 0-16,0-3 129 0,2 2-258 15,3-5 0-15,3-3 0 16,4-8 258-16,4-6-258 16,2-6 258-16,2-10 0 15,1-4 0-15,1-2 129 16,0-10 0-16,-3-6 0 15,1-3 0-15,-6 0-129 16,-1-2-129-16,-4-1 0 16,-4-2 0-16,-3 3 129 15,-6 1-129-15,-4 2 0 16,-4 2 0-16,2 2 129 15,-7 4 129-15,3 6-129 16,-3 5 0-16,3 1-129 0,1 12 387 16,2 8-387-16,3 3 129 15,2 8-258 1,5-2 129-16,6 5-129 15,0 1 0-15,12-5-129 0,2-3 129 16,3-4 0-16,4-8 0 16,3-6 129-16,0-6 0 15,0-3 258-15,-2-9-129 16,-1-3 0-16,-4-8 0 15,-2-4 129-15,-6-2-258 16,-4 0 129-16,-5-1-258 16,0 0 129-16,-11 3-129 15,-1 5 129-15,-7 3-129 16,1 7 0-16,-5 3 0 15,4 6 0-15,-1 5 258 16,3 6-258-16,-1 9 129 16,8 2-258-16,3 4 129 0,5 1 0 15,2 0 0-15,3-3-129 16,8-6 129-16,2-1-129 15,6-9 129-15,1-7 0 16,1-1 0-16,1-8 129 16,-3-6 0-16,-1-1 0 15,-4-4 0-15,-3-1 129 16,-4 0-258-16,-5 1 0 15,-2 2 0-15,-6 3-258 16,-5 4 129-16,-2 4 0 16,-3 6 129-16,-1 0-129 15,0 6 0-15,1 3-129 16,4 8-129-16,0-3-516 0,8 5-1032 15,2 2-1935-15,2-21-516 16,0 27 388-16</inkml:trace>
  <inkml:trace contextRef="#ctx1" brushRef="#br0" timeOffset="19298.1038">19090 15237 0 0,'0'0'0'0</inkml:trace>
  <inkml:trace contextRef="#ctx0" brushRef="#br0" timeOffset="152195.7051">12270 17758 1806 0,'-15'-36'2322'0,"10"7"-3483"16,0-18 0-16,5-6-516 15</inkml:trace>
  <inkml:trace contextRef="#ctx0" brushRef="#br0" timeOffset="153891.8021">12264 17292 1 0,'17'-101'1418'16,"-4"52"-128"-16,-2-12 129 15,2 7-258-15,3-12-129 16,-2 7-387-16,3-8-129 0,1 8 0 16,2 3-387-16,-2-3 129 15,6 11 0-15,-2 4 129 16,3 8 129-16,-2 1 0 15,3 10 258-15,-2 1-129 16,1 8 129-16,0 4-129 16,4 8-129-16,-4-4 0 15,4 8-129-15,-1 1-258 16,2 8-129-16,-2 1 129 15,2 6-129-15,-3 2 258 16,2 3-387-16,-3 6 516 16,3 3-387-16,1 2 129 15,1 4 129-15,-1 3-129 0,0 1 0 16,3 3-129-16,-1 5 258 15,0-3-258-15,-1 2 129 16,-3 0-129-16,1 4 0 16,-4-3 129-16,3 14 129 15,-5-7-258-15,1 1 0 16,2-5 0-16,0 14 129 15,-1-12-258-15,2 11 258 16,1-11-129-16,0-4 0 16,-2-5 258-16,3 9-129 15,-4-12 0-15,0-6 0 16,-1-4 129-16,-24-31-258 15,50 68 516-15,-50-68-129 0,54 61-129 16,-54-61 0-16,61 51-129 16,-61-51 258-16,62 36-516 15,-62-36 129 1,62 4 0-16,-62-4 0 0,59-9-258 15,-59 9 0-15,57-31 258 16,-31-8-258-16,-1 13 258 16,3-15 0-16,-2 7-387 15,3-22 129-15,-1 8 0 16,1-19 129-16,0 12-387 15,1 0 516-15,1-4-258 16,-1-6 258-16,0 4-129 0,2-5-258 16,0 7 645-16,-2-7-516 15,4 8 258 1,-3-8-258-16,-1 9 387 15,2-8-258-15,-2 12 129 16,3-6-129-16,-3 6 258 0,3 3-258 16,1 1 258-16,2 7 129 15,-3 0 0-15,1 7-129 16,-2-4-258-16,1 7 387 15,-3 5-387-15,-1-3 387 16,-1 6-387-16,-2 1 129 16,2 0-258-16,1 5 0 15,0 3 258-15,-1 3-129 0,1-2 129 16,-3 6-129-1,2 1 0-15,-3 5 0 16,0 2 129-16,-4 6 129 16,0 3-129-16,2 2 129 0,-4 5-129 15,1 0 129-15,-1 5 258 16,-1 2-129-16,0-1 0 15,2 3-516-15,0 0 516 16,0 4-516-16,2 0 516 16,-1 3-516-16,2 8 387 15,3 0-387-15,-2 0 258 16,2-3 129-16,-2 10-129 15,0 3 129-15,1 2-258 16,0 3 258-16,1-3-129 16,-5 3 129-16,3-2-129 15,-3 14 129-15,3-15-129 16,-3 12 129-16,0-10-129 0,0 8 129 15,2-9-129-15,1 7 0 16,-1-8 258-16,3 2-129 16,1 0 129-16,-1 7-129 15,2-16 516-15,-3-2-516 16,-25-43 129-16,54 83 129 15,-54-83-516-15,50 74 258 16,-50-74 129-16,49 38-129 16,-49-38-516-16,44 38 258 15,-44-38 129-15,0 0-258 16,57 5 516-16,-57-5-258 15,0 0 0-15,49-19 0 16,-30-4 258-16,-5-11-258 0,2 0 0 16,1-10-129-16,-1-4-387 15,3-21 0 1,0-1-129-16,2-21 129 0,-1 10 129 15,3-14 129-15,-4 2 129 16,4-14 0-16,-4 15 387 16,0-6-258-16,-2 13 258 15,2 4-258-15,-5 16 129 16,0 2-129-16,0 13 129 15,2 6 129-15,-2 6-258 16,3 7 129-16,-1 5 0 16,1 5 0-16,3-3-129 15,0 6 0-15,2 1-129 16,2-2 0-16,0 3 0 15,3-1 129-15,1 4-258 16,4-2 258-16,-2 1-129 16,4 0 129-16,-1 6 0 0,2-1 129 15,-1 3-129-15,-1 4 129 16,0-1 0-16,-1 3 129 15,-5 0-129-15,1 11 129 16,-3-1 129-16,-3 7 0 16,-2-3 0-16,0 10-387 15,-4 0 387-15,-2 10-387 16,-1 0 387-16,-1 3-387 0,-2 2 258 15,-1-2-387-15,-1 4-129 16,-3-11-129 0,3 3-1161-16,-8-15-2322 15,0-18-1032-15,0 0-129 16</inkml:trace>
  <inkml:trace contextRef="#ctx0" brushRef="#br0" timeOffset="154674.8469">12731 16025 5289 0,'4'34'4902'0,"-4"-16"-258"16,-4 11-258-16,-8-4-4386 15,0 9 0-15,3 6 129 16,0-2-129-16,1 2-258 16,3 9-1419-16,2-9-2580 15,2-7-516-15,6 0-129 16</inkml:trace>
  <inkml:trace contextRef="#ctx0" brushRef="#br0" timeOffset="155222.8782">15160 15938 2967 0,'0'0'4386'16,"0"0"129"-16,3 14-2838 15,-3-14-774-15,9 27 129 0,-8-6-258 16,10 15 0-16,-8-4-258 15,6 11 0-15,-5 1-387 16,0 6 129-16,1-3-258 16,-5-6-1419-16,4-11-3096 15,-1 3 0-15,-3-17-387 16</inkml:trace>
  <inkml:trace contextRef="#ctx0" brushRef="#br0" timeOffset="159819.1411">13878 15233 645 0,'-25'2'3741'16,"-1"3"258"-16,18 5-129 15,-8-2-3612-15,0-3 258 16,1 9 0-16,-6-4 129 15,3 10-129-15,-7-5 258 0,7 5-258 16,-6-3 129-16,3 4-387 16,-4 0-258-1,5-4-387-15,0 4-516 16,-1-9-903-16,5-2-1806 0,6 2-903 15,-6-12 0-15</inkml:trace>
  <inkml:trace contextRef="#ctx0" brushRef="#br0" timeOffset="160323.17">13594 14982 2580 0,'11'-6'3096'16,"-11"6"-2451"-16,0 0 258 0,12 5 0 16,-4 9 129-16,-2-2 129 15,4 12 0-15,-2-5 258 16,4 8-258-16,-3-3-129 15,4 8-387-15,-2-6-129 16,2 6 0-16,-1-5-258 16,2 3 129-16,-4-2-258 15,1 0 129-15,-1-6-129 16,0 2 0-16,1-3 0 15,-5-1 129-15,3-6-129 16,-2 1 0-16,0-3-129 16,-2-3 129-16,-5-9 0 15,12 15 0-15,-12-15-129 0,20 3 129 16,-11-3 0-16,5 0 0 15,-2-3-129-15,5-1 129 16,-2-3-129-16,1-4-129 16,-3 4 129-16,0-1-258 15,-1 2 0-15,-12 6-129 16,19-8-129-16,-19 8-258 15,11 0-258-15,-11 0-387 16,0 0-1161-16,12 10-1935 16,-12-10 0-16</inkml:trace>
  <inkml:trace contextRef="#ctx0" brushRef="#br0" timeOffset="161254.2232">14159 15291 258 0,'-5'16'4386'16,"-2"0"129"-16,-10-8 129 16,0 1-3354-16,1 17-387 15,-11-6 129-15,4 16-129 16,-10-6 129-16,7 8-516 15,-8-2 0-15,2 6-258 16,-1-2 0-16,1 1-129 0,2 1 0 16,0-6-129-1,3 6-129-15,2-7 0 16,4 2-258-16,0-13-258 15,12 11-903-15,-7-22-1548 0,6 0-1806 16,8-2-129-16,2-11 130 16</inkml:trace>
  <inkml:trace contextRef="#ctx0" brushRef="#br0" timeOffset="161946.2628">13972 15617 1806 0,'30'-19'4257'0,"-10"11"387"16,-9-11-774-16,1 6-3741 0,2-2-129 15,1 1 0-15,-1 3 129 16,-1 5-129-16,-1 4 258 15,0 2-258-15,-3 2 129 16,-9-2 129-16,16 21-129 16,-7-7 0-16,-2 3-129 15,-2 1 129-15,-4 1-129 16,1 2 258-16,-2 1-258 15,0 2 0-15,-5 2 0 16,-5 0 0-16,-1-1 0 16,-3 3 0-16,-2 0 129 15,-2-2-258-15,-2-3 129 16,-1 0 0-16,2-6 129 0,1-3-129 15,0-5 258-15,2-4-258 16,1-5 129-16,2-1 0 16,13 1-129-1,-17-20 129-15,12 7 0 0,2-3 0 16,3 16 0-16,0-25 0 15,0 25 0-15,12-23 0 16,-2 16 0-16,0-1 0 16,3 5 129-16,3-1 0 15,1 1 0-15,-2 1 0 16,4 2 0-16,-2 0 129 15,4 0-129-15,-1 5 0 16,-1 0 129-16,-2-4-129 0,1 4 0 16,-3-4-129-1,-1 1 0-15,-2 1-129 16,0-3 129-16,-12 0 0 15,14 0-129-15,-14 0 0 0,0 0 0 16,11 0 0-16,-11 0 0 16,0 0 0-16,0 0-129 15,9 0 0-15,-9 0 0 16,0 0-387-16,0 0-129 15,11 0-903-15,-11 0-2064 16,0 0-1290-16,0 0-258 16</inkml:trace>
  <inkml:trace contextRef="#ctx0" brushRef="#br0" timeOffset="163934.3763">15212 15994 645 0,'-3'-14'903'16,"3"14"-129"-16,0 0 129 15,-1-12-129-15,1 12 129 0,0 0-129 16,0 0 0-16,0 0 129 15,0 0-129-15,0 0-258 16,0 0 258-16,0 0 0 16,0 0-129-16,0 0 258 15,0 0-387-15,0 0 258 16,0 8 0-16,0-8-129 15,0 10 0-15,0-10-258 16,0 17 129-16,0-17-258 16,0 27 258-16,0-13-129 15,0 9-129-15,0-5 0 16,0 8-129-16,-2 1 0 15,2 3 129-15,0 3 0 0,0 4 0 16,0 1-129-16,3-1-258 16,1 7 129-16,-4-9-1290 15,7 1-2838-15,-2 9-645 16,-8-10-129-16</inkml:trace>
  <inkml:trace contextRef="#ctx0" brushRef="#br0" timeOffset="164746.4229">13951 17779 2967 0,'-3'36'3999'0,"2"-43"-1161"15,1-10-1290-15,0 17-387 16,0 0 258-16,0 0-258 15,0 0-516-15,0 0-387 16,15 66 258-16,-15-66 0 0,5 103-258 16,-5-50 0-16,0 13-645 15,0-2 387-15,0 3-129 16,0-15-258-16,-3-2-774 15,3-50-1806-15,0 79-1548 16,0-79-387-16</inkml:trace>
  <inkml:trace contextRef="#ctx0" brushRef="#br0" timeOffset="166828.542">15090 16987 1935 0,'-22'40'4386'0,"5"-23"129"16,6 4-516-16,-1 3-3483 15,-2-4-258-15,1 9 129 16,-3-6-129-16,3 6 258 16,-2-4-387-16,-2 9 0 15,5-6-1032-15,-2 1-2193 16,-6-14-1290-16,11 2-258 15</inkml:trace>
  <inkml:trace contextRef="#ctx0" brushRef="#br0" timeOffset="167106.5579">14908 16831 4128 0,'0'-20'5031'16,"0"9"-387"-16,0 11-258 15,0 0-3870-15,2 9-129 16,4 9-129-16,1 0-129 16,3 15 129-16,0 2 0 15,4 9 0-15,-1 3-129 16,2 11 129-16,-1-7-387 15,-3 9 129-15,3-1-774 0,-8-6-1161 16,0-8-2451 0,2-4-516-16,-6-10-129 15</inkml:trace>
  <inkml:trace contextRef="#ctx0" brushRef="#br0" timeOffset="167362.5726">15173 17017 4257 0,'2'-13'4902'0,"-9"21"-129"16,2 9-258-16,-10 5-4257 15,4 0-129-15,-1 9 258 16,-3 5-129-16,2 19 129 15,-4-2-258-15,0 8 129 16,-2 5-129-16,1 11-387 0,4-7-1419 16,-5 6-2838-16,-1-10-129 15,7-10-258-15,13-56 517 16</inkml:trace>
  <inkml:trace contextRef="#ctx0" brushRef="#br0" timeOffset="167708.5924">15103 17540 3225 0,'12'-1'4257'15,"-12"1"129"-15,0 16-387 0,-5 2-3354 16,5-18-129-16,-12 19-387 15,6-7 387-15,2 14-258 16,-3-11 387 0,6 4-258-16,1-19 0 0,0 26 0 15,0-10-129-15,0-16 0 16,16 53 258-16,-2-43-258 15,-14-10 0-15,0 0 387 16,53 51-516-16,-53-51 387 16,49 35-129-16,-49-35-387 15,46 0-516-15,-46 0 516 16,42 0-774-16,-30-6-2193 15,-1-10-1677-15,2-11-516 0,-8 6-387 16</inkml:trace>
  <inkml:trace contextRef="#ctx0" brushRef="#br0" timeOffset="167953.6064">15267 17512 3483 0,'-16'68'5031'0,"14"-32"-129"16,-8 13-258-16,10-49-3612 16,-9 76-258-16,9-76 258 15,-5 96-258-15,-2-47 0 16,3 12-387-16,2-3-387 15,-4-9-516-15,6 13-1806 0,0-62-2967 16,0 78 129-16,0-78-516 16</inkml:trace>
  <inkml:trace contextRef="#ctx0" brushRef="#br0" timeOffset="168140.6171">15648 17989 9159 0,'15'106'5031'0,"-21"-47"-1161"16,6-59-3096-16,0 0-6192 0,-34 61 0 15,34-61-774-15</inkml:trace>
  <inkml:trace contextRef="#ctx0" brushRef="#br0" timeOffset="171303.798">11531 11773 903 0,'4'-12'903'0,"-4"12"0"0,0 0-387 15,0 0-387-15,0 0-129 16,0 0 0-16,0 0 0 16,0 0 0-16,0 0-129 15,0 0 129-15,0 0 0 16,0 0 0-16,10-10-129 15,-10 10 129-15,0 0 0 16,11-1-129-16,-11 1 129 16,16-6 0-16,-7-2 129 0,3-2-129 15,-1 1 0 1,0-4 129-16,1-1 0 15,-5 1 129-15,-1 1 258 16,-4-1 129-16,-2 2 129 0,0 11 129 16,-12-13 258-16,12 13-129 15,-25-1-129-15,13 1 0 16,-2 6-258-16,2 9-258 15,1 0 0-15,3 2-387 16,4 0 0-16,3 0-129 16,1 0-129-16,2-2 129 15,7-2 129-15,-9-13-129 16,19 13 0-16,-19-13 129 15,15 4 129-15,-15-4-129 16,13 0 129-16,-13 0 0 16,0 0-129-16,4-12 258 15,-4 12-129-15,0 0 0 0,-5-16-129 16,5 16 129-16,-12-9-258 15,12 9 129-15,-11-6 0 16,11 6-258-16,0 0-129 16,-9-4 129-16,9 4 0 15,0 0-258-15,0 0 258 16,0 0-258-16,0 0 258 15,0 0 0-15,5 0 129 16,-5 0-129-16,0 0 129 16,0 0 0-16,0 0 0 15,0 0 129-15,0 0-129 16,0 0 129-16,0 0-129 15,0 0-129-15,0 0 129 0,0 0 0 16,0 0 0-16,0 0 0 16,0 0-129-16,0 0 258 15,0 0-129 1,0 0 0-16,0 0 129 0,0 0-258 15,0 0 258-15,0 0-129 16,0 0-258-16,0 0 129 16,0 0-258-16,0 0 0 15,0 0 0-15,0 0-258 16,0 0 0-16,0 0 0 15,0 0 129-15,0 0 129 16,0 0 0-16,0 0 388 0</inkml:trace>
  <inkml:trace contextRef="#ctx0" brushRef="#br0" timeOffset="179227.2512">4667 11609 1935 0,'-4'-16'2322'16,"-4"1"129"-16,8 15-645 16,-13-13 0-16,3 5-387 15,10 8-129-15,-12-6-258 16,12 6-258-16,-14 0-258 15,14 0-129-15,-10 21 0 16,5 0-258-16,-2 2 258 16,2 9-129-16,-6 6 129 15,4 6-129-15,-4 8 129 16,0 7 129-16,-2 4-129 15,1 8 0-15,-4 3-258 16,3 8 258-16,-2 2-129 16,3 2 0-16,0-5-129 0,4-2 0 15,0-12 0-15,4-8 0 16,0-13-129-16,3-8 0 15,1-13 0-15,0-16 129 16,0-9 0-16,10-15-129 16,-1-16 129-16,2-14 0 15,-2-14-129-15,2-9 129 16,0-12 0-16,0-8-129 15,0-3 0-15,-4 0 0 16,0 2 0-16,-1 10 0 16,-1 6 129-16,-2 10-129 15,0 12 258-15,-2 13-129 16,-1 8 0-16,2 10 0 0,-2 8-129 15,0 12 0-15,0 0 129 16,10 13-129-16,1 14 0 16,6 11 129-1,8 9 0-15,6 11 0 0,7 5 0 16,3 3 129-16,1-2-258 15,-1-4 129-15,1-9-129 16,-4-5 0-16,-5-9-129 16,-5-9-258-16,3 6-2322 15,-5-8-1935-15,-5-7-387 16,1-2-516-16</inkml:trace>
  <inkml:trace contextRef="#ctx0" brushRef="#br0" timeOffset="180463.3217">9036 15651 3612 0,'-16'0'4386'0,"16"0"0"15,-10 7-2580-15,10-7-645 16,-11 0 0-16,2 2-258 16,1 13-129-16,-8 0 129 15,3 16-258-15,-7 4-258 16,-4 11-129-16,-2 2 0 15,-3 4 0-15,-1 0-387 16,2-4 0-16,4-2-774 16,-3-21-1161-16,8-4-2322 15,5-6-387-15,1-15-258 16</inkml:trace>
  <inkml:trace contextRef="#ctx0" brushRef="#br0" timeOffset="180707.3359">8712 15516 1161 0,'17'-55'4515'15,"-4"53"0"-15,-13 2 0 16,25 13-2709-16,-4 17-903 16,-1 2-129-16,6 14-129 15,2 1-258-15,6 9-129 16,0-5 0-16,2 3 0 15,-3-7-129-15,1-2 0 16,-2-8-387-16,-2-14-129 0,-1 0-1032 16,-5-10-2580-1,-3-13-645-15,0-9-129 16,-5-16 1-16</inkml:trace>
  <inkml:trace contextRef="#ctx0" brushRef="#br0" timeOffset="180926.3483">9316 15526 2451 0,'0'0'4773'0,"0"0"-258"16,-11 10-129-16,0 15-2838 16,1 15-516-16,-7 6-387 15,2 15-129-15,-7 3 0 16,2 7-129-16,-5-2-129 15,4 5 129-15,-4-5-387 16,5-4-129-16,3-3-516 16,-6-21-1161-16,12-3-2838 0,2-3-387 15,3-11-129-15</inkml:trace>
  <inkml:trace contextRef="#ctx0" brushRef="#br0" timeOffset="181294.3693">9372 15847 3999 0,'29'-27'4515'16,"-17"29"0"-16,-12-2-387 15,-8 28-3999-15,-1-2 0 16,-3 3 129-16,3 7 129 0,-4-1 0 15,1 4-129-15,0-7 0 16,8-3 0-16,0-7 129 16,4 0-129-1,1-11 0-15,9-2-129 0,2-9 129 16,6 1 0-16,1-3 0 15,5-4 0-15,4-4 0 16,3 2-129-16,0-3 129 16,1 2-258-16,2 2 0 15,-4 0 0-15,-1 2-258 16,-4 1 129-16,-3 4-258 15,-9-13-516-15,5 13-2064 16,-18 0-1548-16,11-8-258 0,-11 8-516 16</inkml:trace>
  <inkml:trace contextRef="#ctx0" brushRef="#br0" timeOffset="181514.3818">9566 15846 2193 0,'-8'19'4257'16,"8"10"387"-16,-1-4-387 15,1 1-2967-15,4 20-516 16,-3-10-258-16,10 12 258 16,-6-5-387-16,7 1-129 15,0-5 0-15,1-2-387 16,3 2-1290-16,-4-8-3096 15,-2-10 129-15,6 2-516 16,-16-23 646-16</inkml:trace>
  <inkml:trace contextRef="#ctx0" brushRef="#br0" timeOffset="181674.391">9925 16281 7224 0,'14'19'3612'0,"-2"-5"-3354"15,-12-2-387-15,0-12-4902 16,-6 10-129-16</inkml:trace>
  <inkml:trace contextRef="#ctx0" brushRef="#br0" timeOffset="188491.7811">606 4013 1935 0,'-53'-10'3354'0,"33"10"387"16,-17-8-2967-16,12 0-387 16,4 0 258-16,-2-1 0 15,10 3 387-15,-3-6 0 16,16 12 258-16,-4-28 0 15,15 15-258-15,2-15-258 16,15 5 0-16,1-4-387 16,9 3 129-16,0-1-258 0,4 8-129 15,-5 1-129 1,2 8 129-16,-8 8-129 15,-6 3 0-15,-5 12 0 16,-3 5 0-16,-5 6 129 0,-4 5-129 16,-1 4 129-16,-4 1-258 15,-3-3 258-15,0-3-258 16,2-5 0-16,-2-5 129 15,5-7-129-15,-5-13 0 16,13 11 0-16,-1-11 0 16,4-6 0-16,1 1 129 15,-1-2 0-15,6 3-129 16,-2 4 258-16,4 4-258 15,-3 11 129-15,-2 7 0 16,-1 11 0-16,-3 7 129 16,-5 7 0-16,-2 5 0 15,-8 1-129-15,0 1 129 0,-12-2-129 16,0-1 129-16,-6-5-129 16,-2-9-258-16,4-6-258 15,-5-17-645-15,10-3-903 16,-6-15-1935-16,8-25-645 15,5-8-516-15</inkml:trace>
  <inkml:trace contextRef="#ctx0" brushRef="#br0" timeOffset="188865.8025">1014 3540 3354 0,'15'29'4128'0,"-12"-6"129"16,8 9-3741-16,5 15 387 15,5 7-129 1,8 14-129-16,0-4 129 0,8 4-387 16,-4-5 0-16,8-7-258 15,-4-9 258-15,2-9-258 16,-7-16 129-16,-2-14-129 15,-5-8 0-15,-3-9 129 16,-5-14-129-16,-5-4 0 16,-6-9 0-16,-5-1-129 15,-1-1 0-15,-4-2 0 16,-6 7 0-16,-1 5 129 0,-2 6 0 15,1 13-129 1,3 5 0-16,0 7-258 16,2 11 0-16,-1 0-516 15,7 12-903-15,-4-1-2451 0,-1-13-645 16,6 5 129-16</inkml:trace>
  <inkml:trace contextRef="#ctx0" brushRef="#br0" timeOffset="189211.8223">1557 3745 129 0,'26'52'3483'15,"-19"-33"129"-15,0 5-2838 0,9 1-258 16,-7-8 774-16,7 2-129 16,-16-19 258-16,22 0 0 15,-14-17-387-15,4-2 129 16,-5-12-258-16,1 1-129 15,-5-10-387-15,-1-1 129 16,-2 0-387-16,-2 4 129 16,-8 8 0-16,-2 8-258 15,-5 7 0-15,-8 7 0 16,5 8-387-16,-9 1-903 15,10 14-2064-15,-5 3-1419 16,-3-11 0-16,10 3 130 0</inkml:trace>
  <inkml:trace contextRef="#ctx0" brushRef="#br0" timeOffset="189550.8417">1434 3085 1161 0,'-14'42'3870'16,"6"-27"-516"-16,8-1-2580 15,0 8 0-15,2-12 129 0,6 7 0 16,-8-17 258-16,24 9-129 15,-12-14-129 1,6-5 0-16,-4-11 0 16,2-2 0-16,-4-8-258 0,-1 2-129 15,-9-2-258-15,-2 1 0 16,-1 5-258-16,-10 9-129 15,-2 5-129-15,-5 5-387 16,3 12-387-16,-7 1-1032 16,8 11-2064-16,8 11-387 15,-2-4-258-15</inkml:trace>
  <inkml:trace contextRef="#ctx0" brushRef="#br0" timeOffset="189860.8592">2001 3296 774 0,'-16'0'4386'16,"16"0"258"-16,8-14-258 15,8 3-3741-15,-2-9 0 16,8 1 0-16,-3-1 0 15,6 4-387-15,-3 2-516 16,-3-1-774-16,5 12-1419 0,-7 3-1677 16,-7 0-645-16,2 11 516 15</inkml:trace>
  <inkml:trace contextRef="#ctx0" brushRef="#br0" timeOffset="190034.8693">2180 3396 3096 0,'13'19'5031'0,"0"-19"-645"15,0-7-2064-15,14 4-645 16,-7-17-516-16,6 7-387 16,-1-6-1419-16,0 1-3225 15,-5-8-774-15,-2 5 0 0</inkml:trace>
  <inkml:trace contextRef="#ctx0" brushRef="#br0" timeOffset="190683.9063">3045 2261 2709 0,'8'-11'4257'0,"-8"11"-129"16,0 12 0-16,-8 12-3354 15,0 10-516-15,-4 5 258 16,-4 4-387-16,-2 9 129 16,-2-1-258-16,0-3 129 0,1-6-387 15,2-4 0-15,1-15-387 16,5 2-1032-16,-2-17-1935 15,13-8-774 1,-12-13-129-16</inkml:trace>
  <inkml:trace contextRef="#ctx0" brushRef="#br0" timeOffset="190925.9203">2756 2067 3096 0,'-2'-39'4386'15,"2"39"129"-15,15-6-387 16,0 6-2709-16,14 12-387 0,-3 1-258 15,15 14-258 1,-4-3 0-16,9 3-129 16,-1 1-387-16,1-4 129 15,0 1-258-15,-2-3 0 0,-2-4-129 16,-8-12-516-16,6 1-1419 15,-11-6-2064-15,-5-2-258 16,-2-11-129-16</inkml:trace>
  <inkml:trace contextRef="#ctx0" brushRef="#br0" timeOffset="191317.9428">3471 1795 1161 0,'-1'16'3612'15,"-14"2"-129"-15,12 6 0 0,-12-4-3354 16,7 2 0-16,0-10 0 16,1 4 0-16,2-6 129 15,5-10 0-15,-4 15-258 16,4-15 129-16,0 15 0 15,0-5 0-15,0 11 0 16,0 4 129-16,0 7 129 16,0 6 0-16,0 7 0 15,0 10 258-15,0 4-516 16,-4 5 387-16,0 4-258 15,-5 5 387-15,1-2-516 16,-3 7 258-16,2-4-387 16,-3-2 258-16,0-6 0 0,2-3-129 15,2-13 0-15,4-11-258 16,1-13-258-16,6-13-1548 15,-3-13-2451 1,16-29-129-16,2-10-129 0</inkml:trace>
  <inkml:trace contextRef="#ctx0" brushRef="#br0" timeOffset="191782.9693">3587 2438 2709 0,'8'17'4644'15,"6"-16"0"1,-14-1-387-16,12-24-3354 16,7 11 387-16,-6-11-645 15,8 6 387-15,-4-11-387 0,7 12 129 16,-7-2-387-16,6 10 129 15,-4 4-387-15,-3 5 0 16,-1 9 0-16,-2 10-129 16,-3 8 129-16,-7 7-516 15,-3 13 387-15,0 2-258 16,-12 12 258-16,-1 1-387 15,0 6 129-15,-2-1-129 16,1-5 258-16,2-3 129 16,8-11 129-16,4-7-129 15,1-14 129-15,10-6-129 16,6-13 129-16,5-8 258 0,3-4-258 15,7-7 129-15,1-7-258 16,3 1 129-16,-2 0-129 16,-4-1 0-16,-1 5 0 15,-9 2-258-15,-3 9-258 16,-17 2-903-16,0 0-2193 15,-9 0-1290-15,-13 0 0 16,-10 3-516-16</inkml:trace>
  <inkml:trace contextRef="#ctx0" brushRef="#br0" timeOffset="192878.032">2060 3443 3096 0,'0'0'3870'0,"12"0"-2322"15,-12 0 0-15,13-10-129 16,-9 0 0-16,9 10-129 15,-4-14-129 1,6 10-258-16,2-13 129 16,4 9-258-16,0-11 0 0,8 7-258 15,-1-12-129-15,6 6 129 16,0-5-258-16,6 3 0 15,-3-5 0-15,2 1-129 16,1 1 129-16,-4 0-258 16,-1 5 129-16,-7 0-129 15,1 4 0-15,-9 4-129 16,-5 6-129-16,-15 4-774 0,14-6-2193 15,-14 6-1290 1,-16 3-516-16,0 4 0 16</inkml:trace>
  <inkml:trace contextRef="#ctx0" brushRef="#br0" timeOffset="193396.0614">2106 3159 3354 0,'0'0'4773'15,"0"0"-774"-15,-5 10 129 16,5-10-3870-16,0 0-129 15,0 0 129-15,0 0 129 0,0 0 0 16,0 0 0-16,0 0 129 16,0 0-129-16,-12 11-129 15,12-11-129-15,-13 19 0 16,2-3-129-16,-1 4 129 15,0 2-258-15,-1 1 129 16,-4 3 0-16,4-1 0 16,0-3 0-16,1-1 0 15,3-1-129-15,2-4 129 16,4-1 129-16,3-15-129 15,3 16 129-15,9-12 129 16,2-3 0-16,9-1 0 16,-1-8 129-16,9-2-129 0,-1-5 129 15,7 4-258-15,0-4 258 16,-2 0-387-16,-2 2 129 15,-2 3-129 1,-5 0-129-16,-4 6-129 0,-3 3-129 16,-9-6-387-16,2 12-903 15,-12-5-1935-15,0 0-1290 16,0 0-258-16,0 0 258 15</inkml:trace>
  <inkml:trace contextRef="#ctx0" brushRef="#br0" timeOffset="193822.0859">2564 2888 2322 0,'0'15'4128'0,"0"-15"516"16,0 11-516-16,9-6-3612 16,-9-5 0-16,18 1 129 15,-8-2 0-15,8 1 0 16,-5-7 0-16,8 5-258 15,-5-3 0-15,4 5-129 16,-3 0 0-16,3 0-129 16,-7 0 129-16,3 14 0 15,-6-1 0-15,-2 7 387 16,-3 5-129-16,-3 10-258 15,-2 2 0-15,-7 9 0 0,-2 2-129 16,-3 0 129-16,-4 0-258 16,3-3-258-16,-1-6 129 15,2-8 129-15,1-5-129 16,3-9-129-16,6-4-129 15,2-13-645-15,0 0-1290 16,-3-5-2322-16,2-13-387 16,-3 0-258-16</inkml:trace>
  <inkml:trace contextRef="#ctx0" brushRef="#br0" timeOffset="194251.1105">2127 3206 2967 0,'-16'0'3741'15,"16"0"0"-15,-14 15-2709 16,14-15-645-16,-11 19-129 16,2-1 129-16,2 6 258 15,-4 3 0-15,0 5 0 0,-1 0 0 16,3 4 0-1,-6-4-129-15,7-3 0 16,-1-7-129-16,6 1-129 16,2-11 0-16,1 0-129 0,0-12 0 15,24 2 0-15,-7-2 0 16,8-1 129-16,0-7-129 15,4-1 0-15,-1 2 0 16,4 1-129-16,-5 1 0 16,0 2-129-16,-5 3-387 15,-2-6-516-15,-2 5-3225 16,-3 1-387-16,-15 0-129 15</inkml:trace>
  <inkml:trace contextRef="#ctx0" brushRef="#br0" timeOffset="197433.2925">1133 5091 774 0,'-20'-15'4257'0,"8"7"258"0,12 8-2322 15,0 0-387-15,-2-16 129 16,2 16-516-16,10-20-258 15,7 8-129-15,-3-10-258 16,12 4-129-16,1-10-129 16,9 2-387-16,-3-3 0 15,4 0 0-15,1-1-129 16,-3 1 0-16,-4 1 0 15,-3 4-129-15,-4 3-258 16,-9-1-258-16,1 12-1419 16,-16 10-1935-16,2-16-1032 15,-2 16 0-15</inkml:trace>
  <inkml:trace contextRef="#ctx0" brushRef="#br0" timeOffset="197652.3051">1295 4955 3483 0,'8'36'3870'15,"3"-23"-1677"-15,8 6-387 16,-3-2-258-16,7 12-258 16,-8-6-258-16,4 8-516 15,-5-2-258-15,2 0 0 16,-6-2-387-16,-1-6-129 15,-1 0-516-15,-8-21-516 16,10 13-774-16,-10-13-1419 0,3-17-1161 16</inkml:trace>
  <inkml:trace contextRef="#ctx0" brushRef="#br0" timeOffset="197835.3155">1493 4870 3870 0,'8'2'3354'0,"10"28"-774"16,1 2-903-16,-5 0 129 15,10 8-645-15,-7-1-387 16,7 3-387-16,-7-8-387 16,4 0-258-16,-2-6-1032 15,-9-5-1677-15,-10-23-1419 0,13 26-129 16</inkml:trace>
  <inkml:trace contextRef="#ctx0" brushRef="#br0" timeOffset="198084.3296">1439 5493 2322 0,'22'10'5160'0,"-2"-18"-258"16,9-9-258-16,4-4-3870 15,1-12 0-15,7 5-258 16,-4-8-129-16,3 4 0 16,-6 1-516-16,-4 5-258 15,-1 15-516-15,-13-5-903 0,5 14-2064 16,-9 4-1290-16,-12-2 129 15</inkml:trace>
  <inkml:trace contextRef="#ctx0" brushRef="#br0" timeOffset="198733.3669">1807 5735 3096 0,'0'-16'4644'0,"0"16"-258"0,1-14-3225 16,-4-5 0-16,2 2-387 16,-6-7-129-16,7 7 0 15,0-5-258-15,4 4-258 16,3 0 0-16,5 4 0 15,1 2-129-15,0 2 0 16,3 8 129-16,1 2-129 16,0 2 129-16,-1 12-129 15,-2 4 129-15,-1 7 129 16,-3 4-129-16,1 7 0 15,-5 0 129-15,-3 2-129 16,-3 2-129-16,0 1 129 16,-3-1-129-16,-6-4 0 0,0-2 0 15,-3-5 0-15,0-4 0 16,0-4 0-1,2-6 0-15,0-6 129 16,10-9-129-16,-10 10 0 0,10-10 129 16,0 0 0-16,-10-12-129 15,10 12 129-15,-1-25 0 16,1 7-129-16,0-1 129 15,3-3 0-15,6 3 0 16,-1-1 0-16,3 2 0 16,4 1-129-16,4 3 129 15,2 6 0-15,2 3 0 16,3 5-129-16,0 0 129 15,5 5 0-15,-4 3-129 16,2 1 129-16,-2-1-129 16,-5 0 0-16,-4 1 0 15,-3-1 0-15,-4-3 0 0,-11-5 0 16,10 10-387-16,-10-10-387 15,0 11-1677-15,0-11-2322 16,-12 8-129-16,12-8-645 16</inkml:trace>
  <inkml:trace contextRef="#ctx0" brushRef="#br0" timeOffset="200065.4431">1829 5321 2580 0,'-46'-7'2709'16,"20"7"0"-16,7 6-387 15,-6 10-387-15,13 19-387 16,-2 3-516-16,12 16-129 16,1 6-129-16,5 9-387 15,8 0 0-15,10 2-129 16,3-10-129-16,3-8 129 15,5-17-129-15,1-9 258 0,1-25-258 16,0-4 258-16,-4-26-129 16,-1-6 0-16,-9-13 0 15,0-5 0-15,-12-4 0 16,-2-1-129-16,-10 2 0 15,-9 6 0-15,-10 7 0 16,-3 13 258-16,-4 8-129 16,1 20 0-16,-1 8 0 15,5 20-129-15,6 10 129 16,9 13-387-16,9 2 258 15,4 0-129-15,13-3-129 16,4-11 129-16,5-11 0 16,3-16 0-16,2-14 0 0,-4-17 129 15,-3-16-129-15,-3-5 0 16,-8-9 258-1,-6-3-129-15,-7-3-129 16,-7 5 129-16,-11 4-258 0,-11 8 387 16,-7 10-258-16,-2 9 129 15,-4 16-258-15,1 7 129 16,4 24 129-16,4 11-129 15,11 15 0-15,10 6 0 16,10 6 129-16,5-2-258 16,14-3 129-16,7-11 0 15,6-8-129-15,2-17 129 0,-1-12-129 16,-3-12-129-1,-1-6-258-15,-13-21-903 16,5 5-2193-16,-18-6-1419 16,-12-5-258-16,-11 5-258 15</inkml:trace>
  <inkml:trace contextRef="#ctx0" brushRef="#br0" timeOffset="200698.4793">716 5578 516 0,'-32'-29'3612'15,"30"18"516"-15,-5-11-2580 16,6-9-516-16,4 1-129 15,4-6-387-15,9 1 387 16,-1-2-516-16,7 4 258 16,-2-2-258-16,4 7-129 15,-2 2 129-15,3 7-258 16,-5 3 0-16,2 9 0 15,-4 6 129-15,1 2-129 16,-3 12 129-16,1 7 0 0,-2 10 0 16,-1 5 0-16,-3 5 129 15,1 4-258-15,-6-4 129 16,2 2-258-1,-8-5 258-15,4-5-258 0,-4-5 387 16,0-7-258-16,-2-6 129 16,0-3 129-16,2-11-129 15,0 0 0-15,-4 11 0 16,4-11 0-16,0 0-129 15,0 0 0-15,8 0 0 16,2-4 0-16,4-2 0 16,2 1 0-16,5-4 0 15,-3 4 0-15,2-2 129 0,-3 5-129 16,-2-3 129-1,-15 5-258-15,17-7-645 16,-17 7-774-16,0 0-2967 16,0 0-387-16,-8-4-774 0,8 4 388 15</inkml:trace>
  <inkml:trace contextRef="#ctx0" brushRef="#br0">11816 12064 1677 0,'0'0'3354'0,"-11"0"-1548"15,11 0-387-15,-1 18-129 16,0-4 129-16,2 10-258 16,0-1 0-16,11 13 0 15,-1 1-129-15,5 16-258 16,-2 1 129-16,7 13-387 0,-5 5 0 15,5 9-129-15,-3 4-129 16,0 0-129-16,0-2 0 16,-2-2 0-16,-3-7 0 15,-2-9 129-15,-3-12-129 16,-1-10 129-16,-2-11 0 15,-1-11 0-15,-4-9-258 16,0-12 129-16,-10-7-387 16,1-13 129-16,0-13-129 15,-6-9 0-15,0-10 0 16,-4-9-129-16,3-8 258 15,-5-2-129-15,1-3 258 16,-1 1 129-16,0 2-258 0,-1 8 258 16,2 2-129-16,0 14 129 15,0-1-129-15,6 10 258 16,-2 2-258-16,1 7 129 15,2 2 129-15,4 5 0 16,-1 4 0-16,6 3 0 16,4 15-129-16,-8-11 0 15,8 11 129-15,0 5-129 16,0 13 0-16,0 6-129 15,2 4 129-15,2 6 0 16,-1 1 129-16,2 3-258 16,-1-4 258-16,-3-4-258 15,1-8 129-15,-2-3-129 0,0-19 129 16,0 16-129-16,0-16-129 15,1-12 258 1,-1-7-645-16,0-6 516 16,4-8-258-16,-1-5 129 0,2-4 0 15,2-1-129-15,1 3 129 16,-1 5 0-16,4 5 129 15,-2 5 0-15,3 12 0 16,1 11-129-16,3 5 0 16,-1 9-129-16,6 12-903 15,-7-2-2580-15,2 4-1032 16,9 11-129-16,-6-8 0 15</inkml:trace>
  <inkml:trace contextRef="#ctx1" brushRef="#br0" timeOffset="97341.5676">18661 15613 0 0,'0'0'0'0,"0"0"0"0,0 0 0 0,0 0 0 0,0 0 0 0,0 0 0 0,0 0 0 0,0 0 0 0,0 0 0 0,0 0 0 0,0 0 0 0,0 0 0 0,0 0 0 0,0 0 0 0,0 0 0 0,0 0 0 0,0 0 0 0,0 0 0 0,0 0 0 0,0 0 0 0,0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41:40.2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42:47.405"/>
    </inkml:context>
  </inkml:definitions>
  <inkml:trace contextRef="#ctx0" brushRef="#br0">8145 10653 1161 0,'-10'-7'2193'0,"10"7"0"15,-12-7-129-15,12 7-258 16,0 0-258-16,0 0-258 15,-13-3-129-15,13 3-129 16,0 0 0-16,-1 9-387 16,1-9-129-16,-1 11-129 15,1-11-129-15,0 17 0 0,0-17 0 16,2 17-129-16,-2-17 0 15,11 13 258-15,-11-13-129 16,12 6-129-16,-12-6 129 16,15-5-129-16,-4-3 129 15,0-6-129-15,-2-1 0 16,1-1 0-16,-3 0 129 15,-3 2-258-15,-3 0 129 16,-1 14 0-16,-6-13-129 16,-5 13 129-16,-1 3-129 15,-2 5 0-15,-2 8-129 16,3-2 129-16,1 2 0 15,0 1 0-15,5-4-129 0,5 2 129 16,2-15 0-16,0 16 0 16,0-16 0-16,0 0 0 15,1 11-129-15,-1-11 129 16,0 0 0-16,0 0 129 15,0 0-129-15,0 0 129 16,0 0-129-16,0 0 0 16,0 0 129-16,0 0-129 15,-4 0 0-15,4 0 0 16,0 0 0-16,-12-13 0 15,12 13-129-15,0-16 129 16,3 3 0-16,9-4 0 16,2-7 0-16,6-6-129 0,8-7 258 15,5-7-258-15,6-10 258 16,7-9-129-1,7-5 0-15,8-11 0 16,3-7 0-16,8-3 0 0,5-9 129 16,5-2 0-16,5-5-129 15,0 1 129-15,3-7-129 16,2 3 129-16,1-7-258 15,0 2 129-15,2-1 0 16,-1 2 129-16,-3 0-258 16,-2 2 129-16,1 5 0 15,-5 5 0-15,-8 10 129 0,-4 8-129 16,-10 10 0-1,-6 9 0-15,-10 7 129 16,-2 7-129-16,-9 6 129 16,-6 7-129-16,-1 4 0 15,-5 6 0-15,-4 2 129 0,-2 4-129 16,-1 2 0-16,-2 2 0 15,-3 5 0-15,-2 3 0 16,1-1 0 0,-11 9 0-16,13-6 0 0,-13 6 0 15,9-3 0-15,-9 3 0 16,0 0-129-16,0 0 258 15,0 0-129-15,11-4-129 16,-11 4 129-16,0 0 0 16,0 0 0-16,0 0 0 15,0 0 0-15,0 0 0 16,0 0-129-16,0 0 129 0,0 0 0 15,0 0 0-15,0 0 0 16,0 0 0-16,0 0 0 16,0 0 0-16,0 0-129 15,0 0 0-15,0 0-129 16,0 0-258-16,0 0-258 15,0 0-774-15,5 11-1290 16,-5 3-2064-16,0-3-387 16</inkml:trace>
  <inkml:trace contextRef="#ctx1" brushRef="#br0">19650 14059 0 0,'0'0'0'0,"0"0"0"0,0 0 0 0,0 0 0 0,0 0 0 0,0 0 0 0,0 0 0 0,0 0 0 0,0 0 0 0,0 0 0 0,0 0 0 0,0 0 0 0</inkml:trace>
  <inkml:trace contextRef="#ctx0" brushRef="#br0" timeOffset="87364.9968">12202 12397 1 0,'0'0'1934'0,"0"0"130"15,0 0-387-15,4-7 0 16,-4 7-516-16,0-22-387 15,0 9-258-15,0-5-129 16,0-1-129-16,0-6 129 16,0 1 0-16,-1-8 129 15,1 2-129-15,0-2 258 0,0-3-258 16,-3 0 0-16,3-1 129 15,-1 3-129-15,1-2 0 16,0 0 258 0,0 5-258-16,0-2 0 0,0 9 258 15,0-3-258-15,0 7 0 16,-1-2-129-16,1 8 0 15,-2 1 129-15,2 12-129 16,-2-15 0-16,2 15 0 16,0 0-129-16,0 0 129 15,0 0-129-15,0 0 0 16,0 0 0-16,-10 0-129 0,10 0 0 15,0 0 0-15,-11 18 0 16,5-8 0 0,-1 6 0-16,1 2 0 15,-3 3 0-15,1 4 0 16,-3 0 0-16,2-5 0 0,0 3-129 15,1-4 129-15,2-1 0 16,-1-2-129-16,3-6 0 16,4-10 0-16,0 0 129 15,-4 11 0-15,4-11-129 16,0-13 129-16,4-1 0 15,5-11 0-15,-2 0 0 16,2-5 0-16,0 1 0 16,0-3 0-16,1 7 0 15,-1 4 0-15,-2 1 0 16,-1 7-129-16,-6 13 129 15,13-12 0-15,-13 12 0 0,11 11 0 16,-6 3 0-16,4 6 129 16,-1 1-129-16,3 4 129 15,-1 5-129-15,1-3 0 16,-1-1 0-16,0-1 0 15,0-2-258-15,-3-10-387 16,3 5-1548-16,1-6-2451 16,-11-12 0-16,0 0-387 15</inkml:trace>
  <inkml:trace contextRef="#ctx0" brushRef="#br0" timeOffset="105871.0555">11336 17552 2193 0,'-25'28'3354'16,"13"-10"-1935"-16,0-12 0 16,12-6 129-16,-13 0-258 15,9 11 258-15,4-11-774 16,0 0 129-16,0 0-258 15,0 0-258-15,-12-2-129 16,12 11 0-16,-3 11 387 16,1-9-258-16,2-11 387 15,-11 36 129-15,3-18-387 0,3 2 129 16,-3 4 0-16,8-24-129 15,-12 52 129-15,12-52 129 16,-8 60-258-16,8-60-129 16,-5 67 129-16,5-67-258 15,0 76 0-15,0-76-258 16,7 66-129-16,-7-66-258 15,19 68 258-15,-19-68-387 16,31 79 258-16,-31-79 129 16,39 53 129-16,-39-53-129 15,49 52 0-15,-49-52-129 16,58 54 0-16,-58-54-645 15,66 44-2580-15,-66-44-1677 0,70 25-129 16,-70-25-516-16</inkml:trace>
  <inkml:trace contextRef="#ctx0" brushRef="#br0" timeOffset="107253.1345">11837 17273 3999 0,'-12'149'4644'15,"0"-56"-129"-15,11 4-258 16,-12 17-4128-16,9-6-129 16,0 10-129-16,4-12 0 15,0-7-516-15,9-19-1161 16,-1-28-2709-16,-8-52-516 0,0 0 387 15</inkml:trace>
  <inkml:trace contextRef="#ctx0" brushRef="#br0" timeOffset="107663.158">11791 17844 5031 0,'-12'60'5031'0,"50"0"0"16,-38-60-387-16,65 2-3870 15,-65-2-387-15,87 1-774 16,-37-1-258-16,-1-5-516 0,5-6-903 16,-8-2-774-16,4-8-129 15,-9-11-258 1,0 5 258-16,-11-18 516 15,-1 8 1032-15,-9-31 774 0,-4 11 1161 16,-8-26 387-16,-6 19 258 16,-2-7 774-16,-5 8 258 15,-4 9-129-15,-8 11-258 16,5 22-258-16,-5 18 129 15,6 30 0-15,-9 10-258 16,11 31-387-16,-3 16 0 16,4 12 129-16,2 2-258 15,2 10 0-15,0-5-645 16,1-8-516-16,6 2-903 15,-3-5-2064-15,4-42-1419 16,-4-50-774-16,27 68-387 16</inkml:trace>
  <inkml:trace contextRef="#ctx0" brushRef="#br0" timeOffset="107995.177">12536 18017 2709 0,'30'-51'4773'0,"-30"51"-129"15,0 0-1161-15,0 0-1806 16,7 70-774-16,-7-70-645 15,-5 90-129-15,5-90 258 16,-4 96-387-16,4-96-129 16,1 67 387-16,-1-67 0 15,0 0-129-15,0 0 258 0,47-2-258 16,-47 2 258-16,29-53 0 15,-29 53-129-15,24-77-129 16,-24 77 129-16,7-90 387 16,-7 90 0-16,-3-70 0 15,3 70-387-15,-20-51 129 16,20 51 0-16,0 0-129 15,-47 13-516-15,47-13-774 16,-24 70-1806-16,24-70-2193 16,-5 62 0-16,5-62-774 15</inkml:trace>
  <inkml:trace contextRef="#ctx0" brushRef="#br0" timeOffset="108455.2033">12786 18001 4128 0,'53'-46'4902'16,"-53"46"0"-16,0 0-1935 0,0 0-1032 15,0 75-1161-15,0-75-516 16,-11 80-129-16,11-80-258 16,-6 99 129-16,6-99-129 15,0 70-129-15,0-70 387 16,0 0 129-16,0 0-129 15,44 16 129-15,-44-16-387 16,28-50 516-16,-28 50 129 16,26-66 0-16,-26 66 0 0,18-57-129 15,-18 57 0 1,0 0-129-16,0 0 129 15,0 0-774-15,0 0-129 16,0 0 258-16,49 53 129 0,-49-53-387 16,37 77 129-16,-37-77 258 15,51 45-258-15,-51-45 645 16,59-2 129-16,-59 2 129 15,57-71 0-15,-34 14-387 16,-3 4 387-16,-9-5-516 16,-2-9 387-16,-8 11-129 15,-1 8-258-15,-2 0-258 16,-6 19-129-16,8 29-129 15,0 0-903-15,0 0-1935 16,0 0-1419-16,0 47-129 16,0-47-516-16</inkml:trace>
  <inkml:trace contextRef="#ctx0" brushRef="#br0" timeOffset="108747.22">14010 17430 1 0,'-9'-11'3998'0,"-8"11"517"16,12 11-516-16,-12 15-2064 15,2 9-1032-15,5 32-516 0,-2-13 387 16,0 27-129-16,0-4-129 16,1 16 0-16,1-15-129 15,1 12-516 1,7-26-774-16,-1-10-774 0,5-2-1806 15,-2-52-1935-15,0 0 387 16</inkml:trace>
  <inkml:trace contextRef="#ctx0" brushRef="#br0" timeOffset="109200.2459">13803 17766 3999 0,'-15'7'4902'16,"15"-7"-387"-16,0 0 258 15,56 59-4128-15,-56-59-645 16,66 15 0-16,-66-15-129 0,75 21 516 16,-75-21-516-16,66-7 516 15,-41 5-774-15,-25 2-129 16,37-2 903-16,-25-8-387 15,-12 10 129-15,0 0-129 16,17 65 0-16,-17-65-387 16,5 87 258-16,-5-87 387 15,13 91-258-15,-13-91 0 16,27 71 0-16,-27-71 129 15,0 0 0-15,66-7 387 16,-66 7-516-16,54-74 516 16,-30 23-387-16,-4 4 129 0,-6-6 258 15,-3 4-516-15,-11 2 516 16,-4 13-258-16,-17 15 387 15,-6-3-645-15,-8 22 129 16,35 0 0-16,-76 32-129 16,76-32-258-16,-66 71-1290 15,36-19-2451-15,30-52-1032 16,-17 71-258-16,17-71 0 15</inkml:trace>
  <inkml:trace contextRef="#ctx0" brushRef="#br0" timeOffset="109897.2858">15254 17412 3225 0,'-12'-38'5160'16,"10"26"-645"-16,2 12 0 15,-10 20-3741-15,7 33-258 0,-2 13 129 16,0 28-258-16,1 6-129 16,0 16-129-16,1 2 129 15,1 4-258-15,2-28 258 16,0-12-387-16,0-15-516 15,0-18-645-15,0-49-387 16,0 0-903-16,0 0-387 16,0 0-258-16,0 0 0 15,8-62 903-15,-8-15 645 16,-3-25 775-16,-1 2 1030 15,0-21 1678-15,0 12 516 16,4-12 645-16,0 21-387 16,11-2-516-16,-2 33-387 0,16 15 129 15,0 12-645-15,8 19-645 16,1 12-129-16,5 11-129 15,-1 6-129-15,-1 13 0 16,-3 5-129-16,-5 7 129 16,-6 5 0-16,-9 13 129 15,-9-5-129-15,-5 8 129 16,-10-7 129-16,-10 11-129 15,-9-4 387-15,-7 0-258 16,36-52 258-16,-81 69-516 16,81-69 129-16,-78 64-1548 15,78-64-2838-15,-48 25-129 16,48-25-645-16,0 0-516 0</inkml:trace>
  <inkml:trace contextRef="#ctx0" brushRef="#br0" timeOffset="110528.3219">15660 17840 7740 0,'20'119'5031'16,"-20"-69"-129"-16,-5 4-516 15,-10 2-4773-15,3 2 129 16,12-58 0-16,-25 75 258 15,25-75 0-15,0 0 0 0,0 0 0 16,0 0 0-16,0 0 258 16,-10-68 0-16,10 68 0 15,14-104-516 1,-1 46 129-16,-1-4 129 15,2 3 129-15,-2 14 129 0,3 13-129 16,-2 17-516-16,2-5 258 16,3 16 129-16,1 2 0 15,-19 2-387-15,0 0 258 16,71 60 0-16,-71-60 0 15,60 42-387-15,-60-42 129 16,63 43-258-16,-63-43 129 16,54 21 516-16,-54-21 0 0,0 0 0 15,48-4 258-15,-48 4 258 16,0 0 129-1,0 0 387-15,0 0-129 16,0 0-645-16,0 0 0 0,-11 59 129 16,11-59-516-16,-8 81 387 15,8-81-387-15,0 91 0 16,0-91 129-16,9 64 129 15,-9-64-258-15,0 0 129 16,0 0 129-16,50 16-129 16,-50-16 129-16,26-48-129 15,-26 48 0-15,17-68 0 16,-17 68 645-16,4-87-516 15,-4 87 258-15,-7-74-387 16,7 74-129-16,-22-60 258 16,22 60-387-16,0 0-387 15,0 0-1032-15,0 0-1032 0,0 0-1677 16,0 0-903-16,0 0 258 15</inkml:trace>
  <inkml:trace contextRef="#ctx0" brushRef="#br0" timeOffset="111112.3553">16194 18007 3612 0,'55'-2'5031'0,"-55"2"-516"15,0 0-1161-15,0 0-1161 16,0 0-903-16,48 65-258 16,-48-65-645-16,15 61-258 15,-15-61 387-15,19 67-387 16,-19-67 0-16,0 0 0 15,24 57 0-15,-24-57 129 0,0 0 0 16,0 0-387-16,0 0 516 16,0 0 0-16,48-63-258 15,-48 63 0 1,23-67 258-16,-23 67 0 0,26-69-516 15,-26 69 645-15,27-54-387 16,-27 54-387-16,0 0 0 16,0 0-129-16,44-19-129 15,-44 19 129-15,0 0 258 16,0 0-258-16,47 50 0 15,-47-50 645-15,0 0 0 16,47 28 0-16,-47-28-129 16,45 1 0-16,-45-1 0 0,50-3 0 15,-50 3 129 1,53-19-258-16,-53 19 0 15,0 0 0-15,52-33-129 16,-52 33 129-16,0 0 0 0,0 0 387 16,-27-60-516-16,27 60 0 15,-56-30 0-15,56 30 516 16,-69-15-387-16,69 15 0 15,-67 8 387-15,67-8-903 16,-48 61 516-16,48-61 129 16,-17 81 129-16,17-81-645 15,10 85 516-15,-10-85-129 16,43 71-258-16,-43-71 129 15,64 41-645-15,-64-41-1290 16,68 21-2451-16,-68-21-645 16,71-23-387-16,-71 23-129 15</inkml:trace>
  <inkml:trace contextRef="#ctx0" brushRef="#br0" timeOffset="111692.3884">17506 17940 6450 0,'0'0'5676'0,"-46"-2"-129"15,46 2-774-15,0 0-3483 16,0 0-774-16,0 0-516 15,0 0 387-15,-18 77-258 16,18-77-516-16,-3 82 0 16,3-82 516-16,1 94-387 15,-1-94 258-15,19 71 129 16,-19-71-258-16,0 0-258 15,56 39 387-15,-56-39-129 16,60-12-129-16,-60 12-258 0,68-65 258 16,-68 65 0-16,69-93 129 15,-40 34 645-15,-5-15-516 16,-24 74 129-16,30-112 0 15,-23 47 516-15,-7 20-645 16,0 7 258-16,-6 7-258 16,0 21 0-16,-2 18 258 15,8-8-129-15,0 0 258 16,-16 100-387-16,16-35 516 15,0 6-387-15,6 5 129 16,4-1-516-16,3-9-129 16,-2 5-387-16,11-18-774 15,-22-53-1032-15,24 55-2451 16,-24-55-129-16,0 0-387 15</inkml:trace>
  <inkml:trace contextRef="#ctx0" brushRef="#br0" timeOffset="111898.4002">17802 18036 5031 0,'-27'-48'5160'0,"27"48"-129"16,0 0-387-16,0 0-3741 16,0 0-516-16,0 0-129 15,0 0-258-15,0 0-129 16,57 43 129-16,-57-43-645 15,49 12 0-15,-49-12-645 16,50 1-2193-16,-50-1-1677 16,0 0-129-16,45-57 774 15</inkml:trace>
  <inkml:trace contextRef="#ctx0" brushRef="#br0" timeOffset="112075.4104">17357 17598 8256 0,'-14'25'5160'0,"14"-25"-774"16,9-6-903-16,12 6-5547 15,-5-8-2064-15,8-7-516 16,6-4-903-16</inkml:trace>
  <inkml:trace contextRef="#ctx0" brushRef="#br0" timeOffset="112564.4383">18221 17338 4902 0,'-20'-86'4902'0,"16"42"0"0,4 2-387 15,9-1-3870-15,-2 7-129 16,9 3-258-16,2 7 129 15,6 9-129-15,4 8 0 16,2 9-129-16,-1 7-129 16,3 14 258-16,-4 15-258 15,-1 11 0-15,-7 14-258 16,0 3 258-16,-11 9 258 0,-2 7-129 15,-7-9 129 1,-7 0 0-16,-6-7 0 16,-7-5 0-16,-2-20 0 15,-5-1-516-15,27-38-645 0,-50 69-1419 16,50-69-2451-16,0 0-516 15,-50 56-387-15</inkml:trace>
  <inkml:trace contextRef="#ctx0" brushRef="#br0" timeOffset="112839.4541">18332 18216 3870 0,'13'86'4257'15,"-13"-86"129"-15,16 58-129 16,-16-58-4128-16,0 0 0 15,0 0 129-15,47 11 0 0,-47-11 129 16,0 0 516-16,36-58-387 16,-36 58-129-16,13-68 129 15,-13 68-129-15,0-66 129 16,0 66-258-16,0 0 0 15,0 0 129-15,-55-24-387 16,55 24-645-16,-27 54-1806 16,27-54-2322-16,-13 58-387 15,13-58-258-15</inkml:trace>
  <inkml:trace contextRef="#ctx0" brushRef="#br0" timeOffset="113455.4893">19047 17441 1677 0,'0'-15'4644'0,"0"15"-258"15,0 0 0-15,8 3-3870 16,9 20-387-16,1 8 645 15,7 7-387-15,3 10 129 0,1 14-516 16,1 15 645-16,-2 11-129 16,-7 2 0-16,-6 0-258 15,-9-7-129-15,-6 8-129 16,-12-7 387-16,-9-5 387 15,-8-16-645-15,-5-8-387 16,3-5-2838-16,31-50-1548 16,-67 48-516-16,67-48-129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44:44.4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44:45.419"/>
    </inkml:context>
  </inkml:definitions>
  <inkml:trace contextRef="#ctx0" brushRef="#br0">15943 4550 903 0,'0'0'3225'15,"0"0"-2064"-15,0 0 387 16,0 0-258-16,0 0-129 16,9 9 258-16,-4 2-129 15,5 10-129-15,-3 4-258 16,5 10-516-16,-6 1 258 15,8 6-516-15,-5 2 129 0,1 0-258 16,1-1 0-16,-2-6 0 16,0-1-258-16,-1-12-387 15,3 1-1161-15,-1-3-2322 16,-10-22-258-16,11 9 258 15</inkml:trace>
  <inkml:trace contextRef="#ctx0" brushRef="#br0" timeOffset="467.0266">16442 4554 774 0,'20'1'3870'16,"-20"-1"387"-16,0 20-387 15,-13-4-3741 1,-10 4 129-16,0 10 0 0,-8-1 387 16,-6 7-387-16,-1 1 129 15,-3 2 0-15,3-3-129 16,0 2 0-16,3-2-129 15,2-3 0-15,7-3-129 16,2-5 0-16,8-3-129 16,2-4 129-16,6-4 0 15,1-3-129-15,7-11 129 16,0 12-129-16,0-12 129 0,8 11-129 15,-8-11 129 1,10 19 0-16,-8-5 129 16,1 5-129-16,-3 6 0 15,0 5 129-15,-5 1-129 0,-3 7 129 16,-2-2-129-16,0 1 0 15,2-1 0-15,-5-3-129 16,4-6 129-16,1-3-129 16,1-2-129-16,0-9-774 15,7-1-774-15,0-12-2322 16,0 0-129-16,6 2 259 15</inkml:trace>
  <inkml:trace contextRef="#ctx0" brushRef="#br0" timeOffset="910.052">16334 5091 2451 0,'0'0'3354'16,"-7"11"-1935"-16,3 0-387 15,2 11-129-15,-4-1-129 16,3 9-258-16,-4-2 129 15,-1 9-387-15,0-4 129 16,2 3-258-16,-5-6 0 0,4-2 0 16,2-4 129-16,1 2-129 15,3-8 387-15,1-4-258 16,0-14 258-16,13 13-258 15,2-13 129-15,4 1 0 16,-1-1 129-16,6-2-258 16,-2-3 129-16,3 5-129 15,-3 0 129-15,-1 0-258 16,-4 5 0-16,-4 2-129 15,-2 0 0-15,-11-7-645 16,13 18-387-16,-13-18-1806 16,-8 7-1548-16,8-7-258 15</inkml:trace>
  <inkml:trace contextRef="#ctx1" brushRef="#br0">20309 10467 0 0,'0'0'0'0,"0"0"0"0,0 0 0 0,0 0 0 0,0 0 0 0,0 0 0 0,0 0 0 0,0 0 0 0,0 0 0 0,0 0 0 0,0 0 0 0,0 0 0 0,0 0 0 0,0 0 0 0,0 0 0 0</inkml:trace>
  <inkml:trace contextRef="#ctx0" brushRef="#br0" timeOffset="1376.0787">15664 5814 258 0,'11'0'1161'0,"0"0"-129"15,5 3 387-15,4 0-129 16,2-3 516-16,7 4-129 15,3-4 0-15,9 0-129 16,1-2-387-16,8 2 0 16,-1-9-258-16,12 5-258 15,-3-4-129-15,6 0-129 16,-3 0-129-16,4 1-129 15,-5-1 0-15,-3 2 0 16,-3 1-258-16,-10-1-774 0,-3 6-2064 16,-15 4-1419-16,-26-4-387 15</inkml:trace>
  <inkml:trace contextRef="#ctx0" brushRef="#br0" timeOffset="3748.2144">15739 5918 3096 0,'7'49'1290'15,"2"-29"0"-15,3 5 258 16,0-2-516-16,2 9 0 15,-2-6-129-15,1 6-258 16,2-3-387-16,-3 1-129 16,-3 0 0-16,3-3-387 15,-2 1 129-15,-2-6-645 16,4-4-903-16,0-3-1161 15,-12-15-903-15</inkml:trace>
  <inkml:trace contextRef="#ctx0" brushRef="#br0" timeOffset="4199.2402">16186 6048 2451 0,'2'-12'2838'15,"-2"12"0"-15,0 0-1032 16,2 7-387-16,-7 0-387 15,-4 10 0-15,-7-5-258 16,1 6-258-16,-7-1 0 16,-1 1-258-16,-3-1 129 15,1 1-129-15,1-3 129 16,-1 0-387-16,7-2 129 15,1-2-129-15,4-1 129 0,3-2-129 16,10-8-129-16,-9 15 0 16,9-15 129-16,0 21-258 15,0-8 258-15,0 6 0 16,-1 3 258-1,-1 5-129-15,-3 6 0 0,0 6 129 16,-6 6-129-16,2 3 129 16,-3-1-258-16,-1-1 129 15,-2-1 0-15,4-3-129 16,0-6 0-16,2-8 0 15,5-6-129-15,1-6-129 16,3-1-387-16,0-15-516 16,8 3-258-16,-3-8-645 0,13-2-516 15,-5-7-903-15,5-3 0 16</inkml:trace>
  <inkml:trace contextRef="#ctx0" brushRef="#br0" timeOffset="4567.2612">16074 6652 129 0,'12'0'2193'0,"-9"12"-387"16,-2 1-387-16,-1 1-129 16,0 4 0-16,0 1-516 15,0 4 129-15,1-5-387 16,3 2 129-16,3-9-129 15,5 4 258-15,-2-12-129 16,7 1-129-16,-1-5 0 16,4-5 0-16,2-11-129 15,-1-2 0-15,-2-4-129 0,1 0 129 16,-7-4-129-16,0 0 258 15,-8-2-129-15,-2 9 0 16,-4 0 0-16,-7 5-129 16,-9 6 258-16,1 6-387 15,-8 3 129-15,3 9-258 16,-3 4 129-16,1 2-258 15,4 4-129-15,1-4-516 16,10 5-645-16,-3-4-2967 16,11-16-258-16,0 0-387 15</inkml:trace>
  <inkml:trace contextRef="#ctx0" brushRef="#br0" timeOffset="5537.3167">16855 5709 1548 0,'13'3'4128'16,"-3"-4"0"-16,6-4-3483 15,12 2 258-15,2-2-129 16,6 2 0-1,0-3-258-15,1 4 0 0,-2-4-258 16,1 3-129-16,-7 1 0 16,-4 0-129-16,0 2-387 15,-12-3-387-15,0 3-1677 16,-13 0-1677-16,0 0-129 15</inkml:trace>
  <inkml:trace contextRef="#ctx0" brushRef="#br0" timeOffset="5734.328">16908 5817 3999 0,'-7'19'4386'0,"18"-12"-2580"15,8-7-258-15,10 4-387 16,2-4-129-16,6-1-516 15,1-3-516-15,-1-4-1161 16,0-6-2967-16,2 13-258 16,-15-10 129-16</inkml:trace>
  <inkml:trace contextRef="#ctx0" brushRef="#br0" timeOffset="6640.3798">18072 4420 2322 0,'0'0'258'0,"0"0"387"15,0 13 0-15,1 4 129 16,1-1 129-16,3 5 0 15,0-1 0-15,3 1-129 16,-1-3-258-16,3 0 0 16,-2 0-258-16,4 1-258 15,-5-4 0-15,2 1-258 16,0 1-645-16,-1-4-1032 15,-8-13-1032-15,21 24-386 0</inkml:trace>
  <inkml:trace contextRef="#ctx0" brushRef="#br0" timeOffset="7115.4069">18491 4460 1935 0,'12'0'3870'0,"-12"0"-1935"15,0 0-387-15,-5 0-387 16,-7 13-129-16,-9-4 0 16,1 9 0-16,-10-4-387 0,1 8-129 15,-4-6 0-15,0 3-258 16,1-5 0-1,2 3-129-15,5-3-129 16,1-2 0-16,7-1 0 0,5-2-129 16,12-9 258-16,-8 16-129 15,8-16 129-15,0 17-258 16,0-17 387-16,8 22-258 15,-4-7 387-15,-3 5-258 16,-1 2-129-16,-2 6 129 16,-9 5 0-16,1 2 129 15,-5 1-258-15,2 0 129 16,-3 2-129-16,-1-7 129 15,5-3-258-15,0-3 129 16,6-7-258-16,-1-7 0 16,7 2-516-16,0-13 129 15,0 0-516-15,13-5-645 0,3-3-129 16,0-8-258-16,7-1-387 15,1-8 0-15,3-3 387 16</inkml:trace>
  <inkml:trace contextRef="#ctx0" brushRef="#br0" timeOffset="7414.4241">18332 4842 903 0,'25'-24'2064'15,"-25"24"-129"-15,9-1 129 16,-9 1-516-16,0 13-258 16,-5 2-387-16,-6 1-129 15,6 6 129-15,-8-2-258 16,6 5-129-16,-3-1 129 15,6 2 0-15,-2-7-129 0,6 2 0 16,0-6 129-16,2-1-387 16,-2-14 129-16,19 13 0 15,-1-12-129-15,3-1 0 16,0 0 129-16,7 0-258 15,-2 0-129-15,3-1 129 16,-4 1-258-16,0 0 0 16,-4 6-258-16,-6-1-129 15,-2 8-387-15,-13-13-387 16,2 25-1161-16,-5-6-1935 15,-16-10-258-15</inkml:trace>
  <inkml:trace contextRef="#ctx0" brushRef="#br0" timeOffset="7731.4422">17844 5402 3612 0,'-12'16'4515'16,"12"-16"-258"-16,18 0-3354 16,9 0 129-16,6-8-129 15,12 7 0-15,6-10 0 0,11 7-387 16,7-7 0-1,7 4 0-15,2-1-258 16,5 3-129-16,-2-1 0 16,0 3-129-16,-4 1 0 0,-7-1-387 15,-8 3-516-15,-18 0-1032 16,-4 0-2451-16,-16 8-258 15,-24-8 0-15</inkml:trace>
  <inkml:trace contextRef="#ctx0" brushRef="#br0" timeOffset="8045.4602">18197 5645 645 0,'0'0'3483'0,"0"0"516"16,-12 15-2838-16,12-15-129 15,-7 28-129-15,1-9-129 16,2 8 0-16,-4-2-258 16,4 5 129-16,-2-2-516 15,-2-4-387-15,1 2-774 16,-6-7-903-16,0-7-1548 15,2 5-774-15</inkml:trace>
  <inkml:trace contextRef="#ctx0" brushRef="#br0" timeOffset="8301.4748">17778 5921 1032 0,'-13'21'4257'15,"13"-7"387"-15,7-3-2838 16,4-9-387-16,13 8 0 15,0-10-129-15,14 7-129 16,-1-7-387-16,13 0-129 16,-3-4-387-16,5-3-129 15,-2 3-129-15,-1-4 0 0,-6 3-129 16,-6-3-387-1,0 8-645-15,-14-9-1032 16,-5 2-2322-16,-4 7-258 16,-14 0 0-16</inkml:trace>
  <inkml:trace contextRef="#ctx0" brushRef="#br0" timeOffset="8783.5024">17736 6191 1806 0,'0'14'4257'16,"9"-14"516"-16,17 2-516 16,-2 1-3999-16,5-3 258 15,2 4-258-15,-3-4 129 16,0 2-129-16,-4 3 0 0,-1 1-129 15,-8 2 0-15,1 2 0 16,-16-10 0-16,13 23-129 16,-9-9 0-16,-4 6 0 15,-8 1 0-15,-5 3-129 16,-8 3 0-16,-7 2 129 15,-2 3-129-15,-3-3 0 16,-3 6 129-16,-2-2 0 16,5 0-129-16,4-5 258 15,9-2-129-15,4-4 129 16,9-2 129-16,7 1 0 15,10-8 0-15,12 1 258 0,4-4-129 16,7 4 129-16,2-7-258 16,6 7 0-16,-5-6-129 15,-5 2 0-15,-1-3-258 16,-8-1 0-16,-4 2-258 15,-18-8-258-15,16 7-645 16,-16-7-1161-16,-8-8-2193 16,8 8-516-16,-29-27 387 15</inkml:trace>
  <inkml:trace contextRef="#ctx0" brushRef="#br0" timeOffset="9010.5154">17736 6498 1 0,'2'16'4256'0,"10"2"130"0,-12-18 0 16,21 9-3612-16,0 2-258 16,-1-4-129-16,4 1 129 15,-3-3-387-15,1 1-129 16,2 3-258-16,-7-6-387 15,9 3-258-15,-9-6-387 16,5 3-774-16,-1-1-1677 16,-9-6-387-16</inkml:trace>
  <inkml:trace contextRef="#ctx0" brushRef="#br0" timeOffset="9392.5372">18144 6729 645 0,'8'28'4128'0,"-1"-11"-645"16,-4-6-1419-16,-3-11-387 16,6 18-387-16,-6-18-258 15,8 17 0-15,-8-17-387 16,16 13 258-16,-5-12-387 15,7 1 0-15,-1-2 129 16,7-2-258-16,-6-10 0 16,5 5-129-16,-6-9 0 15,0 4-129-15,-6-5 0 16,-5 2 0-16,-6-5 0 15,-1 0-129-15,-11 1 129 0,-4 2-129 16,-4 3 129-16,-2 2-129 16,1 4 0-16,-2 4 0 15,4 4-129-15,-1 0 0 16,9 11-516-16,-2-8-387 15,13 15-1677-15,0-6-2193 16,0-12-129-16,19 21-129 16</inkml:trace>
  <inkml:trace contextRef="#ctx0" brushRef="#br0" timeOffset="18472.0565">19110 5509 129 0,'0'0'1419'0,"0"0"-258"15,0 0 129-15,0 0-258 16,0 0 0-16,0 0 258 15,0 0-258-15,0 0 0 0,0 0-129 16,0 0 0-16,-7-10-129 16,7 10 0-1,0 0-258-15,0 0-258 16,0 0 129-16,0 0-129 0,0 0-258 15,6-6 129-15,-6 6 0 16,18-4 129-16,-9 1-129 16,8 2 258-16,0-1-129 15,6 2 129-15,-3-4-129 16,5 3 129-16,1 0-258 15,-2 1 0-15,-2-2-129 16,1 2 129-16,-4 0-129 16,-4 0-129-16,-3 0 129 15,-12 0 0-15,10 2-516 16,-10-2-129-16,0 0-1032 15,-1 13-2193-15,-9-13-516 16,10 0-129-16</inkml:trace>
  <inkml:trace contextRef="#ctx0" brushRef="#br0" timeOffset="19650.1239">19127 5754 1161 0,'0'0'2064'0,"0"0"-258"0,0 0 0 16,0 0-258-16,0 0 0 15,0 0-387-15,0 0 0 16,0 0-258-16,0 0-129 15,0 0-129-15,0 0-129 16,0 0-129-16,0 0-129 16,0 0 0-16,0 0 0 15,0 0 129-15,0 0-258 16,0 0-129-16,0 0 0 15,0 0-129-15,0 0 129 16,-8-11-129-16,8 11-129 16,0 0 129-16,-9-5 0 0,9 5 0 15,0 0 0-15,-13-7 0 16,13 7 0-16,0 0 129 15,-12-2 0-15,12 2-129 16,-11-1 129-16,11 1 0 16,0 0 0-16,-10 0 0 15,10 0 0-15,0 0 0 16,0 0 0-16,-11 0 129 15,11 0-129-15,0 0 0 16,0 0 129-16,0 0-129 16,0 0 0-16,0 0 129 15,0 0-129-15,0 0 129 16,0 0-129-16,0 0 0 0,0 0 129 15,9 0-129-15,-9 0 0 16,16 0-129-16,-8 0 129 16,3 0 129-1,2 0-258-15,4 0 129 0,-1 2 129 16,4 0-129-16,1 0 0 15,4 1 129-15,-2 1-129 16,5 0 0-16,-4-3 0 16,-2 2 0-16,2-3 0 15,-5 0 0-15,-2 1-129 16,-5-1 0-16,-2 2-387 15,-10-2-645-15,0 0-1548 16,12 11-1548-16,-12-11-258 0</inkml:trace>
  <inkml:trace contextRef="#ctx0" brushRef="#br0" timeOffset="40094.2931">20584 4279 1677 0,'0'-12'1290'0,"0"1"-387"16,0 11 129-16,0 0-129 15,7-14 129-15,-7 14 129 16,0 0-258-16,0 0 129 15,9 1-129-15,-5 10-258 16,-4 2 0-16,1 9 0 16,-1-1-387-16,0 7 129 15,0 0-258-15,0 4 129 16,-4-5-258-16,2 3-258 15,0-4-129-15,-2-5-903 16,1-4-2322-16,3 6-387 0,0-23 387 16</inkml:trace>
  <inkml:trace contextRef="#ctx0" brushRef="#br0" timeOffset="40404.311">20298 4605 2580 0,'-20'0'3741'16,"4"0"129"-16,16 0-2193 15,0 0-387-15,8-15-387 0,12 14-129 16,0-6-129-1,10 3-129-15,2-4 129 16,10 3-258-16,-1 0 0 16,8 2-258-16,0 1 0 0,1 2 0 15,2 0-129-15,-3 0-129 16,0 2-387-16,-11 0-645 15,3 6-1677-15,-12 3-1419 16,-14-5 0-16,-10 6-258 16</inkml:trace>
  <inkml:trace contextRef="#ctx0" brushRef="#br0" timeOffset="40913.3401">20298 4755 1032 0,'0'0'3354'15,"0"8"516"-15,12-5-2838 0,-1-3-129 16,8 3-129-16,1-3 0 15,8 2-129-15,-2-2-129 16,8 2-129-16,-3-1-258 16,-1 1 0-16,-2 2 129 15,-2-1-258-15,-8 2 0 16,-2 2 0-16,-10 3 0 15,-6 1-258-15,-4 7 129 16,-14 2 0-16,-5 4 0 0,-11 4 0 16,-2 5-129-1,-9-3 258-15,3 5-258 0,-3-1 516 16,4-4-258-1,4 0 129-15,9-5 0 0,7-1 0 16,12-5 0-16,9 1 129 16,3-6 129-16,14 0 0 15,4-2-129-15,7 1 258 16,-2-6-258-16,3 4 0 15,-3-6 0-15,2 1-129 16,-3-4-129-16,-5 1-129 16,-2-2-387-16,-6-1-516 0,2-7-2580 15,-14 7-645-15,5-16 129 16</inkml:trace>
  <inkml:trace contextRef="#ctx0" brushRef="#br0" timeOffset="41125.3522">20137 5088 258 0,'-21'0'4128'16,"11"6"387"-16,16-2-258 15,14-4-3225-15,0 0-387 16,11 0 0-16,1-3 0 15,6 3-129-15,0 0-387 16,1 0-645-16,0 4-645 16,-10 4-2451-16,-4-8-387 15,-1 7-387-15</inkml:trace>
  <inkml:trace contextRef="#ctx0" brushRef="#br0" timeOffset="41464.3716">20716 5063 258 0,'8'19'3999'0,"-8"-19"0"15,0 23-258-15,-7-9-3225 16,-3-1 0-16,6 5-258 15,-5-2-258-15,2 4 129 0,-2-3 0 16,6 4 129-16,-2-7 0 16,2 3-129-16,3-4 129 15,0 1 0-15,7-3-129 16,1 1 129-16,4-2 0 15,4 0-129-15,-2 0 0 16,6-3 0-16,0 1 0 16,-2-2-258-16,1-1-258 15,-5-5-774-15,3 3-1806 16,-2 3-1290-16,-15-6 258 15</inkml:trace>
  <inkml:trace contextRef="#ctx0" brushRef="#br0" timeOffset="41865.3946">20087 5560 774 0,'8'10'3483'16,"27"-10"387"-16,-7 0-2967 16,9-4-129-16,6 2-129 15,5 0 129-15,6 2-129 0,0-1-258 16,8 1 129-16,0 0-258 15,1 2 0-15,2-1 0 16,0 3 129-16,-3-3-387 16,-3 1 0-16,-5 4-129 15,-10-5-258-15,-7 3-129 16,-14-1-1032-16,-12-3-2451 15,-2 10-129-15</inkml:trace>
  <inkml:trace contextRef="#ctx0" brushRef="#br0" timeOffset="42191.4132">20376 5698 2580 0,'0'14'3483'0,"-7"-3"-1806"0,3 2-774 16,3 4-387-16,-2 1-258 15,2 3-129-15,-2 2 129 16,2-1-516-1,-3 4 0-15,1-8-903 16,-2-3-2322-16,5 11-129 0</inkml:trace>
  <inkml:trace contextRef="#ctx0" brushRef="#br0" timeOffset="42509.4312">20018 6016 129 0,'-30'5'4515'0,"30"-5"0"16,-17 0-129-16,17 0-2838 0,9-4-387 15,3-3-387-15,13 3-387 16,4-2 0-16,11 5 0 15,4-4 0-15,5 5-129 16,0 0-129-16,4 0-129 16,-2 6 0-16,1 0 0 15,-5 1 0-15,-3-1-129 16,-3 2-258-16,-8-5-645 15,2 8-774-15,-10-4-1935 16,-10-2-774-16,-2 6-387 16</inkml:trace>
  <inkml:trace contextRef="#ctx0" brushRef="#br0" timeOffset="43010.46">20009 6260 2580 0,'0'0'4128'0,"0"0"-645"15,19 15-2322-15,2-14-258 16,6 10 0-16,3-5 0 0,2 5-387 16,0-4 0-16,0 3-387 15,-5 0 0-15,-3 0 0 16,-7 1 0-1,-6 3 0-15,-7 1 0 0,-4 4 0 16,-12 2-129-16,-9 3 0 16,-5 4 0-16,-5-1 0 15,-3 5 0-15,-4-4 0 16,2 4-129-16,3-2 258 15,4-4-129-15,8-2 0 16,5-1 0-16,8 1 129 16,7-4-129-16,1 0 129 15,5-4 129-15,9 2 0 0,0 0-129 16,4 0 0-1,3-5 129-15,-2 3-129 16,2-3-258-16,-4-2-129 16,2 1-258-16,-9-10-774 0,3 1-2451 15,-13-3-774-15,0 0-129 16</inkml:trace>
  <inkml:trace contextRef="#ctx0" brushRef="#br0" timeOffset="43219.472">19939 6622 1677 0,'-15'-23'4257'16,"3"10"258"-16,12 13-1935 16,0 0-1161-16,9-12-387 15,8 12-387-15,0 0 0 16,7 0 0-16,1 2-258 0,5 1-129 15,2 10-645-15,0-11-774 16,5 10-2838-16,-2 5-387 16,-7-8-516-16</inkml:trace>
  <inkml:trace contextRef="#ctx0" brushRef="#br0" timeOffset="43662.4972">20398 6877 2193 0,'0'19'3354'15,"-9"-1"-2451"-15,9-2-129 0,0-1-258 16,4 3 0-16,1-6-129 16,4 4 129-16,2-1 129 15,2-1-258-15,0-7 258 16,3 3-129-16,0-10 258 15,4 1 0-15,-6-4-258 16,8-7 387-16,-10-9-387 16,5 2 258-16,-8-9-258 0,1 2 129 15,-9-6-258-15,1 3 0 16,-6-3 129-1,-8 6-129-15,-6 1-129 16,-2 7 0-16,-5 6 0 0,-1 4-258 16,-1 6 0-16,0 1 0 15,4 12-258-15,3 0-129 16,9 12-774-16,-3-9-2193 15,9 1-1419-15,5 4-258 16</inkml:trace>
  <inkml:trace contextRef="#ctx0" brushRef="#br0" timeOffset="47590.7218">21333 5527 3096 0,'-9'-3'4128'0,"9"3"-2322"16,-16-4 0-16,16 4-387 16,0 0-258-16,0 0 0 15,-8-11-258-15,8 11-258 0,0 0 129 16,0 0-387-16,0 0-129 15,0 0 0 1,0 0-129-16,12-5-129 16,-4 3 129-16,8 2 258 0,1 0-258 15,5 0 129-15,4 0-129 16,4 5 0-16,3-3 0 15,-2 5 0-15,2-2-129 16,-1 2 0-16,0-1-258 16,-6-3-129-16,-1 5-645 15,-8-8-1032-15,-1 0-2451 16,-3 3-258-16,-13-3 0 15</inkml:trace>
  <inkml:trace contextRef="#ctx0" brushRef="#br0" timeOffset="47894.7392">21258 5687 2709 0,'0'0'4257'16,"0"0"0"-16,3 9-2967 16,-3-9-258-16,16 0-129 15,-6-2-129-15,7 2-129 16,0-1-258-16,6 1 0 15,3 0-129-15,1 5-129 16,3-1-129-16,-1 1 0 0,4 2-387 16,-9-4-903-16,3-3-2967 15,-3 6-129-15,-7-6-129 16</inkml:trace>
  <inkml:trace contextRef="#ctx0" brushRef="#br0" timeOffset="51265.9322">22134 4817 2580 0,'0'0'4773'16,"-12"-1"-1419"-16,12 1-774 16,0 0-645-16,-11-7-387 15,11 7-516-15,7 0-258 0,7 0-387 16,4-3 0-16,8 3-129 15,3 0 0-15,7 0 0 16,3 4-258-16,5-1 129 16,-4 1-129-16,0 2 0 15,-6 1 0-15,-5-3 0 16,-6 4 0-16,-7 0 0 15,-9 5-129-15,-5-1 0 16,-5 6 129-16,-10 2 0 16,-8 5-129-16,-7 1 129 15,-5 8-129-15,-4 1 0 16,-1 1 129-16,-3-2 0 15,3 0-129-15,4-1 129 0,6-4 0 16,6-2 0-16,7-3 0 16,9-4 0-16,6-1 0 15,2-2 0-15,14-1 0 16,2 1 0-16,4-4 0 15,3-1 0-15,1-3 0 16,-1-3 0-16,0-1 0 16,-4-1-129-16,-1 1-129 15,-8-5-645-15,1 1-645 16,-13-1-2967-16,0 0-129 15,1-12-258-15</inkml:trace>
  <inkml:trace contextRef="#ctx0" brushRef="#br0" timeOffset="51466.9436">22038 5178 129 0,'-3'7'3870'15,"3"-7"387"-15,8 18-2580 16,6-14-387-16,10 7-129 15,4-6-129-15,6 4-129 16,4 0-645-16,2-5-1032 16,2-4-3096-16,2 12-516 15,-13-9 258-15</inkml:trace>
  <inkml:trace contextRef="#ctx0" brushRef="#br0" timeOffset="51814.9635">22499 5402 903 0,'5'36'3870'16,"-1"-15"-1290"-16,3-7-129 15,3 6-516-15,-10-20-516 16,19 20 0-16,-19-20-129 15,23 5-129-15,-23-5-387 16,19-4 0-16,-12-9-387 16,-1-3 0-16,-2-3-258 15,-4-2 0-15,0-4-258 16,-5 4 129-16,-6-2-129 0,0 3 129 15,-4 3-129-15,-2 5 129 16,0 7-258-16,-3 3 0 16,1 5-258-16,-4 7-129 15,7 13-387-15,-10-5-903 16,12 8-2322-16,-3 6-387 15,0-4 0-15</inkml:trace>
  <inkml:trace contextRef="#ctx0" brushRef="#br0" timeOffset="52122.9813">21915 5615 1935 0,'17'7'4386'0,"15"-6"129"15,7 4-3096-15,8-5 258 16,14 0-387-16,1 0-258 15,12 3-258-15,-4-3-387 16,0 2-129-16,-4 3-129 16,-7-2-258-16,-11 7 0 15,-11-5-258-15,-8 8-645 0,-17-4-1935 16,-12-9-1290-16,5 27-516 15</inkml:trace>
  <inkml:trace contextRef="#ctx0" brushRef="#br0" timeOffset="52594.0082">22062 5819 2709 0,'0'17'4515'0,"0"-17"-258"16,23 6-2967-16,3 5-258 16,6-2-258-16,7 7 0 15,-2-5-258-15,3 5-129 16,-6-3-387-16,-1 4 258 0,-10-3-258 15,-6 2 129-15,-13 2-258 16,-6 0-129-16,-11 0 129 16,-12 2 0-16,-4 2 0 15,-9 1 0-15,-4 2 0 16,-6-1 129-16,3 2 0 15,-1 1 129-15,5 0 0 16,7 0 0-16,4 1 129 16,9-1-258-16,6 1 387 15,11 1-258-15,4-3 0 16,7 2 129-16,7-6-129 15,10 0 258-15,1-3-129 16,1-3 0-16,-2-2 0 0,0-2-129 16,-2-6-129-16,-7-1-129 15,2 0-645-15,-17-5-903 16,13-11-2580-16,-13 11-516 15,0-20 0-15</inkml:trace>
  <inkml:trace contextRef="#ctx0" brushRef="#br0" timeOffset="52822.021">21918 6169 3354 0,'2'12'4902'0,"17"3"-387"15,-1-5-3354 1,3-6 0-16,12 6-258 0,0-6-129 16,4 5-516-16,5 3-1032 15,-8 0-1935-15,-2-2-1677 16,4 11-129-16,-14-8-128 15</inkml:trace>
  <inkml:trace contextRef="#ctx0" brushRef="#br0" timeOffset="53166.0409">22409 6402 4257 0,'0'0'4773'15,"6"12"-2322"-15,-6-12-129 0,0 15-645 16,0-15-387-16,-2 25-516 15,-6-11-258-15,4 6 0 16,-4 2-387-16,1 0 0 16,0 0 0-16,1-4-129 15,3 3 0-15,1-2 129 16,2-1-129-16,2 0 129 15,3-3-129-15,4 1 129 16,3-4 0-16,2 3 129 16,-1-3-129-16,4-1 0 15,-1-2 0-15,-2-2-129 16,3-2 129-16,-4-4-387 15,6 5-903-15,-8-6-2967 0,1-2-516 16,3-2-387-16,-3-4 1 16</inkml:trace>
  <inkml:trace contextRef="#ctx0" brushRef="#br0" timeOffset="58005.3177">22836 5593 3999 0,'0'0'4386'15,"14"5"129"-15,-14-5-3354 16,12 0-129-16,-2 0-258 16,-10 0 129-16,25 0-258 15,-9 0-129-15,4 2-258 16,2-2 0-16,2 3-516 15,1 3-258-15,-5-6-1032 16,8 0-2451-16,-5 4-516 16,-8-3-129-16</inkml:trace>
  <inkml:trace contextRef="#ctx0" brushRef="#br0" timeOffset="58204.3291">22904 5806 2967 0,'13'22'3741'0,"13"-16"-2709"16,1-1 129-16,2-2-516 15,6-2-645-15,-2-6-2709 16,13 5-903-16</inkml:trace>
  <inkml:trace contextRef="#ctx0" brushRef="#br0" timeOffset="58540.3483">23769 4970 1548 0,'-13'39'3741'16,"1"-21"129"-16,12 9-3612 15,-5 11 258-15,-2 2-258 16,2 6-129-16,2-1-258 15,-2-2-516-15,4-9-2580 16,2 15-645-16</inkml:trace>
  <inkml:trace contextRef="#ctx0" brushRef="#br0" timeOffset="58855.3663">23433 5665 2967 0,'0'0'4386'0,"0"0"-258"16,5-6-2709-16,15 6-258 15,-2-5-387-15,15 5 129 16,2-2 0-16,12 2-387 16,0 0-258-16,6 1 0 15,0 5-258-15,4 4-129 0,-2 4-129 16,-6-2-516-16,-1 10-1677 15,-5 0-1806-15,-16-2-516 16,0 10 258 0</inkml:trace>
  <inkml:trace contextRef="#ctx0" brushRef="#br0" timeOffset="59575.4075">23509 5950 129 0,'21'1'3999'15,"-21"-1"258"-15,28-1-2451 16,-10 2-516-16,-2-1-258 15,8 6-129-15,-4-5-387 16,2 5-129-16,-3 0-129 16,-1 0-129-16,-1 2 0 15,-5 1-129-15,-12-9-129 16,9 19-387-16,-9-4-387 15,-5-3-258-15,-7 8-516 16,-9-4-258-16,1 10 129 16,-9-6-129-16,4 4 258 0,-4-2 387 15,4-2 516-15,5 0 516 16,3 0 387-16,5-2 387 15,7-3 258-15,5 1 129 16,0-1 258 0,8-1 129-16,4-2 387 0,2 3-258 15,1-6 129-15,2 3-258 16,-4-6-258-16,3 2-129 15,-8-4-387-15,4 0-387 16,-12-4-903-16,10 4-1032 16,-10-4-2193-16,0 0-258 15</inkml:trace>
  <inkml:trace contextRef="#ctx0" brushRef="#br0" timeOffset="59856.4236">23427 6171 4128 0,'24'-3'4257'16,"-12"6"-2193"-16,1-3-516 16,12 8-258-16,-4-6-516 15,4 4-129-15,1 2-516 16,-3-4-645-16,6 3-1935 15,2 3-1806-15,-17-10 0 0</inkml:trace>
  <inkml:trace contextRef="#ctx0" brushRef="#br0" timeOffset="60416.4556">23876 6199 3870 0,'0'0'4386'0,"0"0"-2322"15,-4 8-258-15,4-8-516 16,-8 20-387-16,0-7 0 16,3 8-516-16,-6 0 0 15,4 8-129-15,-3-2 129 16,1 2-387-16,-2-1 0 0,3-1 0 15,2-3 0-15,0-2 0 16,2-2 0 0,3-1 0-16,1-3 0 15,1 0 129-15,5-4 0 0,5 0 0 16,-1-3 129-16,7 0 0 15,-4-3 0-15,7 1-129 16,-4-5 129-16,1 1 0 16,0-1-129-16,-4 1 0 15,-2 0-129-15,1-1-129 16,-12-2-258-16,0 0-645 15,14 2-2838-15,-14-2-774 16,0 0-387-16</inkml:trace>
  <inkml:trace contextRef="#ctx0" brushRef="#br0" timeOffset="68758.9326">13814 5477 645 0,'0'0'1548'0,"0"0"-387"16,12 11-258-16,-11 3 0 15,-1 9 0-15,0 4 0 16,0 8 129-16,0 5-516 15,0 6 129-15,0 0-258 16,0 1 129-16,0-2-258 0,4-4-129 16,0-2 129-16,1-6 0 15,2-8-129-15,1-3 0 16,0-10 129-16,-8-12 129 15,18 11-129-15,-5-11 0 16,0-1-129-16,5-13 258 16,-1-1-258-16,3-6-129 15,-2-2 129-15,3-6-129 16,-2-1 0-16,0-3 0 15,-6 1 129-15,1 0-129 16,-5-3 129-16,-2 5 0 16,-5-1 129-16,-1 3-129 0,-1 3-129 15,-3 5 258-15,-3 2-129 16,1 5-129-16,5 13 129 15,-12-8-129 1,12 8 0-16,-7 15 0 16,6 10-129-16,1 7 129 0,0 13 0 15,0 3 0-15,3 13 129 16,2 2 0-16,-1 3-129 15,-1-1 258-15,-1-5 0 16,1 1 0-16,-3-13 129 16,0-1-258-16,-1-12 258 15,-6-3 0-15,-5-8 129 16,-5 4-258-16,-7-11 129 0,-2 0-129 15,-8-5 129 1,-1 2-129-16,-3-1 0 16,1-5-129-16,-1 1-129 15,6-6 0-15,2-1 0 0,6-2-258 16,8 2-645-16,-1-4-903 15,17 2-2967-15,0-15 129 16,0 2-516-16</inkml:trace>
  <inkml:trace contextRef="#ctx0" brushRef="#br0" timeOffset="69882.9969">14278 6061 2580 0,'0'0'2451'0,"0"0"-645"15,0 0-387-15,0 0-258 0,0 0-387 16,0 0 129-16,0 0-258 15,0 0-129-15,-3 10 0 16,3 7 0-16,-5-1 129 16,3 8-129-16,-5 0-129 15,0 8-129-15,-1-2 0 16,2 1-258-16,-2-2 258 15,2-3-258-15,0-6 129 16,0 1-129-16,3-7 0 16,3-14 0-16,-3 17 0 15,3-17 0-15,0 0 0 16,0 12 0-16,0-12 0 15,0 0 129-15,0 0-129 0,0 0 0 16,0 0 129-16,0 0 0 16,0 0 0-16,0 0 129 15,0 0-129-15,0 0 0 16,0 0 0-16,0 0 0 15,0 0-129-15,0 0 129 16,0-7-129-16,0 7 0 16,0 0 0-16,0 0 0 15,0 0 0-15,0 0 0 16,0 0 0-16,0 0 0 15,0 0 0-15,0 0 0 16,0 0 0-16,0 0 0 0,0 0 0 16,0 0-129-16,0 0 129 15,0 0 0-15,12-7 0 16,-12 7 0-16,9 0 0 15,-9 0 0-15,21 0 129 16,-8 0-129-16,3 0 0 16,-1 1 0-16,6 0 129 15,-1 0-129-15,2-1 0 16,1 0 129-16,-4 0-129 15,0 0 129-15,-3-2-129 16,-4-1 0-16,-12 3-387 16,9-4-1032-16,-9 4-3096 15,0 0-258-15,-9-9-129 0</inkml:trace>
  <inkml:trace contextRef="#ctx0" brushRef="#br0" timeOffset="70428.0282">14725 5785 1419 0,'0'16'3483'0,"13"-18"-2322"16,0 2 0-16,6 0 0 0,2 0-129 16,1 0 0-16,6 0-258 15,-1-4 0-15,4 4-258 16,-1-6 129-16,1 2-258 15,-6 2-129-15,-3-2-516 16,-1 4-129-16,-9-4-774 16,-3-1-2580-16,-9 5-516 15,0 0 259-15</inkml:trace>
  <inkml:trace contextRef="#ctx0" brushRef="#br0" timeOffset="70671.0419">14749 5991 3225 0,'47'3'3741'16,"-15"-3"-2193"-16,0 0-516 15,1 0-258-15,0 0-258 16,-2-1-258-16,-6 1-258 16,-5-2-258-16,0 2-516 15,-8 0-1548-15,-12 0-1548 16,10-2 1-16</inkml:trace>
  <inkml:trace contextRef="#ctx0" brushRef="#br0" timeOffset="107571.1527">15918 8429 258 0,'-14'-61'4128'0,"2"22"387"15,12 10-387-15,-4 2-3741 16,-2 0 387-16,6 9-129 15,-8 3 129-15,8 15-129 16,0 0 129-16,-12 19-129 16,4 5-129-16,7 18 0 15,-5 1-258-15,5 11 0 16,0-1 0-16,1 2-129 0,0-8 0 15,4-7-129 1,4-8 129-16,1-9-129 16,7-14 258-16,2-9-258 15,2-5 0-15,5-17 129 0,-1-8-129 16,1-9 129-16,-3-5-258 15,0-4 129-15,-6 1 0 16,-2 4 0-16,-5 6 129 16,-6 9-129-16,-1 10 129 15,-2 18 0-15,0 0 0 16,0 18 0-16,0 18-129 15,3 9 129-15,3 9 0 16,0 6-129-16,3 6 129 16,1 3-129-16,2 0 0 15,-1-4 129-15,-2-4 0 16,0-8-258-16,-7-7 258 15,-1-3 0-15,-2-8-129 0,-10-7 258 16,-5-8-129-16,-9-3-129 16,-3-6 0-16,-6-4 0 15,-2-2-516-15,-3-5-129 16,7 0-516-16,-5-15-1161 15,18 6-1935-15,4-2-903 16,6-5-258-16</inkml:trace>
  <inkml:trace contextRef="#ctx0" brushRef="#br0" timeOffset="108001.1773">16239 8768 1548 0,'12'-28'4515'0,"-2"20"258"15,-10 8-2451-15,0 0-387 16,14 0-387-16,-14 10-645 16,0 14-258-16,-7 3-258 15,6 5 0-15,-3 4-129 16,4 1-129-16,-2-1-129 0,2-5 129 15,3-7 0-15,1-5 129 16,4-8-129-16,1 1 258 16,2-11-129-1,3 2 129-15,-2-3-129 0,8-4 129 16,-3-1 129-16,9 3-258 15,-2-4-129-15,4 2-129 16,-2 3 0-16,-1-2-387 16,6 5-1806-16,-8-2-2580 15,-10-1-387-15,2-4-258 16</inkml:trace>
  <inkml:trace contextRef="#ctx0" brushRef="#br0">16675 8485 3999 0,'0'0'4644'15,"15"-19"0"-15,10 0-1677 16,5 7-2451-16,-2-2-645 15,1-3-1161-15,-2 1-2967 16,5 10-516-16,-13-6 129 0</inkml:trace>
  <inkml:trace contextRef="#ctx1" brushRef="#br0" timeOffset="107292.1367">20880 12445 0 0,'0'0'0'0,"0"0"0"0,0 0 0 0,0 0 0 0,0 0 0 0,0 0 0 0,0 0 0 0,0 0 0 0,0 0 0 0,0 0 0 0</inkml:trace>
  <inkml:trace contextRef="#ctx0" brushRef="#br0" timeOffset="108483.2049">16644 8603 2193 0,'-1'33'4773'0,"11"-29"-258"15,19 6 129-15,8-8-4257 16,-4-2 0-16,4 0-387 15,0 0-903-15,0 0-2709 0,-11-12-774 16,10 6-387-16</inkml:trace>
  <inkml:trace contextRef="#ctx0" brushRef="#br0" timeOffset="110890.3426">17471 8306 1 0,'18'3'3611'0,"-18"-12"388"15,12 4-2709-15,-12 5-774 16,9-15 387-16,-9 15-129 16,7-20 0-16,-5 6-258 15,-2-3 258-15,0 17 0 16,-11-27-129-16,0 18 0 15,-2-2-258-15,-4 8-129 0,-3 1 0 16,-4 8-129-16,-4 8 129 16,2 8-129-16,-3 6-129 15,4 7 129-15,4 4-258 16,5 1 258-16,4 2-258 15,7-4 258-15,5-7-129 16,12-6 129-16,5-9 0 16,7-9 0-16,2-7 0 15,4-7 0-15,1-15 0 16,-1-1 0-16,-2-5 0 15,-4-1-129-15,-6-1 129 16,-2 5 0-16,-7 2 0 16,-2 7 129-16,-7 16-129 0,0 0 129 15,0 0-129-15,-3 28 0 16,-2 8 0-1,1 11 0-15,1 9 0 16,3 6-129-16,0 7 129 0,0-1-129 16,4 0 129-16,1-2-129 15,0-12 0-15,0-4 129 16,-4-7-129-16,-1-10 129 15,-4-7 0-15,-4-7 0 16,-9-10-129-16,-3-2 129 16,-8-7-129-16,-3-2-129 15,-1-7-258-15,-6-10-258 16,10 3-645-16,-7-13-903 15,15 3-2064-15,4 2-774 16,3-9 129-16</inkml:trace>
  <inkml:trace contextRef="#ctx0" brushRef="#br0" timeOffset="111585.3823">17712 8521 1419 0,'0'-10'2838'16,"8"-1"-129"-16,-8 11-645 15,10-12-387-15,-10 12-387 16,0 0 0-1,0 0-258-15,15 5-258 16,-15 13-129-16,3 7-258 0,-3 1 258 16,0 7-387-16,0-3-129 15,0 3 0-15,0-6 0 16,-2-1-129-16,2-8-129 15,0-3 258-15,0-4 0 16,0-11-129-16,0 0 129 16,0 0 0-16,0 0 0 15,0 0 0-15,0 0-129 0,8-9 129 16,-8 9-129-1,11-14 0-15,-11 14 0 16,18-3 0-16,-9 3 258 16,5 0-258-16,-1 2-258 0,0 3 258 15,3 2-129-15,-4-4-645 16,7 2-1806-16,-1-2-1806 15,-18-3-387-15,23-5 0 16</inkml:trace>
  <inkml:trace contextRef="#ctx0" brushRef="#br0" timeOffset="111834.3966">18039 8388 4128 0,'25'7'4257'15,"-9"-12"-129"-15,9-2-3612 16,2-1-258-16,0 2-258 15,2-6-516-15,-1 5-1419 16,-1 3-2193-16,-12-11-129 16</inkml:trace>
  <inkml:trace contextRef="#ctx0" brushRef="#br0" timeOffset="112024.4074">18167 8253 3612 0,'-7'42'4644'0,"10"-21"-1677"0,5 8-1935 16,-4 0-516-16,5 1-1032 16,-1-10-2193-16,9 11-1290 15,-13-19-129-15</inkml:trace>
  <inkml:trace contextRef="#ctx0" brushRef="#br0" timeOffset="112359.4266">18432 8322 1161 0,'25'-14'4386'16,"-7"9"-129"-16,1-3-2580 0,-7-8 0 15,8 10-387-15,-10-9 0 16,6 10-258-16,-16 5-387 15,18-8 0-15,-18 8 129 16,11 16-258-16,-11 4 0 16,1 13-129-16,2 0-258 15,-3 12 0-15,3 3 0 16,-1 3-129-16,2 1 129 15,-1 0-258-15,-2-4 129 16,-1-3-258-16,0 2 258 16,-4-7-387-16,-4 0-258 15,-6-12-516-15,5 5-1290 16,-6-6-2322-16,-6-14-258 0,5 0 0 15</inkml:trace>
  <inkml:trace contextRef="#ctx0" brushRef="#br0" timeOffset="112542.437">18457 8032 1032 0,'38'-31'4773'0,"-22"25"-258"15,5 12-516-15,-2 0-4902 0,-19-6-2580 16,21 27-774-16,-21-27-258 16</inkml:trace>
  <inkml:trace contextRef="#ctx0" brushRef="#br0" timeOffset="113294.4801">18841 7914 903 0,'0'40'3999'0,"-3"-14"129"0,7 16-2451 16,1 8-1290-16,-2 6 258 15,6 5-129-15,-3 0 0 16,3 2 0-16,-4-8-258 16,6-5 129-16,-6-13-258 15,3-7 258-15,-6-11-129 16,1-3 129-16,-3-16-258 15,0 0 0-15,0 0-129 16,-3-16 129-16,2-4-129 16,-2-6-129-16,2-4 129 15,1-4 0-15,0 4 0 16,5 2 0-16,2 8 129 15,4 7 0-15,-1 7 0 0,6 6 0 16,-1 8 0-16,2 11 129 16,-3 2 0-16,2 4 0 15,-4-1 0 1,-3 6 0-16,-4-6 129 0,-2 6 0 15,-3-6 129-15,-4 1 0 16,-8-5-129-16,0 2-129 16,-5-4-129-16,1-1-516 15,4 0-387-15,-6-15-903 16,18-2-2322-16,-12 9-903 15,12-9-258-15</inkml:trace>
  <inkml:trace contextRef="#ctx0" brushRef="#br0" timeOffset="113629.4992">19127 8445 3354 0,'5'41'4257'15,"-9"-14"-129"-15,-5 4-2838 16,4 6-516-16,-6-2-258 15,1 2-129-15,-2-7 258 16,5-1-387-16,1-12 258 16,6 2 258-16,0-19-258 15,4 16 129-15,-4-16 0 16,19 0-129-16,-7-1 0 15,8-2-129-15,-2-3 0 16,6 3-258-16,0-1 129 16,5 3-129-16,0-1 0 15,-1 2-129-15,-2 0 0 0,-3 0 0 16,-2 2-129-16,-5-2-129 15,1 7-1161-15,-17-7-3096 16,0 0-387-16,0 0-258 16</inkml:trace>
  <inkml:trace contextRef="#ctx0" brushRef="#br0" timeOffset="114474.5476">20725 7979 3483 0,'10'1'4515'16,"9"-1"-1806"-16,2 10-1290 0,-1-10 258 15,12 9-129-15,-3-7-258 16,8 7-387-16,-7-3-387 15,5 2-129-15,-8 0-129 16,-2 3-129-16,-9 0 0 16,-3 6 0-16,-9-2 0 15,-4 5 129-15,-10 0-129 16,-10 4 129-16,-9-1-129 15,-8 5 0-15,-4 0-129 16,-1 3 0-16,-2-1 0 16,6-3 0-16,5 1 0 15,8-3 0-15,13 0 0 16,12-2 0-16,5-4 0 0,15-2 0 15,9-4 0-15,3 1 129 16,5-6-129-16,-3 0 0 16,1-4-129-16,-8-3 0 15,-2 4-516-15,-13-6-774 16,-2 1-774-16,-10 0-1419 15,-11-14-516-15,-5 8-1161 16</inkml:trace>
  <inkml:trace contextRef="#ctx0" brushRef="#br0" timeOffset="114703.5607">20646 8314 1548 0,'-13'-14'4386'16,"21"14"516"-16,8 3-2709 15,10 11-516 1,-1-9-129-16,11 11-258 15,-5-11-387-15,6 8-516 0,-4-6-129 16,-1 0-516-16,-2 1-387 16,-6-8-129-16,1 7-129 15,-9-7-516-15,5 2-1161 16,-3 0-1935-16,-6-3-129 15</inkml:trace>
  <inkml:trace contextRef="#ctx0" brushRef="#br0" timeOffset="115073.5818">21155 8421 2967 0,'0'0'5289'15,"11"10"-516"-15,-11-10 0 16,-8 0-3741-16,8 0-129 15,-9 2-258-15,9-2-387 16,-11 15 0-16,5-3-129 16,-1 3 0-16,-1 7 0 15,4 0 0-15,-1 1-129 16,1-2 129-16,2 1-258 15,2 1 258-15,0-6-129 16,3-2 0-16,2-3 0 16,-5-12 0-16,20 18 129 15,-6-12 258-15,5 0-258 0,2-3 0 16,4-1 129-16,-1 1-129 15,2-1-129-15,-1-2 0 16,-2 0-129-16,-3 0-387 16,-20 0-774-16,23-4-1032 15,-23 4-2322-15,6-11-645 16,-6 11 129-16</inkml:trace>
  <inkml:trace contextRef="#ctx0" brushRef="#br0" timeOffset="115445.6031">21404 8119 1935 0,'3'13'4386'0,"14"-3"-1290"15,3 2-1419 1,0-5 129-16,13 6-645 15,-3-4-387-15,4-4-129 16,1 2-903-16,-5-7-1419 0,-1-2-1935 16,0 2-1032-16,-18-8 258 15</inkml:trace>
  <inkml:trace contextRef="#ctx0" brushRef="#br0" timeOffset="115624.6133">21456 8290 3612 0,'21'38'4515'0,"8"-16"-774"16,1-9-3483-16,3-2-387 15,-4-6-1032-15,3-5-1548 0,2 9-1419 16,-11-15 130-16</inkml:trace>
  <inkml:trace contextRef="#ctx0" brushRef="#br0" timeOffset="116073.639">21957 8137 3612 0,'10'-7'4902'15,"-10"7"-129"-15,3 21-1290 16,-3-5-2580-16,0 10 129 0,0 1-387 16,0 9-129-16,-5-1-258 15,4 2 0 1,-3-5-129-16,1 1 0 0,2-9-129 15,-1-5 129-15,1-7-129 16,1-12 129-16,0 0-129 16,0 0 0-16,1-6 0 15,3-10 0-15,4-4 129 16,2-8-258-16,0-7 258 15,3-2-129-15,3-5 129 16,2 2-129-16,1 1 129 0,-1 3 0 16,2 5 129-16,-1 6 0 15,-5 8-258 1,2 5 129-16,-3 7-129 15,-1 3 0-15,0 2-129 16,-3 0-516-16,8 7-516 0,-17-7-1419 16,22 10-2064-16,-8 5-258 15,-1 0-516-15</inkml:trace>
  <inkml:trace contextRef="#ctx0" brushRef="#br0" timeOffset="116521.6646">22326 8385 2967 0,'4'-15'4644'16,"-4"15"0"-16,0 0-129 15,0 9-3483-15,0-9-387 16,0 25-129-16,-5-7-387 15,-3 7 258-15,-2 2 0 16,-1 7-258-16,-4-2 129 16,4 1 0-16,-3-7 0 15,5 2-129-15,0-9 258 16,6-4-258-16,3-15 129 0,-1 14 0 15,1-14 0-15,9 1-129 16,3-1-129-16,3 0 129 16,3 0 0-16,2 0-129 15,2 0 0-15,2 1 0 16,-4 3-129-16,-3 0 0 15,0 3-516-15,-17-7-1677 16,0 0-2580-16,9 2-129 16,-9-2-258-16</inkml:trace>
  <inkml:trace contextRef="#ctx0" brushRef="#br0" timeOffset="117113.6985">22641 8310 2967 0,'0'0'4644'15,"12"0"-1032"-15,7 0-1548 16,-4 0-516-16,14 0-129 0,-5 0-129 15,17 3-258-15,-6-3-645 16,3 0-258-16,0 2-387 16,-9-2-645-16,5 0-387 15,-15-4-1032-15,-3-4-2193 16,-2 3-258-16,-14-6 0 15</inkml:trace>
  <inkml:trace contextRef="#ctx0" brushRef="#br0" timeOffset="117496.7204">22835 8090 1032 0,'6'10'4515'0,"-6"-10"0"0,2 14-2580 15,3 8-516 1,-5 0-129-16,0 10-258 15,-2-3-129-15,-1 3-387 16,-5-1-516-16,3 1-129 0,2-3-387 16,-2-3-645-16,5-3-1161 15,5 0-2064-15,-5-23-129 16,23 17 388-16</inkml:trace>
  <inkml:trace contextRef="#ctx0" brushRef="#br0" timeOffset="117854.7409">23135 8215 4773 0,'6'-14'4773'15,"7"1"-258"-15,-1-4-1419 0,0 6-2451 16,-4-7 129-16,7 5-387 15,-5-6 129-15,3 6 0 16,-4-2-129-16,2 5 0 16,-11 10 0-16,17-5 0 15,-17 5 129-15,13 22-387 16,-9 7 0-16,-1 9-129 15,-3 10-129-15,0 8 258 16,0 7 0-16,-5 3 0 16,-8 1-129-16,0-1 129 15,-6-6-129-15,-5 0 0 16,-2-8 129-16,-8-5-258 15,0-5-516-15,-9-18-1032 0,9 1-2451 16,-1-11-903-16,1-14-258 16,10-3 258-16</inkml:trace>
  <inkml:trace contextRef="#ctx0" brushRef="#br0" timeOffset="118017.7502">23176 7901 2580 0,'30'-31'4257'16,"-30"31"-774"-16,21 0-1290 16,-10 15-5805-16,-11-15-903 0,18 29 387 15</inkml:trace>
  <inkml:trace contextRef="#ctx0" brushRef="#br0" timeOffset="118309.7667">23463 7978 3483 0,'5'28'4902'16,"3"-7"-129"-16,3 6-2451 15,-10-7-258-15,12 17-387 16,-10-7-516-16,14 12-129 16,-8-8-387-16,10 4-258 15,-5-6-129-15,2 1-258 0,1-7-129 16,-5-8-387-16,8 5-1032 15,-20-23-2322-15,17 8-903 16,-6-8-387-16,-11 0-129 16</inkml:trace>
  <inkml:trace contextRef="#ctx0" brushRef="#br0" timeOffset="118513.7786">23710 8056 2451 0,'-3'-47'4902'15,"-5"38"0"-15,8 9-129 16,-12 27-2967-16,-10-5-516 0,7 17-516 15,-14 1-387-15,4 6 0 16,-8 2 0-16,6-1-387 16,0 2-774-16,-2-13-774 15,15 2-1548-15,2-7-1677 16,5-12-129-16,7-5-258 15</inkml:trace>
  <inkml:trace contextRef="#ctx0" brushRef="#br0" timeOffset="118821.7961">23782 8292 2193 0,'14'0'4515'0,"-13"12"-129"16,-7 2-1161-16,-7-1-1806 15,7 12-258 1,-10-7-258-16,8 12 129 15,-7-10-258-15,10 5-129 0,-1-7 129 16,6 3-129-16,2-8 0 16,15-1-129-16,-2-8-129 15,7 1-129-15,2-5 0 16,4 3-258-16,-1-3 129 15,2 0-258-15,-1 0 387 16,-4 0-387-16,-2 7 129 16,-7-4-516-16,3 12-903 15,-18-4-2967-15,0-11-645 16,0 21-129-16,0-21-516 15</inkml:trace>
  <inkml:trace contextRef="#ctx0" brushRef="#br0" timeOffset="129274.3941">20691 9252 1548 0,'-22'0'1161'15,"7"-2"-258"-15,15 2-258 16,0 0 0-16,0 0-516 16,0 0 129-16,12 0 0 15,3 1 0-15,7-1-129 16,-1 0 0-16,9 0 258 15,2 0-129-15,5-2-129 0,2-2-258 16,2-2 258-16,3 1-258 16,1 0 129-16,2 0-258 15,3 2 258-15,3-1-387 16,1 3 387-1,0 0-129-15,6-3-129 0,0 3 129 16,2 0-129-16,1-2 129 16,5 1-129-16,-1 1-258 15,0-2 0-15,3 0-258 16,-4 0 0-16,1 2 129 15,0-1 0-15,-1 1 258 16,0 1 0-16,-1-3 387 16,1 3 387-16,-4 0 0 0,2 0 258 15,1 0-129-15,-4 0 0 16,1 2 129-1,0-1 0-15,-3 1 0 16,3 0-258-16,0 1 129 0,-1-2-129 16,-1 1 387-16,0-1-129 15,-2 2 0-15,-3-3 0 16,-1 2 129-16,-5-2 0 15,1 0 0-15,-5 0-258 16,1 0 0-16,-5 0-129 16,-1-1-258-16,-5 1-258 15,-5-4-258-15,-2 2-2322 16,1 6-1548-16,-16-8 129 15</inkml:trace>
  <inkml:trace contextRef="#ctx0" brushRef="#br0" timeOffset="140722.0488">16147 9994 774 0,'-53'-32'129'0</inkml:trace>
  <inkml:trace contextRef="#ctx0" brushRef="#br0" timeOffset="141703.1049">15878 10439 2967 0,'-6'-12'3870'16,"5"-4"-2322"-16,1 1-774 15,0-5-129-15,4 0-387 16,4-7-129-16,3 0 0 16,2-7 0-16,0-3 129 15,4-8-129-15,0-4 0 16,0-6 0-16,3-3 0 0,-2-5 0 15,2-4 0-15,-1-1 258 16,3 0-258 0,-6 2 129-16,1 5-129 15,-4 2 258-15,3 9-129 0,-4 2 0 16,-3 6-129-16,-1 6 0 15,0 7-129-15,-3 4 0 16,1 4 0-16,-4 5 0 16,1 4-129-16,-3 12 129 15,1-11 0-15,-1 11-129 16,0 0 258-16,0 0 0 15,-3 11-129-15,-3 1 258 16,2 4-129-16,-4 0 129 0,0 6-258 16,-2 1 129-1,0-1-129-15,1 1 0 16,-1-4-129-16,-1 0 129 15,3-3 0-15,0-1-129 0,8-15 258 16,-13 16-129-16,13-16 129 16,0 0-129-16,-10 7 0 15,10-7 0-15,0-7 0 16,6-6 0-16,6-3 0 15,2-7-129-15,2-2 129 16,3-3-129-16,2 2 258 16,-1 0-258-16,-1 6 258 15,0 4-258-15,-3 9 129 16,-2 7 0-16,-2 1 0 15,-1 15 129-15,-3 5-129 16,-4 11 0-16,0 3-258 0,-1 9-903 16,5 7-3096-16,-9-11-258 15</inkml:trace>
  <inkml:trace contextRef="#ctx1" brushRef="#br0" timeOffset="157010.9804">22087 14023 0 0,'0'0'0'0,"0"0"0"0,0 0 0 0,0 0 0 0,0 0 0 0,0 0 0 0,0 0 0 0,0 0 0 0,0 0 0 0,0 0 0 0,0 0 0 0,0 0 0 0,0 0 0 0,0 0 0 0,0 0 0 0,0 0 0 0</inkml:trace>
  <inkml:trace contextRef="#ctx0" brushRef="#br0" timeOffset="165182.4479">15888 10533 3483 0,'-31'4'3225'16,"20"-4"-774"-16,11 0-387 0,0 0-258 15,0 0-258-15,13-16-387 16,11 13-387-16,1-5-258 15,13 6-129-15,2-1-129 16,7 2-129-16,5-2 0 16,3-1-129-16,-1 3 0 15,3 1 129-15,-5 0-129 16,0 1 129-16,-7 3-129 15,-3 0 258-15,-9-1-258 16,-9 10 258-16,-8-3-129 16,-10 8 129-16,-7-1-129 15,-11 8 0-15,-10 3 129 16,-2 2-129-16,-8 0-129 0,1 1 0 15,-1-2-129-15,3-6-129 16,6 4-516-16,-2-12-1548 16,10-8-2064-16,4 6-516 15,-1-13 129-15</inkml:trace>
  <inkml:trace contextRef="#ctx0" brushRef="#br0" timeOffset="165467.464">16003 10608 258 0,'-41'5'4515'0,"29"7"0"15,-5-5-258-15,4 8-3225 16,13 14-129-1,-7 7-258-15,7 15 129 0,-4 1-129 16,4 17-129-16,-1 5 129 16,1 11-387-16,0-2 0 15,-1 5-129-15,-1-4-129 16,0-5-129-16,0-1-645 15,-4-12-2193-15,-1-13-1548 16,7-4-387-16,-5-20 0 16</inkml:trace>
  <inkml:trace contextRef="#ctx0" brushRef="#br0" timeOffset="166262.5097">16180 11437 3612 0,'-7'-19'4386'16,"7"19"-387"-16,-10 1-3483 15,8 13 129-15,-1 3-387 0,3 9 129 16,-1-2-129-16,1 2-129 16,0 2 0-16,0-4 129 15,0-5 0-15,6-2 0 16,-6-17 0-16,14 12 0 15,-3-12-129-15,1-4 129 16,3-10-129-16,1-1 258 16,-3-5-258-16,3 2 129 15,-3-5-129-15,-1 9 0 16,-4-2 129-16,-8 16 0 15,0 0 0-15,12 0 0 16,-12 16 129-16,1 11-129 16,-1 7-129-16,4 4 0 0,-2 8 0 15,4 2 0-15,-2 2 0 16,3-2-129-16,-2-2 0 15,0-4 258 1,-2-7-129-16,1-1 258 0,-4-6 0 16,0-1 129-16,-7-11 0 15,-5 1 0-15,-6-6 0 16,-1 1-258-16,-5-4-387 15,-6-7-645-15,6 3-3225 16,-6-1-774-16,-3-3-387 16,8 0-516-16</inkml:trace>
  <inkml:trace contextRef="#ctx0" brushRef="#br0" timeOffset="167824.5989">16599 10951 3096 0,'-26'-4'4386'0,"8"-4"-129"0,18 8-2967 16,6-7-258 0,8 3-387-16,13 2 129 15,2-2-387-15,6 4-129 16,3 0 129-16,4 0-258 0,-3 0-129 15,-1 0-516-15,-2 3-387 16,-9-3-1161-16,-4 0-2064 16,-1 4-516-16,-22-4 259 15</inkml:trace>
  <inkml:trace contextRef="#ctx0" brushRef="#br0" timeOffset="167974.6076">16677 11095 3354 0,'-3'24'4128'15,"3"-24"-2451"-15,30 9-1806 0,2-6-1290 16,-2-8-2064-16,18 5 0 16</inkml:trace>
  <inkml:trace contextRef="#ctx0" brushRef="#br0" timeOffset="169005.6666">17546 9871 1806 0,'-2'-26'4128'16,"-3"3"0"-16,5 23-2838 15,0 0-387-15,-5 6-129 16,5 17-387-16,0-2 0 15,0 12-258-15,0 3 129 16,0 6 0-16,-2-1-129 16,2-1-129-16,0-3 129 15,0-4-129-15,1-8 129 16,5-5 129-16,-6-20-129 15,20 9 0-15,-3-14 0 16,3-11 0-16,-3-9 0 16,7-5 0-16,-4-3-129 0,2-2 0 15,-3 1 129-15,-1 8-129 16,-9 4 0-16,1 7 129 15,-10 15 258-15,0 0-258 16,5 12 0-16,-7 14 0 16,-3 13 0-16,0 9 0 15,-3 6 0-15,4 6 0 16,0 1 0-16,0 2 0 15,4-4 0-15,0-1 0 16,0-10 0-16,1-6 258 16,-1-12-129-16,6-2 129 15,-6-14 0-15,0 0-129 16,0-14 129-16,-23 7-258 0,6-7 0 15,-3-3-129-15,-3-1-387 16,-9-5-516 0,10 9-903-16,-10-5-1677 15,5-1-1290-15,9 6-645 0</inkml:trace>
  <inkml:trace contextRef="#ctx0" brushRef="#br0" timeOffset="169312.6839">17849 10351 2322 0,'29'0'3354'16,"-10"4"-1419"0,-15 10-387-16,-6 2-258 15,0 7 0-15,-13-3-258 16,7 7 129-16,-9-5-387 0,9 5 129 15,-4-9-258-15,7 2 129 16,5-20-258-16,-1 22 0 16,1-22 0-16,14 5-258 15,3-5 0-15,7 0 129 16,2-2-258-16,6 1-129 15,1 0 0-15,0-2-258 16,0 3-516-16,-11 0-1677 16,-2 0-2193-16,0 3-387 15,-20-3 129-15</inkml:trace>
  <inkml:trace contextRef="#ctx0" brushRef="#br0" timeOffset="169527.6963">18162 10299 3354 0,'16'-15'4257'0,"-7"7"-2451"16,10 7-387-16,-4-5-258 15,10 6-129-15,-4-2-258 16,7 2-387-16,1 0-387 15,-3-2-1161-15,5-4-1806 16,0 5-1290-16,-8-14 0 16</inkml:trace>
  <inkml:trace contextRef="#ctx0" brushRef="#br0" timeOffset="169720.7075">18759 9959 1935 0,'12'5'3870'0,"-20"14"-1677"0,3 12-903 0,-9 4-129 0,4 12-387 0,-6 2-129 0,6 5-516 16,-1 5-645-16,-1 0-1677 15,-4-9-1806-15,14 12 129 16</inkml:trace>
  <inkml:trace contextRef="#ctx0" brushRef="#br0" timeOffset="170067.7273">17580 11014 4128 0,'-37'-22'4902'0,"37"8"-387"15,3-13-129-15,27-6-4386 16,11 9 0-16,13 3-129 15,13 6 129-15,14 3-129 16,6 7 258-16,9 5-129 0,7 2 0 16,-9 9 129-16,-1 1-258 15,-7 4 0-15,-12-4-129 16,-11 8-387-16,-17-10-1419 15,-5 4-1290-15,-14 4-1290 16,-27-18-129-16</inkml:trace>
  <inkml:trace contextRef="#ctx0" brushRef="#br0" timeOffset="170920.7761">17510 11300 1419 0,'0'0'4257'0,"-4"-11"0"16,4 0-2709-16,0 11-258 16,3-16-129-16,-3 16-258 15,9-13 0-15,-9 13-387 16,0 0 0-16,11-10-129 15,-11 10-129-15,0 0-129 16,4 11 0-16,-3 8 129 16,-1 3-129-16,0 9 258 15,0 4-258-15,0 5 129 16,0 3-129-16,0-1 0 15,0-5 129-15,0-5-258 0,3-8 129 16,4-5-129-16,1-8 129 16,4-8 0-16,4-7 0 15,1-8-129-15,2-9 0 16,2-7 129-16,-4-2-129 15,3-1 0-15,-6-3 0 16,-1 7 0-16,-6 3 129 16,2 5-129-16,-8 9 129 15,-1 10-129-15,0 0 0 16,0 24 0-16,0 7 0 15,0 6 0-15,0 7 0 16,0 9 0-16,5 1 129 16,1 4 0-16,0-3-129 0,4 3 129 15,-5-9 0-15,3 1 0 16,-7-6-129-16,0-5 129 16,-1-5-129-16,-11-4 129 15,-6-5 0-15,-6-3 0 16,-3-7-129-16,-7-4 0 15,0-5-258-15,-4-6-258 16,6 2-516-16,-5-9-1290 16,13-6-2451-16,6 0-129 15,8-9-258-15</inkml:trace>
  <inkml:trace contextRef="#ctx0" brushRef="#br0" timeOffset="171251.795">17865 11728 516 0,'0'0'3870'0,"13"13"387"15,-13-13-2580-15,2 13 0 16,3 1-129-16,-5-14 129 15,1 29-258-15,-1-14-387 16,0 10-129-16,-3-6-129 16,3 3-129-16,-1-3-258 15,1 0 129-15,3-7-258 16,6 1 129-16,3-9-258 15,10-2 258-15,1-2-258 16,3 0 0-16,3-2-258 16,-4-4-129-16,3 4-516 0,-12-9-1419 15,1 3-2709-15,-5 4-129 16,-12 4-387-16</inkml:trace>
  <inkml:trace contextRef="#ctx0" brushRef="#br0" timeOffset="171484.8083">18119 11607 774 0,'-1'-14'3870'0,"1"14"516"0,5-1-2967 16,13 1 0-16,-5 0-387 15,9 0 129-15,-2-1-387 16,6 1 129-16,-2-6-774 16,-3-3-645-16,4 2-1677 15,-4 3-2322-15,-9-15 0 16,4 11 388-16</inkml:trace>
  <inkml:trace contextRef="#ctx0" brushRef="#br0" timeOffset="171671.8191">18288 11387 774 0,'-13'41'3999'0,"7"-23"129"15,3 9-2967 1,3 4-258-16,0 1-129 0,0-1-516 15,0-1-1548-15,3 6-2451 16,-3-18-258-16</inkml:trace>
  <inkml:trace contextRef="#ctx0" brushRef="#br0" timeOffset="171938.8341">18581 11282 1806 0,'13'11'5031'0,"-9"15"-387"16,-4 0 129-16,-4 0-3870 15,4 15-129-15,0-5 129 16,0 9-387-16,0-7-129 15,0 3-129-15,3-4-258 16,-3-5-774-16,4 0-3354 16,-2 3-645-16,-2-10-258 15,0 7 258-15</inkml:trace>
  <inkml:trace contextRef="#ctx0" brushRef="#br0" timeOffset="180721.3365">19193 10929 1677 0,'51'-4'3612'0,"-27"1"0"16,10 2-3354-16,-1 0-258 15,3 1-258-15,-7 0-516 16,-1-1-1677-16,-1 2-1290 16</inkml:trace>
  <inkml:trace contextRef="#ctx0" brushRef="#br0" timeOffset="180933.3488">19157 11064 1806 0,'-22'28'4257'0,"26"-10"645"15,-4-18-516-15,24 12-3999 16,3-3 0-16,5 1 129 16,6-1-258-16,2-2 0 15,-3-3-387-15,4 4-903 0,-10-2-2451 16,-2-6-774-16,0 0-516 15</inkml:trace>
  <inkml:trace contextRef="#ctx0" brushRef="#br0" timeOffset="181491.3805">20433 9740 2193 0,'-3'-18'3354'0,"3"18"-1677"15,0 0-258-15,-5 22-258 16,-1-4-129-16,6 14-129 15,-5-4-129-15,3 9 0 16,-3-1-129-16,3 4-387 16,-5-3-129-16,2-1-129 15,0-5-258-15,-2-7-516 16,3 2-1032-16,-2-5-1290 15,-4-13-1290-15,9 9 388 16</inkml:trace>
  <inkml:trace contextRef="#ctx0" brushRef="#br0" timeOffset="181741.395">20095 10150 1548 0,'-24'8'4128'15,"24"-8"-1806"-15,7 9-387 16,19-2-387-16,3-7 0 15,15 3-129-15,-1-3-129 16,10 0-258-16,-5-2-387 16,3 1-387-16,-5-2 0 15,-4 2-258-15,-9 0-129 16,-2-3 0-16,-4 4-645 15,-11 0-903-15,-3 0-2193 0,-2 6-645 16,-11-6-387 0</inkml:trace>
  <inkml:trace contextRef="#ctx0" brushRef="#br0" timeOffset="182190.4205">20103 10400 903 0,'-8'0'4386'0,"16"-9"129"16,14 5-258-16,5-3-3870 16,-1-2 0-16,7 3 129 0,-3-1-129 15,3 7-129 1,-4-2 0-16,-1 2 129 15,-6 2-387-15,-2 4 129 16,-5 2 0-16,-5 2-129 0,-6 5 0 16,-4 2 0-16,-4 3 0 15,-9 3 0-15,-7 1 0 16,-5 5 129-16,-6 2-129 15,-4-1 0-15,1 0 0 16,4-3 129-16,2-2-129 16,7-3 0-16,9-1 129 15,8-3-129-15,8-6 129 0,13-2 0 16,6-2 0-1,6-1 0-15,1-4 0 16,0 0-129-16,-3-1 0 16,-2-2 0-16,-8 0-258 0,-5 0-258 15,-2 0-645-15,-10 0-1290 16,0 0-1032-16,-11 0-1419 15,-8-5 387-15</inkml:trace>
  <inkml:trace contextRef="#ctx0" brushRef="#br0" timeOffset="182373.4312">19980 10651 3354 0,'44'14'3870'0,"-13"-4"-2838"16,5-2-129-16,1 2-516 0,-3-4-129 15,-1 0-774-15,-4-3-1548 16,5 6-1806-16,-22-11 517 16</inkml:trace>
  <inkml:trace contextRef="#ctx0" brushRef="#br0" timeOffset="182689.4492">20489 10696 774 0,'0'22'2709'16,"0"-3"129"-16,-8-3-516 16,3 7-129-16,-11-7-516 0,11 5-129 15,-9-8-387-15,8 3-129 16,-5-9-258-1,10 4-129-15,1-11 129 0,1 12-387 16,-1-12 129-16,24 5-258 16,-8-4 129-16,8 0-258 15,-2 0 129-15,6 1-258 16,0-2 0-16,-2 0-129 15,-5 0-129-15,-5-2-774 16,5 2-2451-16,-21 0-1290 16,8 0-129-16,-8 0-129 15</inkml:trace>
  <inkml:trace contextRef="#ctx0" brushRef="#br0" timeOffset="183044.4693">20795 10247 2451 0,'0'0'3612'0,"0"0"129"16,17 0-3225-16,4 1-387 16,3 5 258-16,5 1-387 15,0 0-129-15,0 0-645 16,-2-2-1161-16,3 4-1677 15,-17-9-129-15</inkml:trace>
  <inkml:trace contextRef="#ctx0" brushRef="#br0" timeOffset="183260.4817">21171 10122 1677 0,'30'-28'2451'0,"-20"19"-258"16,-10 9-387-1,0 0-129-15,10 14-129 16,-10 3-129-16,-4 12-258 0,-6 0 0 15,2 10-387-15,-5-1-129 16,2 8-387-16,2 0-387 16,-2-4-516-16,2 6-1419 15,2-2-2064-15,-2-10-645 16,9 9 258-16</inkml:trace>
  <inkml:trace contextRef="#ctx0" brushRef="#br0" timeOffset="183826.5143">19975 11168 2193 0,'-16'-10'4644'16,"19"-4"-258"-16,14 10 0 15,9-6-3999-15,6-1 129 16,9 6-258-16,8-1 129 16,9 6-129-16,6 0 0 15,9 4 0-15,5 2 0 16,6 2 129-16,7 3-387 15,1-4 129-15,2-1 0 0,1-1 0 16,-7-3-129-16,-6-2 129 16,-10 0-129-16,-13 0-129 15,-15-2-387-15,-17-6-903 16,-10 8-2193-16,-17 0-903 15,-8 0-387-15</inkml:trace>
  <inkml:trace contextRef="#ctx0" brushRef="#br0" timeOffset="184292.5409">20190 11330 2322 0,'0'0'4128'0,"3"5"129"15,-3 7-2709-15,0-12-645 0,0 21 0 16,-2-11-129-16,2 12 129 15,0-4 0-15,0 10-258 16,-2-5-258-16,0 5-129 16,-2-2-129-16,0-3-387 15,0 5-258-15,-4-12-1032 16,8 3-1032-16,-2-1-2064 15,-7-12 0-15</inkml:trace>
  <inkml:trace contextRef="#ctx0" brushRef="#br0" timeOffset="184568.5565">19860 11615 774 0,'-26'12'4386'16,"14"-12"516"-16,12 0-258 15,0 0-3225-15,13 0-387 16,12 0-258-16,3-4 129 16,14 3-258-16,-1-7-129 15,9 4-258-15,2-3-258 16,-1 4 0-16,-1 1 0 15,-4 2-129-15,-5 0 0 16,-9 0-645-16,2 3-1677 0,-10 5-2322 16,-11-6 0-16,0 8-516 15</inkml:trace>
  <inkml:trace contextRef="#ctx0" brushRef="#br0" timeOffset="186459.6649">19987 11851 1 0,'0'0'4127'15,"-4"-13"259"-15,4 13-1161 16,9-1-1935-16,-9 1-258 15,17-1-387-15,-5-2 129 16,7 3-258-16,0 0 0 16,5 5-129-16,1-4 0 15,0 3-258-15,0-2 129 0,-4 0-129 16,-2-2-129-16,-6 3 129 15,-13-3 0-15,12 8 0 16,-12-8-129-16,-12 23 258 16,-5-7-258-16,-6 4 0 15,-2 6 0-15,-1 1 0 16,-3 1-258-16,3-1 258 15,2-1 0-15,7 0 0 16,4-3 0-16,6-4 0 16,6-3 258-16,2-5-258 15,7-1 129-15,9-4-129 16,4-3 129-16,3 1-129 15,0-4 129-15,-1 0-129 0,0 0 0 16,-3 0-129-16,-1 0 0 16,-8-5-516-16,1 5-1032 15,-12 0-2451 1,0 0-387-16,0 0-387 0</inkml:trace>
  <inkml:trace contextRef="#ctx0" brushRef="#br0" timeOffset="186680.6775">19934 11986 1032 0,'15'-6'4257'0,"-2"-2"387"15,16 8-258 1,1 3-3870-16,3-3 129 15,4 3-258-15,1 2 0 0,-1 0-129 16,-5 5-903-16,-4-4-2193 16,-7-4-1548-16,2 7-129 15,-13-9 388-15</inkml:trace>
  <inkml:trace contextRef="#ctx0" brushRef="#br0" timeOffset="186988.6951">20384 12032 1419 0,'1'16'3741'0,"-1"-16"387"16,-4 17-2709-16,1 2-258 0,-4-2-129 15,5 7-129-15,-8-8-129 16,7 8 0-16,-4-7-258 15,6 4 258-15,-1-10-129 16,2 2-129-16,0-13-129 16,14 13 129-16,-4-12-129 15,6 3 0-15,4-4-129 16,3 0 0-16,-1 0-129 15,2 0-129-15,-2 0-129 16,-2 0-387-16,0 5-1806 16,-4 0-2322-16,-16-5 129 15,0 0-774-15</inkml:trace>
  <inkml:trace contextRef="#ctx0" brushRef="#br0" timeOffset="187461.7222">20584 11707 258 0,'0'0'4644'16,"0"0"0"-16,0 0 0 16,12 7-3225-16,0-8-387 15,9 0-129-15,0-5 0 16,7 4-387-16,-3-3-129 15,1 2-258-15,1 1-129 16,-6 0-387-16,1 2-645 16,-10-6-1677-16,-12 6-1806 0,21-6-516 15,-21 6 258-15</inkml:trace>
  <inkml:trace contextRef="#ctx0" brushRef="#br0" timeOffset="187655.7333">20745 11575 2580 0,'-21'10'4257'0,"12"-4"0"16,0 7-2580-16,9 10-645 16,-6 1-258-16,6 6 0 15,-2-3-258-15,0 6-258 16,0-1-387-16,-1-4-645 0,3-3-2580 15,1 4-774-15,-1-16-387 16</inkml:trace>
  <inkml:trace contextRef="#ctx0" brushRef="#br0" timeOffset="187899.7472">21022 11527 1935 0,'12'0'4902'0,"-5"13"-387"0,-7 3 129 16,0 3-3612-16,1 13-387 16,-1-3 129-16,2 10-258 15,-2-3-129 1,2 2-129-16,-1 2-645 0,-1-9-2193 15,-4-2-1935-15,4 0-258 16,-4-9-258-16</inkml:trace>
  <inkml:trace contextRef="#ctx0" brushRef="#br0" timeOffset="192979.0378">21569 11012 3225 0,'0'0'3999'16,"0"0"-129"-16,0 0-2838 16,0 0-258-16,0 0-258 15,12 0 129-15,1 2-129 16,0-2 387-16,9 0-258 15,-4 0 129-15,7 4-129 16,-1-3-129-16,6 6-129 16,-5-3-129-16,6 5-129 15,-2-2 0-15,-3-1-129 16,2 0-129-16,-5-2-129 0,1 4-903 15,-8-8-1677-15,-7 0-1548 16,4 0-258-16,-13 0-129 16</inkml:trace>
  <inkml:trace contextRef="#ctx0" brushRef="#br0" timeOffset="193214.051">21607 11240 1806 0,'-14'34'4257'15,"14"-34"387"-15,19 22-645 16,8-17-3354-16,-2 1-387 0,10 1 0 16,-4-5-129-1,2 1 0-15,-4-3-129 16,-2 0 0-16,-5 0-258 15,-5-2-516-15,0 0-1290 0,-6 2-2064 16,-9-14-387-16,-2 14 258 16</inkml:trace>
  <inkml:trace contextRef="#ctx0" brushRef="#br0" timeOffset="196076.2149">22550 10496 3612 0,'-14'0'4515'15,"1"4"-387"-15,13-4-2193 16,-4 14-903-16,4-14-258 16,-12 28 0-16,4-10-258 15,4 9 129-15,-7 1 0 16,6 7-258-16,-4-3 0 15,2 8-129-15,0 0 0 16,1-3-258-16,1 1 258 0,0-3-258 16,2-3 0-16,2 0-129 15,1-5-258-15,-3-8-645 16,6-2-2193-16,5-1-1290 15,-8-16-516-15,13 3 129 16</inkml:trace>
  <inkml:trace contextRef="#ctx0" brushRef="#br0" timeOffset="196308.2282">22550 10840 3612 0,'11'0'4515'0,"-11"0"-129"0,15-9-2967 16,6 9-129-16,-3-3-258 15,10 3 0-15,-7-3-129 16,5 3 0-16,-1-3-516 16,-1 0-129-16,-3-1-258 15,-2 0-387-15,0 4-1161 16,-19 0-2064-16,16-3-1032 15,-6 3-129-15,-10 0 1 16</inkml:trace>
  <inkml:trace contextRef="#ctx0" brushRef="#br0" timeOffset="196920.2632">23066 10451 3612 0,'37'-21'4128'0,"-20"9"0"16,2 8-3225-16,8 4 129 16,-3 0-387-16,5 5 129 15,-5 2-129-15,5 4 129 16,-8-1-129-16,3 3-258 15,-5-3 0-15,1-1 0 16,-6-1-129-16,-1-2 0 0,-13-6 0 16,11 12 0-16,-11-12 0 15,0 14 0-15,0-14-129 16,-18 25 0-16,5-7-129 15,-7 5 0-15,-1 5-129 16,-3 1 0-16,-1 3 0 16,1 3 0-16,-1 1 0 15,7-3 129-15,-1 1 129 16,8 1-129-16,4-7 258 15,4-1-258-15,3-7 129 16,4 1 0-16,4-9 129 16,8 0-129-16,0-5 129 0,4-2-258 15,0-3 258-15,3-1-129 16,-4-1 129-16,0 1-258 15,0-1 129-15,-3 0-129 16,-6 0-129-16,1 0 0 16,-11 0-387-16,0 0-516 15,16 0-1935-15,-16 0-1548 16,0 0-258-16,0 0-258 15</inkml:trace>
  <inkml:trace contextRef="#ctx0" brushRef="#br0" timeOffset="197171.2775">23037 10709 4773 0,'-13'-4'4773'0,"13"4"-258"16,13-4 0-16,7 1-4257 15,7 3 0-15,4 0-129 16,3 0 0-16,1 1 0 16,1 4 0-16,-1 2-129 15,-5-3-387-15,0 9-1677 16,-6-1-2193-16,-10-8-258 15,4 9-387-15</inkml:trace>
  <inkml:trace contextRef="#ctx0" brushRef="#br0" timeOffset="198016.3259">23555 10821 2709 0,'-8'-20'4515'0,"8"20"0"16,0 0-387-16,0 0-3096 16,-13 0-387-16,13 0-258 15,-4 10-129-15,4 2 129 16,-1 2-129-16,1 4-129 15,-1 3 129-15,-2 2-129 16,0-2 0-16,2 2-129 0,-4-5 258 16,2-1-129-16,-1-6 0 15,4-11-129-15,-6 16 129 16,6-16 129-1,0 0-129-15,0 0 0 0,0 11-129 16,0-11 129-16,13 6 0 16,-1 0-129-16,-1-1 129 15,5 1 0-15,-1-1-129 16,1 1 129-16,1-1 0 15,-1 0-129-15,-2 0 0 16,-2-1 0-16,-1-1 0 16,-11-3-258-16,14 6-645 0,-14-6-1806 15,0 0-1806-15,0 0-258 16,-13 0-387-1</inkml:trace>
  <inkml:trace contextRef="#ctx0" brushRef="#br0" timeOffset="198451.3506">22241 11246 1 0,'0'0'3869'0,"6"0"388"16,6 3-645-16,9-3-2322 16,16 6-129-16,1-6 129 15,19 6 129-15,2-6-129 16,19 6-258-16,1-6-258 15,14 1-258-15,0-1-258 16,6 0 0-16,-2-3 0 16,0 0-129-16,-2-2-129 15,-7 2 0-15,-7-1 0 16,-9 0 0-16,-6 3 0 15,-14-5-129-15,-9 6-258 0,-13 0-387 16,-2 7-1419-16,-20 4-2322 16,-8-11-258-16,-12 21-258 15</inkml:trace>
  <inkml:trace contextRef="#ctx0" brushRef="#br0" timeOffset="198850.3736">22317 11491 2967 0,'9'10'4515'0,"-1"6"-129"15,-8-16-258-15,0 26-3612 16,0 0 0-16,-2 1-129 16,0 5 0-16,-7 1 0 15,2 2 0-15,-3 0 0 16,2 0-258-16,1-5 0 15,-2-4-129-15,5 1-258 16,-1-12-258-16,5 8-774 16,0-23-1419-16,0 0-1806 15,0 13-258-15,0-13 258 0</inkml:trace>
  <inkml:trace contextRef="#ctx0" brushRef="#br0" timeOffset="199199.3933">22436 11731 129 0,'17'-7'4128'0,"8"-5"645"16,-13 0-387-16,2 1-2967 16,13 7-258-16,-5-6-258 15,7 5-129-15,-1-1 0 16,2 6-258-16,-3-2-129 15,4 2-258-15,-6 1 0 16,0 4 0-16,-1-3-129 16,-7 1-129-16,0 1-129 15,-5-4-258-15,4 0-1161 16,-16 0-1290-16,1-8-1677 15,-1 8-129-15,-5-15 129 16</inkml:trace>
  <inkml:trace contextRef="#ctx0" brushRef="#br0" timeOffset="199432.4069">22639 11560 3225 0,'0'0'4257'16,"0"13"0"-16,-3-1-2193 15,3-12-1032-15,0 31 0 16,0-11 0-16,0 12-516 16,0-5 129-16,0 6-258 15,-1 0-258-15,-2-3-645 0,3 4-1290 16,0-2-2322-1,-2-16-516-15,3 4 129 16</inkml:trace>
  <inkml:trace contextRef="#ctx0" brushRef="#br0" timeOffset="200419.4633">23133 11468 1548 0,'-9'-2'3741'0,"9"2"258"16,0 0-2193-16,0 0-774 16,0 6 0-16,0-6 0 0,9 4 0 15,-9-4-129-15,20 4 129 16,-8-4-258-16,6 7 0 15,2-5-258-15,5 4 0 16,-2-4-129-16,4 4 0 16,-3-4-258-16,-1 3 129 15,-5-1-129-15,-2 2 129 16,-16-6-258-16,12 19 0 15,-12-5 0-15,-8 5 0 16,-9 2 0-16,-6 5 0 16,-2 6 0-16,-8 0-129 15,0 3 0-15,0 0 129 0,4-2 0 16,3-4 0-16,7-1 0 15,7-2 129-15,7-6-129 16,5-2 0-16,12-7 129 16,4-1-129-16,5-3 129 15,5-2 0-15,1 0 0 16,3-4-129-16,-5-1 258 15,-1 0-129-15,-4 0-129 16,-6 0-387-16,-2 2-129 16,-12-2-903-16,0 0-1419 15,0 0-1806-15,0-11-258 16,0 11-129-16</inkml:trace>
  <inkml:trace contextRef="#ctx0" brushRef="#br0" timeOffset="200662.4772">23128 11662 4644 0,'-21'-11'4773'0,"21"11"0"16,0 0-387-16,0 10-3870 15,13-9-129-15,7 5 0 16,-2-4 0-16,10 6-129 15,-4-1 129-15,6 1-129 16,-5-2-129-16,0 2 0 16,-2 0-387-16,-6-4-516 0,5 7-1677 15,-5-2-1935-15,-17-9-258 16,15 9-387-1</inkml:trace>
  <inkml:trace contextRef="#ctx0" brushRef="#br0" timeOffset="201028.4982">23521 11766 6450 0,'15'9'4902'16,"-15"-9"-387"-16,3 12-129 15,-3-12-4128-15,-2 25-129 16,-2-6 0-16,-4 1 0 16,1 8 129-16,-2-2-129 15,3 3 129-15,-2-5-129 0,4 3 129 16,1-9-129-16,3-4 0 15,0-2 0-15,0-12-129 16,21 11 129-16,-5-7 0 16,3 0 0-16,4-1 0 15,5 1 0-15,1 3-129 16,1-3 129-16,-1-1-258 15,0 4 0-15,-9-6-258 16,5 5-2451-16,-9-3-1935 16,-16-3 0-16,0 0-516 15,0 0 517-15</inkml:trace>
  <inkml:trace contextRef="#ctx0" brushRef="#br0" timeOffset="215095.3027">21494 13265 2709 0,'-10'-5'4773'0,"10"5"-129"16,-2-13-129-16,2 13-3612 15,4-17-258-15,-4 17 0 16,27-17-258-16,-13 10 0 15,10 1 0-15,-2 1-129 16,6 4 0-16,1 0-129 16,3 1 0-16,-2-2-129 15,4 2 0-15,-5 0 0 16,-1-2-129-16,-4 2-129 15,-7-2-645-15,4 2-1419 16,-11 1-2451-16,-10-1 0 16,11 1-387-16</inkml:trace>
  <inkml:trace contextRef="#ctx0" brushRef="#br0" timeOffset="215571.33">22115 12793 3483 0,'16'-7'4644'0,"6"-1"-258"15,-8 8-1290-15,3-9-2193 16,16 8 0-16,-3-8-258 16,12 9 258-16,-1-5-258 15,4 5-129-15,-4-1-129 16,6 1-129-16,-6 0 0 15,-1 0 0-15,-3 0-129 16,-7 0 0-16,-5 0 0 16,-2 0 129-16,-9 0-129 15,-2 2 0-15,-12-2 0 16,1 11 0-16,-1-11 0 15,-16 27-129-15,1-8 0 0,-1 6 129 16,-3 3-258 0,1 2 129-16,-2 1-129 15,4 1 129-15,2-5-129 16,2-4-129-16,3-1-129 0,1-11-258 15,5 6-645-15,-6-17-1161 16,9 0-903-16,0 0-1548 16,-15 0-258-16</inkml:trace>
  <inkml:trace contextRef="#ctx0" brushRef="#br0" timeOffset="215856.3463">22313 12917 1548 0,'-24'-17'4128'16,"24"17"129"-16,0 0-1677 15,-16-11-645-15,16 11-387 16,0 0-387-16,0 17-258 0,-6-5 0 16,6 13-258-16,-8-1-129 15,4 11 129-15,-8 2-258 16,4 11 0-16,-5-2 129 15,3 7-387-15,-5-2 129 16,7-1-258-16,-4 1 0 16,4-2 0-16,3-4-258 15,-2-5-258-15,7 4-774 16,-5-19-1806-16,5 0-1677 15,0-5-258-15,5-9-258 16</inkml:trace>
  <inkml:trace contextRef="#ctx0" brushRef="#br0" timeOffset="216283.3707">22412 13419 2580 0,'17'-1'4644'0,"-17"1"0"15,0 0-387-15,0 0-3225 16,7 9-387-16,-6 3 129 16,-1-1-258-16,-3 7 0 15,-2 0-129-15,1 5 0 16,-1 3 0-16,1 0-129 15,-2 2-129-15,4-5 0 0,-2-2-129 16,1 1 129 0,2-5-129-16,0-2 0 15,1-15 129-15,0 18-129 16,0-18 129-16,10 10 129 0,-10-10-258 15,20 4 129-15,-5-4 0 16,3 0 0-16,3 0 0 16,3 2 129-16,4-2-129 15,1 0 0-15,-2 0 129 16,2 0-129-16,-5 0-129 15,-4 0-129-15,0 0-258 16,-20 0-1677-16,18-5-2580 16,-18 5-387-16,0 0-258 15,0 0 0-15</inkml:trace>
  <inkml:trace contextRef="#ctx0" brushRef="#br0" timeOffset="219481.5536">20700 13207 1677 0,'29'0'4128'0,"-18"-2"258"15,9 2-387-15,-5 0-3483 16,5-5 0-16,1 3-129 0,2-6 0 15,3 5 129-15,-2-3-129 16,4 4 129 0,-2-4-258-16,3 5 0 15,-4 0-129-15,4 1-129 0,-4 1 0 16,0 4-129-16,0 1 0 15,-6 0-387-15,4 5-516 16,-11-4-1677-16,-12-7-1677 16,19 21-129-16,-19-21-128 15</inkml:trace>
  <inkml:trace contextRef="#ctx0" brushRef="#br0" timeOffset="219747.5688">20901 13404 258 0,'-24'1'3999'16,"24"-1"645"-16,0 0-516 15,0-13-2838-15,18 10-258 16,3-10-258-16,9 9 0 15,-3-7 0-15,13 7-258 16,-3 1 0-16,2 3-387 16,-2 0-129-16,0 3-258 15,3 13-774-15,-9-6-2193 16,0 3-1290-16,2 5-258 15,-10-5-129-15</inkml:trace>
  <inkml:trace contextRef="#ctx0" brushRef="#br0" timeOffset="225585.9028">15686 13332 1806 0,'36'-12'3483'16,"-12"10"-2451"-16,4-7 387 16,7 9 0-16,1-7 258 0,5 7-258 15,-6-5 258-15,9 5-387 16,-9-3-387-16,0 3-129 15,-12 0-258 1,1 6-129-16,-12-3-129 0,-2 7 129 16,-10-10-129-16,0 25 0 15,-4-7 0-15,-5 6 0 16,-8 0 0-16,-1 6-129 15,-1 2 0-15,-3-1-129 16,-1 1-129-16,1-6-258 16,5 8-1032-16,-10-16-1806 15,5-4-1419-15,6 2-258 16,-8-12 129-16</inkml:trace>
  <inkml:trace contextRef="#ctx0" brushRef="#br0" timeOffset="225818.9161">15675 13502 2967 0,'-22'-23'4644'0,"22"23"-129"16,-13-2-1290-16,13 2-1677 16,0 0-645-16,-5 12 0 15,5 8-387-15,0 6 0 16,4 11-129-16,-4-1 0 15,1 11-129-15,-1-2 0 16,0 3-129-16,0 2-258 16,0-8 0-16,3 3-645 15,-3-16-1419-15,1 1-2451 16,7 0-258-16,-4-10-258 15</inkml:trace>
  <inkml:trace contextRef="#ctx0" brushRef="#br0" timeOffset="226136.9343">15866 13939 5289 0,'18'-10'5160'15,"-6"6"-387"-15,-12 4-129 16,0 0-3999-16,0 11-645 15,-4 2 258-15,-2 7-387 16,0-2 387-16,1 6-258 16,0-2 129-16,5 0-129 0,0-5 258 15,10 0-129-15,5-4-129 16,8-4 258-1,4-3 0-15,5-1-129 16,6-4 0-16,0 1-129 0,-2-2-129 16,-3 0 0-16,1 6-903 15,-17-6-1935-15,0 0-1935 16,-5 1 0-16,-12-1-516 15</inkml:trace>
  <inkml:trace contextRef="#ctx0" brushRef="#br0" timeOffset="226343.9461">16306 13655 2193 0,'0'-26'4515'15,"3"8"0"-15,8 18-129 0,-11 0-3225 16,20 0-774-16,2 0-129 15,0 0-258-15,0 0-645 16,7 0-2709-16,-1 0-903 16,-11-4-516-16,7 4 388 15</inkml:trace>
  <inkml:trace contextRef="#ctx0" brushRef="#br0" timeOffset="226511.9557">16385 13689 3483 0,'-13'52'4773'15,"13"-35"-129"-15,15 4-258 16,-1-7-3999-16,11-8-516 16,3-6-1419-16,5-8-2451 15,4 4-387-15,-6-17-129 16</inkml:trace>
  <inkml:trace contextRef="#ctx0" brushRef="#br0" timeOffset="226987.983">16959 12843 6708 0,'-12'-29'5031'0,"11"13"-258"15,7-7-1161-15,11 14-2967 16,-1-6-258-16,11 9 0 15,-1 2-258-15,3 4 129 16,-1 2-129-16,0 10 0 16,-7 7-129-16,-7 7 0 15,-6 8 0-15,-8 3 0 0,-3 5-129 16,-11 3 258-16,-3-1-258 15,-4 2 129 1,-2-4 129-16,1-4-129 16,3-5 129-16,6-4 0 0,4-5 0 15,6-2-129-15,3-7 258 16,10-2-258-16,3-6 0 15,5-2 129-15,2-3-258 16,2-2 129-16,1 0-258 16,-5-1-387-16,6 1-1419 15,-13 0-2580-15,-11 0-516 16,11-8 0-16</inkml:trace>
  <inkml:trace contextRef="#ctx0" brushRef="#br0" timeOffset="227207.9955">16900 13092 1935 0,'6'-6'4515'0,"5"0"387"15,10 6-387-15,5 2-3612 16,-1-2-258-16,8 4 0 15,-4-4 0-15,-1 7-129 16,-2 4-774-16,-6-4-2709 16,-7-2-1548-16,4 9-258 15,-17-14-129-15</inkml:trace>
  <inkml:trace contextRef="#ctx0" brushRef="#br0" timeOffset="227483.0113">17346 13136 2322 0,'0'34'3741'16,"-8"-23"258"-16,-2 7-2709 15,2 8-258-15,-5-7 0 16,8 9-129-16,-7-11 129 15,11 6-129-15,1-23 258 16,0 27-129-16,0-27-129 16,21 13-387-16,-3-13 0 15,6 0-258-15,1-2-129 0,1-5-387 16,5 5-2580-16,-5-2-1677 15,-11-7-516 1,2 6-129-16</inkml:trace>
  <inkml:trace contextRef="#ctx0" brushRef="#br0" timeOffset="227714.0243">17518 13041 2451 0,'0'0'4515'16,"8"-3"258"-16,-8 3-1806 16,20 0-2064-16,2 0-258 15,-2 0-129-15,4-1-1548 0,-4-10-2838 16,10 11-516-16,-12-10-387 15</inkml:trace>
  <inkml:trace contextRef="#ctx0" brushRef="#br0" timeOffset="227944.0376">17874 12781 2967 0,'0'0'4773'0,"8"9"-129"16,-8 10-903-16,-5-3-2709 15,5 13-258-15,-8-2 0 0,7 11-129 16,-6-2-258-16,-1 4 0 16,0 1-387-16,-1-3 129 15,0 0-516-15,-6-10-1806 16,5-2-2193-16,3 2-258 15,-5-10-387-15</inkml:trace>
  <inkml:trace contextRef="#ctx0" brushRef="#br0" timeOffset="228428.0653">16972 13637 5031 0,'36'7'4902'0,"-1"-13"-258"0,5-11-129 16,9-4-3999-16,17 4-129 15,2-5 0-15,6 4-129 16,5-2 0-16,3 8 0 16,-7 1-129-16,0 5-129 15,-8 6-129-15,-8 0 0 16,-7 4-387-16,-13-2-516 15,-4 12-2322-15,-15-1-1419 16,-20-13-258-16,5 23 129 16</inkml:trace>
  <inkml:trace contextRef="#ctx0" brushRef="#br0" timeOffset="228875.0909">16956 13770 5031 0,'-34'24'4773'16,"34"-24"-129"-16,0 11-258 16,12-9-4128-16,9-2-129 15,8 0 129-15,-1 0 0 16,2 0 0-16,-2 0-129 15,-2 0 0-15,-4 0 0 16,-6 1 0-16,-4 4-129 0,-12-5 0 16,2 17-129-16,-6-4 129 15,-10 6 0-15,-4 1 0 16,-2 7 129-16,-6 2-129 15,1 4 129-15,1-1-129 16,3 0 129-16,1 2-129 16,10-3 129-16,2 0-258 15,8-7 129-15,1 0 129 16,12-5-129-16,3-1 0 15,5-3 129-15,4-2 0 16,-4-7 0-16,3 1-129 16,-4-2 0-16,-4-2-129 15,-1 1-645-15,-15-4-1161 0,12-7-2709 16,-12 7-129-16,0 0-387 15</inkml:trace>
  <inkml:trace contextRef="#ctx0" brushRef="#br0" timeOffset="229093.1034">16788 14139 5160 0,'19'3'5031'16,"0"-4"-516"-16,10-3-129 15,0-4-4386-15,5-1-129 0,-1 0 0 16,2 5-516-16,-7-4-903 16,3 3-2709-1,-5 6-129-15,-9-1-516 16</inkml:trace>
  <inkml:trace contextRef="#ctx0" brushRef="#br0" timeOffset="229360.1186">17236 14147 645 0,'25'15'4128'16,"-1"7"387"-16,-24-22-387 16,9 21-2709-16,0 1-258 15,-9-2-258-15,1 7-129 16,-2-4-258-16,0 5 129 15,-7-6-129-15,6 3-129 16,-1-9 0-16,3 2-129 0,0-18 0 16,12 17-129-16,2-15-129 15,3-2-129-15,3 0-258 16,0-9-516-16,8 6-1806 15,-4-6-1935-15,-5-7-129 16,6 3-516-16</inkml:trace>
  <inkml:trace contextRef="#ctx0" brushRef="#br0" timeOffset="229626.1339">17426 14039 903 0,'29'-12'4773'0,"-12"0"-129"15,8 9 129-15,5-2-3225 16,-3-6-516-16,6 7-129 15,-7-2-516-15,3 1-258 16,-4 0-516-16,-6 0-1677 16,-5-4-2322-16,2 8-387 15,-16 1 0-15</inkml:trace>
  <inkml:trace contextRef="#ctx0" brushRef="#br0" timeOffset="229816.1447">17559 13835 903 0,'0'36'3870'0,"4"-4"-129"16,-4-4-1032-16,1 3-2580 15,3 5 0-15,0-4-387 16,-4 3-1419-16,0-11-2064 15,3 14 129-15</inkml:trace>
  <inkml:trace contextRef="#ctx0" brushRef="#br0" timeOffset="230097.1608">17906 13844 4773 0,'9'-12'5160'16,"-9"12"-645"-16,0 9 129 15,1 3-3612-15,-1 13-774 16,0 2 0-16,0 11-129 15,-1 4 0-15,-2 3-129 16,3 5-129-16,-2-6-516 16,3 10-1935-16,3-10-1935 0,-4-9-387 15,3-5-258-15</inkml:trace>
  <inkml:trace contextRef="#ctx0" brushRef="#br0" timeOffset="244275.9718">15640 12127 129 0,'-17'0'2451'16,"5"-1"-258"-16,12 1-516 16,0 0-129-16,0 0-387 15,0 0-258-15,0 0-258 0,15-4-258 16,-1 4-129-16,5 0 129 15,7 0-129-15,8 5 0 16,7-1-129-16,8 2 258 16,8-2-387-16,2 4 129 15,8-1-129-15,2 0 0 16,2-1 0-16,-2 1 0 15,-2-3 0-15,-2 2 0 16,-3-3 0-16,-8-1-129 16,-7 0-129-16,-9-2 129 15,-2 3-258-15,-16-2-2193 16,-20-1-1290-16,21 8-129 15</inkml:trace>
  <inkml:trace contextRef="#ctx0" brushRef="#br0" timeOffset="245284.0293">21230 14015 1032 0,'-2'11'4128'0,"11"-3"0"0,8 1-258 16,7-6-3483-16,5-1-387 15,8 1 387 1,10 0-387-16,7 0 129 0,5 1 0 15,6 0-129-15,3-1 129 16,5-2-129-16,3 1 129 16,1-2-129-16,4 0 0 15,2 0 0-15,3-1 0 16,-2-3 0-16,-1 0-129 15,-2 1 0-15,-1 3 0 16,-3 0 0-16,-9 0 0 16,-3 2-129-16,-5 6-258 15,-8-2-1806-15,-9-4-1548 0,4 7 0 16</inkml:trace>
  <inkml:trace contextRef="#ctx0" brushRef="#br0" timeOffset="266092.2196">8197 10567 129 0</inkml:trace>
  <inkml:trace contextRef="#ctx0" brushRef="#br0" timeOffset="269555.4177">10993 13214 258 0,'-17'-9'3741'16,"17"9"258"0,-11 0-2580-16,11 0-129 0,0 0-516 15,0 0 129-15,0 0 0 16,7-8 0-16,10 8-387 15,7 0 258-15,6 0-258 16,6 0 129-16,7 0-129 16,1 0-258-16,3 2-129 15,-2 0 0-15,-1 2 0 16,-9-2 0-16,-1 4 0 15,-10-2 0-15,-4 7 129 0,-11-2 0 16,-5 8-129 0,-4 0 129-16,-8 7-129 15,-7 1 129-15,-4 6-387 16,-5 0 129-16,-4-2-258 0,2 8-774 15,-9-14-1032-15,6-3-2064 16,5 5-387-16,-8-10-387 16</inkml:trace>
  <inkml:trace contextRef="#ctx0" brushRef="#br0" timeOffset="269842.4341">10944 13334 3612 0,'-33'-36'4644'15,"16"27"-1161"-15,5-2-1161 16,12 11-774-16,-14 0-387 0,14 7-258 16,-6 6-129-16,6 12-387 15,-2 7 0-15,1 7 0 16,-5 12-129-16,2 9 129 15,-3 2-258-15,1 4 129 16,-5-1-258-16,2 0 129 16,0-7-129-16,1-3-129 15,2-8-774-15,-5-14-1548 16,4-4-1935-16,7-3-258 15,-2-11-258-15</inkml:trace>
  <inkml:trace contextRef="#ctx0" brushRef="#br0" timeOffset="270341.4626">11225 13691 516 0,'8'-19'3612'0,"-8"19"387"16,0 0-2322-16,0 0-129 15,0 0-129-15,-5 12-387 16,3 8 0-16,-4-1-258 0,1 13-129 15,-3 2 0-15,0 4-129 16,-3 1-129 0,-1 6 0-16,1-9-129 15,0-1 0-15,-1-8-129 16,4-3 0-16,2-9 0 0,4-1 0 15,2-14 0-15,0 0 0 16,15 3 129-16,3-3 129 16,2-10 0-16,10 6 0 15,2-8 0-15,6 3 0 16,-3 0 0-16,3 4 0 15,-5-1-129-15,-3 4-129 16,-4-2-129-16,-3 3 129 16,-10 1-129-16,-2 0 0 15,-11 0 0-15,9 0-387 16,-9 0-258-16,0 0-645 15,0 0-516-15,0 0-1677 0,0 0-1419 16,0 0-258-16,0 0 387 16</inkml:trace>
  <inkml:trace contextRef="#ctx0" brushRef="#br0" timeOffset="271155.5092">11178 13698 1419 0,'0'0'3612'0,"-13"5"387"15,13-5-2580-15,0 23-129 16,0-12-258-16,0 15 129 16,-2-9-258-16,1 11 258 15,-6-4-258-15,3 8-129 16,-5-5 0-16,3 3-258 0,-2-4-129 15,2 1 0-15,1-4-258 16,1-4-129 0,4-5 129-16,0 0-258 15,0-14 129-15,17 14-129 0,-4-10 0 16,6-4 129-16,2 0 0 15,3-4 129-15,2-3-129 16,3-5 129-16,3 0-129 16,-2-5 129-16,-1-2-129 15,0-1 0-15,-3-3 0 16,-2 0 0-16,-4-1 258 15,-4 2-258-15,-6 0 129 16,0 1 0-16,-8 3 129 16,2 5 0-16,-4-1 0 15,0 14-129-15,0-16 0 16,0 16 258-16,0 0-258 15,0 0 0-15,0 0-129 0,-5 9 129 16,1 7 0-16,1 6 0 16,-1 5-129-16,2 10 0 15,-5 3 258-15,2 7-258 16,-5-1 129-16,1 5-129 15,-2 3 129-15,-4 0-129 16,-1-3 129-16,0-4 0 16,-3-1-129-16,-1-5 387 15,-5-5-258-15,-3-6 0 16,-4-9 129-16,-3-2-129 15,-10-6 129-15,-3-2-129 16,-5-6-129-16,-1 0-387 16,3 0 0-16,1-5-516 0,17 1-2709 15,1-1-1290-15,12 0-129 16,20 0-387-16</inkml:trace>
  <inkml:trace contextRef="#ctx0" brushRef="#br0" timeOffset="283276.2025">5946 7815 129 0,'0'7'1290'16,"-1"19"-129"-16,-7 12-129 16,-2 14 129-16,0 17 0 15,-3 12-129-15,1 14-258 16,-4 13-129-16,6 9-129 15,-2 15-258-15,3 9-129 16,2 2 129-16,3 8 0 16,2 12-129-16,2 10 0 0,0 6 129 15,1 3-129-15,5 3 129 16,1 1-129-16,1 1 0 15,-4-7 0-15,2-13 0 16,-2-15 0-16,-1-12 0 16,-3-13 129-16,0-18 0 15,-5-14-129-15,-3-17 0 16,0-11 0-16,1-13-516 15,-2-9-1677-15,-4-23-1806 16,13 1 0-16</inkml:trace>
  <inkml:trace contextRef="#ctx0" brushRef="#br0" timeOffset="284141.2517">10193 10405 516 0,'-20'3'1419'0,"0"12"0"15,11 3-129-15,1 12-258 16,-3 13-258-16,6 15 0 0,-4 17-387 15,0 24 258-15,-2 20-258 16,2 20 258-16,-5 17-129 16,2 17-258-1,0 11 129-15,1 7 129 0,3 2-129 16,4 2 0-16,4-6 0 15,0-6 0-15,3-10 258 16,6-10-258-16,0-16 258 16,0-8-387-16,-3-18 129 15,-1-13 0-15,-5-17-129 16,0-15-129-16,0-18-516 15,-4-19-1290-15,-4-25-2322 0,8-14-258 16,-4-28 129-16</inkml:trace>
  <inkml:trace contextRef="#ctx0" brushRef="#br0" timeOffset="284853.2927">7421 7532 1419 0,'-11'-7'1290'15,"11"7"-129"-15,12-12-387 16,6 4-387-16,6-3-129 15,9-2 258-15,8 0 0 0,8-2 0 16,6 1 0-16,11 2-129 16,9-1 129-1,12 3-258-15,7 3 129 16,6 3-258-16,4 4 0 0,7 0-129 15,0 10 0-15,-3 5-258 16,-8 6-129-16,-5 5-1161 16,-9 15-2322-16</inkml:trace>
  <inkml:trace contextRef="#ctx0" brushRef="#br0" timeOffset="285255.3157">7595 10643 1548 0,'66'-1'4257'0,"-15"-10"258"0,23-6-2838 16,10 5-516-16,10-6-129 15,13 3-645-15,1 6-387 16,-1 2-645-16,-3 7-903 16,-8 6-774-16,-9 0-1806 15,-4 26-129-15</inkml:trace>
  <inkml:trace contextRef="#ctx0" brushRef="#br0" timeOffset="285959.3557">7433 13728 3483 0,'10'29'4902'0,"16"-18"-129"15,15-8-387-15,16-1-3483 16,12-11-258-16,22-4 0 16,10-11-258-16,11-2-129 15,1-3-129-15,-2-6-258 16,0 6-129-16,-8 1 0 15,-11 9 0-15,-14 1-258 16,-15 7 0-16,-18 0-387 16,-8 11-903-16,-21 5-2064 15,-16-5-645-15,-3 18 0 16</inkml:trace>
  <inkml:trace contextRef="#ctx0" brushRef="#br0" timeOffset="286172.3679">7762 13829 3225 0,'-64'51'4902'0,"59"-18"-258"16,5-5-258-16,20 0-3483 15,23 1-258-15,14-6-645 16,15-8-1161-16,13-8-2967 15,9-4-129-15,-10-10-645 16,1-7 646-16</inkml:trace>
  <inkml:trace contextRef="#ctx0" brushRef="#br0" timeOffset="286410.3816">7963 11315 2709 0,'-67'-164'4902'0,"36"100"-258"16,10 28-258-16,2 30-3612 15,5 32-645-15,3 45-387 16,4 96-1290-16,-8-4-1419 0,-1 41-1548 16,4 46-258-16</inkml:trace>
  <inkml:trace contextRef="#ctx0" brushRef="#br0" timeOffset="299211.1139">15135 15031 5676 0,'-547'-96'5160'0,"639"83"-258"0,20-9-387 0,30-1-4257 15,26 4-129-15,31 0 0 0,23 1 0 0,26 9-129 16,19 0 129-16,26 6 0 0,14 0-129 15,24 0 0-15,19-2 129 16,27-5-129-16,24 0 0 16,55-6 0-16,-17-2 0 15,14-8-129-15,11 3 0 0,8-2 129 16,-1 4-258-1,-15 4 258-15,-11 2-129 16,-59 6 129-16,15 5 0 16,-32 7 0-16,-35 8-129 15,-40 14-903-15,-52-5-2838 0,-42 3-645 16,-50 5-645-16,-60-7 258 15</inkml:trace>
  <inkml:trace contextRef="#ctx0" brushRef="#br0" timeOffset="300044.1615">13654 15631 5547 0,'-14'13'5160'0,"14"-13"-258"0,8 3-516 16,10-5-4257-1,10-5 0-15,7-6-129 16,9 3 258-16,1-4-258 16,1 3 129-16,-4 1-129 0,-2 3 0 15,-10 5 0-15,-9 2-129 16,-9 10 129-16,-11 4-129 15,-6 8 0-15,-15 5 0 16,-8 12 129-16,-8 0 0 16,-5 9 0-16,-4-1 258 15,-1 2-258-15,5 1 258 16,4-8 0-16,12-4 129 15,6-9-258-15,14-3 387 16,5-14-387-16,18-3 129 16,10-9 0-16,11-2-129 15,4-6 0-15,7-2 0 16,-4-2-129-16,2-1 0 0,-9 5-258 15,-7-3-129-15,-7 10-387 16,-15-10-645-16,1 11-1935 16,-11 0-1677-16,-13-1-387 15,-11 1 0-15</inkml:trace>
  <inkml:trace contextRef="#ctx0" brushRef="#br0" timeOffset="300238.1726">13530 15996 5031 0,'-14'-2'5160'15,"18"-13"-258"-15,14-2-1161 16,11 14-2967-16,5-13-387 0,6 3-129 16,6 5-387-16,-6-9-645 15,9 16-1806-15,-7-3-2193 16,-8 1-258-1,-4 1-258-15</inkml:trace>
  <inkml:trace contextRef="#ctx0" brushRef="#br0" timeOffset="300641.1957">14112 15808 4257 0,'12'4'5547'15,"-12"-4"-645"-15,0 0 0 16,1 17-3612-1,-1-17-645-15,0 18-129 16,0-7 0-16,-1 8-258 0,-2 2-129 16,2 5 129-16,-1 1-129 15,2 2 0-15,0-1 0 16,0-2 0-16,0-3-129 15,6 1 129-15,-1-6 0 16,2-1-129-16,2-3 0 16,3-1 129-16,-2-8-129 15,6 1 129-15,-2-3 0 16,4-3 129-16,0 0 0 15,3 0-129-15,-4-2 129 16,6 0 0-16,-5-1-129 16,2 0 0-16,-3 0 0 15,-1 3 0-15,-4-3-129 0,-12 3-387 16,17 0-645-16,-17 0-2967 15,0 0-1032-15,-8-10-645 16,8 10-258-16</inkml:trace>
  <inkml:trace contextRef="#ctx0" brushRef="#br0" timeOffset="303447.3562">14662 15743 1419 0,'-56'-2'4257'0,"35"0"-387"16,0 2-1419-16,0-6-516 16,21 6-516-16,-20-4 0 15,26 4-516-15,4-7 129 16,20 7-387-16,4-9-258 15,12 7 129-15,5-8-129 16,12 4 0-16,2-3-258 16,2 3 0-16,1-2-129 15,-4-1-258-15,-1 7-129 16,-10-6-258-16,-3 8-774 15,-21-11-1935-15,-5 5-1677 0,-7 3 0 16,-17 3-128-16</inkml:trace>
  <inkml:trace contextRef="#ctx0" brushRef="#br0" timeOffset="303710.3712">15001 15530 1806 0,'-16'-7'3999'0,"16"7"645"15,16 3-2193-15,7 10-1161 16,1-9 0-16,12 12-129 15,-2-11 0-15,11 12 0 16,-8-10-387-16,5 7-129 16,-9-4-258-16,-1 3-258 0,-7 0 129 15,-8 2-258-15,-7 0 0 16,-10 3 0-1,-4 5-129-15,-10-2-258 16,-2 10-258-16,-9-12-516 0,12 17-1161 16,-11-14-1806-16,7 1-774 15,11-7-258-15</inkml:trace>
  <inkml:trace contextRef="#ctx0" brushRef="#br0" timeOffset="304076.3922">15762 15300 4128 0,'0'0'5031'0,"12"0"-129"16,5 0-258-16,5 0-3870 15,11-1-258-15,13 0-129 16,4-7 129-16,8 6-129 16,4-7 258-16,0 2-516 15,-4 3 0-15,-4 0 0 16,-11 3-129-16,-7 1 129 15,-11 0-129-15,-7 3 129 16,-14 10-258-16,-7 5 129 16,-13-2 0-16,-9 7-129 15,-5 1-129-15,-7 1-129 16,-1 6-387-16,-10-10-516 0,15 10-2451 15,-8-8-1161-15,0-4-387 16,6-1 129-16</inkml:trace>
  <inkml:trace contextRef="#ctx0" brushRef="#br0" timeOffset="304302.4051">15801 15469 2580 0,'-15'-37'5031'16,"9"20"-258"-16,6 17-129 15,0 0-2967-15,0 0-645 16,0 0-387-16,6 17-129 15,1 10-258-15,-2 7 129 16,1 10 0-16,-4 8 0 0,2 4-258 16,-4 4 0-16,0 2-129 15,0-4-129-15,-4-6-258 16,4 1-774-1,-8-23-1806-15,5 3-1935 0,3-11-129 16,0-11-516-16</inkml:trace>
  <inkml:trace contextRef="#ctx0" brushRef="#br0" timeOffset="304648.4249">16095 15705 5031 0,'17'6'5160'16,"-17"-6"-516"-1,6 23-129-15,-6-2-4128 16,0 1-258-16,-2 5 0 16,-3-2 0-16,1 3 129 0,-1-1 0 15,1 4 0-15,-2-9 0 16,6 0 0-16,0-6 0 15,3-1 258-15,8-8-258 16,7-1 0-16,5-6 0 16,10 0 0-16,1-5 0 15,8 2 0-15,4-7-129 16,2 2 129-16,-1-1-258 15,-3 3 258-15,-6 3-387 16,-8-3-129-16,-5 6-387 16,-16-11-2064-16,-9 11-2193 15,0 0-387-15,0 0-258 16</inkml:trace>
  <inkml:trace contextRef="#ctx0" brushRef="#br0" timeOffset="308964.6716">6124 7711 129 0,'-13'6'1548'0,"-3"-1"-129"16,16-5-258-16,-17 1-129 15,17-1 129-15,-13 0-387 16,13 0-258-16,-13 0 129 15,13 0-129-15,-12 0-129 16,12 0 129-16,-12 0-129 16,12 0 129-16,-11 0-258 15,11 0 129-15,-11 1 0 16,11-1-129-16,0 0-129 15,-11 3-129-15,11-3 0 16,0 0 0-16,0 0 0 0,0 0-129 16,-9 9 129-16,9-9 0 15,0 0-129-15,0 13 0 16,0-13 129-16,1 16-258 15,-1-16 258-15,13 20 258 16,-7-10-516-16,-6-10 258 16,17 18 0-16,-7-12 0 15,-10-6 0-15,20 10 0 16,-20-10 0-16,18 1 258 15,-18-1-258-15,15 0 129 16,-15 0 0-16,10-7 129 16,-10 7-129-16,0-16 0 15,0 16 129-15,-6-19-258 0,-1 7 129 16,-7 3 0-1,-1-4 0-15,-1 5-129 0,1 2 129 16,-4 1 0 0,6 4 258-16,-3 1-129 0,4 0-129 15,0 4 0-15,12-4 0 16,-14 16 0-16,10-2 0 15,4-14-129-15,0 22 0 16,1-9 0-16,2-2 0 16,-3-11 0-16,16 19 0 15,-16-19 0-15,13 15 0 16,-13-15 129-16,17 0-129 15,-17 0 258-15,11-6-129 0,-11 6 0 16,12-22 0 0,-7 8 129-16,0-4-258 15,-5 2 0-15,0-2 129 16,0-2-129-16,-5 4 129 0,-3 3-129 15,8 13 129-15,-20-14-129 16,8 11 129-16,2 0 129 16,-1 3-258-16,-2 6 0 15,13-6 129-15,-12 19 0 16,11-6-129-16,1-13 129 15,0 19-129-15,0-7 0 16,5-1 0-16,-5-11 129 16,15 7-129-16,-15-7 0 15,14 0 129-15,-14 0-129 16,11-2 129-16,-11 2 0 15,5-13-129-15,-5 13 0 16,0-11 129-16,0 11-129 0,-11-11 129 16,11 11-258-16,-13-8 129 15,13 8-129-15,-13-2 129 16,13 2 0-16,-12 0 0 15,12 0 0-15,0 0 0 16,-8 10 129-16,8-10-129 16,0 0 129-16,0 11-258 15,0-11 258-15,0 0-129 16,0 0 258-16,0 0-387 15,0 0 0-15,0 0 129 16,0 0 0-16,0 0 0 16,0 0-129-16,0 0-129 15,0 0-387-15,0 0-516 0,0 0-1806 16,0 14-1548-16,0-14-516 15</inkml:trace>
  <inkml:trace contextRef="#ctx0" brushRef="#br0" timeOffset="319315.2638">5640 8054 516 0,'-33'15'903'0,"15"-8"0"15,-7 2-516-15,0-1 129 16,-3 5-129-16,-1 2 129 15,-5 0 129-15,-2 4 129 16,-1 7 0-16,-6 0 129 16,2 9-516-16,-7 1 0 15,1 10 0-15,-5 4 129 0,2 8-387 16,-4 3 0-16,-1 7-129 15,-2 5 0-15,-5 3 0 16,4 10 0-16,-3 4 0 16,2 0 0-16,1 3 129 15,3 2 0-15,4 2 258 16,3 1-258-16,6 1 129 15,2-3 258-15,6 1-258 16,2 2 129-16,7 2 0 16,5-3-129-16,4 3-129 15,6 1 129-15,2 3-129 16,7-2-129-16,1-1 0 15,2 0 0-15,9 1 0 0,1 0 0 16,1-2 258-16,7-1-258 16,2-1 0-16,2 0 0 15,2 3 129-15,-1-2 0 16,4 1-129-16,3 0 129 15,5 1-129-15,1-4 129 16,1 1 0-16,4-5 0 16,3-2 129-16,0-6-129 15,5-1 0-15,1-4 129 16,-1-2-129-16,2-3 0 15,1 3-129-15,2-2 129 16,-1-1 0-16,6-2-129 16,-2-2 258-16,3-4-129 0,4-1 129 15,-3-2-129-15,2-5-129 16,2-1 258-1,-1-3-258-15,0 1 129 16,1-3 0-16,2 0-129 0,-1-2 0 16,5 0 0-16,1-4 0 15,0-1 129-15,3-4 129 16,1-2-258-16,4-3 129 15,0-5 0-15,2 1 0 16,3-4 129-16,-1 0-129 16,3-1 0-16,-1-2 0 15,-1 0 0-15,1-2 0 16,-4-1 0-16,2 2-129 15,-3-3 129-15,0 2 0 16,-2-7 129-16,2 4-258 16,-4-6 129-16,0 0 129 15,-1-2-129-15,-4-3 0 0,-6-3 0 16,3-3 0-16,-3 1-129 15,-2-2 0-15,-4-4 129 16,-3 0-129-16,-3 0 0 16,-5 0 0-16,-5 0 0 15,-6 0 0-15,-7-2 0 16,-7 1 0-16,-4 1-129 15,-7 0 0-15,-5 0-129 16,-10 0-516-16,0 0-645 16,0 0-1419-16,-18 7-1677 15,6-2-129-15,-8-5-128 16</inkml:trace>
  <inkml:trace contextRef="#ctx0" brushRef="#br0" timeOffset="319891.2967">8088 14065 903 0,'-49'0'3870'16,"31"0"258"-16,-6-6-516 15,3 0-2838-15,9 3-516 16,12 3 0-16,-14-10-258 15,14 10 129-15,0 0 0 16,-1-11 0-16,1 11 129 0,7-2 0 16,2 2 258-16,3-1-129 15,7 1 0-15,1 0 129 16,3 0-129-1,5 0-129-15,1 0 0 16,2 0-129-16,5 0-129 0,1 0 129 16,1 0 0-16,-2 0 0 15,2 0 0-15,-2 2 0 16,1 2 258-16,-6-1 0 15,2 2-129-15,-5 0 0 16,1 2 129-16,-8 0 0 16,1 4-129-16,-7-2 129 15,0 1-129-15,-15-10 129 0,15 20 0 16,-15-20 0-1,4 22-129-15,-4-22 0 16,-4 20 0-16,-5-6 0 16,0 0 0-16,-5-2 0 0,0 4 0 15,-3-1-129-15,-1 3 258 16,-4 0-258-16,0 1 0 15,-3 1 0-15,1 4 0 16,-2 1-129-16,-2 1 0 16,0 0-129-16,0-5 0 15,5 8-1290-15,-6-8-3225 16,8-4-387-16,0-2-387 15,0-3-516-15</inkml:trace>
  <inkml:trace contextRef="#ctx0" brushRef="#br0" timeOffset="332819.0361">17051 15616 2580 0,'13'13'4644'16,"-2"-13"-516"-16,15 2 129 15,-1 0-3999-15,11-2-129 16,5 1 0-16,4-1 0 0,2 4 129 16,2-2-129-16,-3-1 0 15,-2-1 0-15,-6 0-129 16,-6 0-258-16,-10 0-774 15,-2-1-1548-15,-7-5-1806 16,-13-5-258-16</inkml:trace>
  <inkml:trace contextRef="#ctx0" brushRef="#br0" timeOffset="333092.0516">17369 15466 2580 0,'-9'-3'3741'0,"9"3"258"0,21 3-3096 16,4 6-129-16,5-3 258 15,11 5-129-15,-1-2 0 16,11 2 0-16,-10-6 0 16,4 8-258-16,-10-8-129 15,-1 7 129-15,-15-2-129 16,-2 4-387-16,-16-2 129 15,-2 4-129-15,-13 4-129 16,-5-3-258-16,1 9-774 16,-11-10-1677-16,7 2-1935 15,7-1-258-15,2-9 0 16</inkml:trace>
  <inkml:trace contextRef="#ctx0" brushRef="#br0" timeOffset="333460.0726">18323 15136 2451 0,'0'0'4386'0,"18"0"0"0,3 0 0 16,9-3-3870-1,6-8-129-15,10 7 129 16,6-9-129-16,4 6 0 15,0 0 258-15,-2 5-258 0,-5-1-129 16,-6 3 0-16,-11 5 0 16,-11 9-129-16,-16 6 0 15,-5 5 129-15,-14 1-387 16,-14 5 0-16,-5 5-387 15,-12-10-645-15,7 10-774 16,-12-14-1290-16,2-1-1419 16,8-3-516-16</inkml:trace>
  <inkml:trace contextRef="#ctx0" brushRef="#br0" timeOffset="333682.0855">18350 15272 2451 0,'3'-31'4515'15,"-3"31"-129"-15,0 0-1548 16,1 6-1032-16,3 23-516 15,-4-1-387-15,0 13 129 16,0 4-387-16,0 10-258 16,-3-2 0-16,3 2-129 15,-2-2 0-15,-1-4-387 16,3-2-258-16,-2-15-774 15,3 4-2838-15,3-11-645 16,-3-9-645-16,-1-16 258 16</inkml:trace>
  <inkml:trace contextRef="#ctx0" brushRef="#br0" timeOffset="334366.1246">18639 15644 2580 0,'0'-11'3870'16,"0"11"0"-1,0 0-3096-15,0 0-129 16,0 0 0-16,0 0 258 15,0 0 0-15,0 8 0 0,0 7-129 16,0 0-129-16,0 7 0 16,-3 0-129-16,2 6-258 15,-3 2 0-15,3 2 0 16,-3-4-258-16,4 1 129 15,-1-9 129-15,1-4-129 16,0-16 0-16,14 6 129 16,-5-13-129-16,7-11 129 15,-2-8 0-15,4 0-129 16,-1-6-129-16,-1 6 129 15,-2-2-129-15,-2 7 0 16,-4 6 129-16,-8 15-129 16,12-2 0-16,-7 10 129 0,-5 19-129 15,0 8 0-15,0 9 0 16,1 8 129-16,1 3-258 15,1 2 258-15,-1 1-258 16,2-2 258-16,-1-7-258 16,-1-6 129-16,-1-3 129 15,-1-8-129-15,-1-6 129 16,-8-2 0-16,-4-7 129 15,-2-3-129-15,-7-7 0 16,-2-2 0-16,-9-2 0 16,0 0-129-16,-2 2 0 15,-1-5-387-15,7 9-645 16,-7-9-3225-16,13 0-516 0,6 0-774 15,7-3 387-15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24:50.4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23835 8960 258 0,'1'-47'3870'0,"-5"25"258"16,4 22-1935-16,-17-12-516 0,5 7-516 15,12 5-258-15,-19 5-387 16,7 8 0-16,-1 11-387 16,-4 10 0-16,-1 4 0 15,-3 13 0-15,-3 9 0 16,-2 10 0-16,-4 7 0 15,2 6 0-15,-6 6 129 16,3 3-129-16,0 6 0 16,0 1-129-16,1 2 129 15,1 1-129-15,-4 2 0 16,3 3 0-16,-1-2-129 15,2-3 129-15,-1-5 0 16,5-9-129-16,1-7 0 0,3-11-129 16,5-8 258-16,4-16 0 15,6-8 0-15,-1-11 0 16,6-6 0-16,-2-7-129 15,3-14 258-15,0 15-129 16,0-15-129-16,0 0 0 16,-4-8-258-16,-1-10 258 15,2-10-129-15,-3-8-258 16,-1-3 129-16,-2-11 0 15,-2-12-129-15,-1-1 258 16,3-6 258-16,-4 2-129 16,1 2 258-16,-2 7 0 0,1 2 387 15,1 12-129-15,0 8 0 16,0 9 258-16,1 12-129 15,2 15-129 1,-4 12 129-16,3 22-129 16,-5 16-258-16,3 21 0 0,-3 12-129 15,4 15 129-15,0 15-129 16,3 5 0-16,3-4 0 15,5-4 0-15,0-14 129 16,5-16-129-16,7-18 129 16,3-12-129-16,3-23 258 15,9-15 258-15,-1-16-129 16,12-22 129-16,2-20 0 0,7-13 0 15,2-23-129 1,9-5 129-16,-4-12-258 16,5 3-258-16,-4 13-516 15,-7 8-2709-15,-6 16-1161 0,-5 31-387 16,-16 19-258-16</inkml:trace>
  <inkml:trace contextRef="#ctx0" brushRef="#br0" timeOffset="2533.1447">4062 3714 129 0,'76'118'516'16,"-32"-65"-258"-16,3-7 258 15,1-3-258-15,4-5 258 16,3-7-258-16,0-6 0 16,4-6-258-16,3-4 387 15,-1-8-258-15,-1-7 129 16,-3-2 258-16,-1-8-129 0,-5-7 387 15,-1-3 0 1,-13-8 258-16,0-2 0 16,-9-11 0-16,-2 1-129 15,-6-10-129-15,-3-3-129 0,-7-4 129 16,-2-4-129-16,-5-4-129 15,-2 3 129-15,-5-6-129 16,-4 5 258-16,-13-4-258 16,-1 5-129-16,-11 0 129 15,-4 3-129-15,-10 1-129 16,-5 7 0-16,-10 2-129 15,2 8-129-15,-5 5 129 16,-2 12 0-16,1 1-129 16,3 11 0-16,2 3 0 15,4 9 0-15,4 4 129 16,2 7 0-16,2 7 129 15,2 1-258-15,5 6 129 0,1 7-129 16,5 2 0-16,2 4 129 16,7 5-258-16,2 7 129 15,9 4-129-15,6 6 129 16,6 5-258-16,4 3 258 15,9 3-129-15,8 4 129 16,12-2-129-16,3 1 0 16,9-8 129-16,6-3-129 15,5-8 0-15,5-8 0 16,4-10 129-16,4-8-129 15,1-12 129-15,5-9 0 16,3-7-129-16,0-2 129 16,-3-11 0-16,-4-6 0 0,-2-6 0 15,-6-4 0-15,-6-6 0 16,-5-6 0-16,-10-4 129 15,-4-2 0 1,-9-7-129-16,-4-6 129 0,-4-6 0 16,-6-4-129-16,-8-2 129 15,-6-4-258-15,-10-3 0 16,-12-9-258-16,-7 8-516 15,-14-8-1032-15,-7 13-2193 16,-5 14-387-16,-9 9 258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53:26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7233 6046 2967 0,'3'-49'2709'0,"-3"35"258"15,-1-5-387-15,-2 8-387 16,-9-4-387-16,12 15-387 15,-24-10-516-15,12 10-258 16,-6 0 0-16,2 6-387 16,2 1-129-16,-1 8-129 15,4-1 0-15,5 0 0 16,0 1-129-16,6-1 129 15,1 1-129-15,-1-15 129 0,21 18 0 16,-5-12 0-16,0-6 0 16,2 0 129-16,2-11-129 15,0-3 129-15,-6-3 0 16,2 0 0-16,-8-4 129 15,0 2-129-15,-7 2 129 16,-1 4-129-16,0 13 0 16,-7-6 0-16,7 6-129 15,-17 12 129-15,9 5-129 16,2 1 0-16,2 4-129 15,0 1 129-15,3-3-129 16,1-3 129-16,1-6 0 16,-1-11 0-16,12 13-129 0,-12-13 129 15,14 0 129-15,-14 0-258 16,12-17 258-16,-8 3-129 15,0 2 129 1,-3-4-129-16,-1 1 0 0,0 1 129 16,-2 2-129-16,2 12 0 15,-15-17 129-15,15 17-258 16,-14-2 129-16,14 2 0 15,-11 9-129-15,11 3 129 16,0 2-129-16,4-3 129 16,5 2-129-16,2-3 129 15,2-6 0-15,4-3 0 0,-1-1 0 16,1-6 0-16,-1-6 0 15,0-1 0 1,-7-6 129-16,-1 3-129 16,-5 0 129-16,-3 4-129 15,-4 1 129-15,4 11-129 0,-23-9 129 16,6 9-129-16,0 12 0 15,-1 5 0-15,-1 4-129 16,5 4 129-16,2 2-258 16,1-3 0-16,8 3-645 15,-2-10-1290-15,5-3-2451 16,4 0-387-16,-4-14 0 15</inkml:trace>
  <inkml:trace contextRef="#ctx0" brushRef="#br0" timeOffset="542.0309">7673 6027 1032 0,'-20'-21'4128'0,"-4"-1"258"15,12 10-2838-15,12 12-258 16,-15-13-387-16,15 13 0 0,0 0-387 16,-9 19 0-16,8-1-387 15,1 5 0-15,0 3-129 16,0 2 0-16,3 3 129 15,4-4-258-15,0-3 129 16,1-8 0-16,5-2-129 16,3-8 129-16,1-6 0 15,3-7 0-15,-3-10 0 16,3-3 129-16,-3-7 129 15,2 0 0-15,-5-6 0 16,-1 3 258-16,-6-3 0 16,-2 3 0-16,-5-3 387 15,0 8-387-15,-5-3 0 0,-4 9 0 16,-8 0-129-16,3 5 0 15,-8 7-258 1,3 5 0-16,-2 2-387 16,3 1 0-16,6 10-645 0,-4-10-1290 15,16-1-2580-15,-4 12-387 16,4-12-129-16</inkml:trace>
  <inkml:trace contextRef="#ctx0" brushRef="#br0" timeOffset="1912.1093">725 5366 3870 0,'8'48'3870'0,"-8"-23"129"16,8 13-3741-16,-4 10-258 15,4 14 0-15,1 4 129 16,-3 4-129-16,1-2 0 0,3 0-258 15,-3-11-258 1,4-6-1290-16,2-1-2193 16,-11-31 258-16</inkml:trace>
  <inkml:trace contextRef="#ctx0" brushRef="#br0" timeOffset="2404.1375">878 5589 2322 0,'28'25'387'16,"-10"-5"-387"-16,2 7 387 15,3 3-258-15,-1 2 129 16,-1-5 129-16,1 2-129 15,-2-5-129-15,0-5 258 0,-7-4 0 16,-1-3-129-16,-4 1 129 16,-7-2-258-16,-1 2-129 15,-11-1 0-15,-5 1 129 16,-7-1-129-16,1 1-129 15,-4-2 129-15,4 0 0 16,1-6 0-16,8-5 0 16,1-6 129-16,11-9 0 15,1-7 129-15,13-9 129 16,4-7-129-16,6-4 387 15,2-8 0-15,1 4 0 16,-1-4 258-16,-4 7 0 0,-6-3 129 16,-3 10-258-16,-11 1 129 15,-1 9 0-15,-11-1-645 16,-3 7 258-16,-10 1-387 15,3 8-129 1,0 3-387-16,0 0 0 0,2 8-516 16,4 0-258-16,5 10-903 15,6 5-2322-15,4-15 258 16</inkml:trace>
  <inkml:trace contextRef="#ctx0" brushRef="#br0" timeOffset="2714.1552">1195 5868 645 0,'5'36'1290'0,"-5"-36"387"15,19 0 0-15,-2-15 516 16,-4-11-387-16,8 0 129 16,-7-14-387-16,8 8-516 15,-12-10-387-15,5 11 0 16,-9-5-258-16,-4 5-129 15,-2 6-258-15,-11 3-129 16,-1 6-1032-16,-8-2-1548 16,-9-2-1677-16,12 5-258 15</inkml:trace>
  <inkml:trace contextRef="#ctx0" brushRef="#br0" timeOffset="3013.1723">1324 5070 774 0,'-12'42'3483'0,"12"-11"258"16,-4-7-3354-16,-1-1-129 15,1 0 258-15,4-8-129 16,0 2 387-16,0-17 129 15,13 3 129-15,-5-8-129 16,7-7 129-16,-7-10 0 0,9 4-258 16,-11-9 0-16,6-1-387 15,-9-2-129-15,-2 5 0 16,-1-2 0-16,-4 8-258 15,-8 4 0-15,-1 1-387 16,0 14-903-16,-6 1-2451 16,0 8-774-16,8 10-387 15</inkml:trace>
  <inkml:trace contextRef="#ctx0" brushRef="#br0" timeOffset="56039.2052">265 5628 774 0,'-12'-5'1161'15,"12"5"0"-15,-13 0-258 16,13 0 0-16,-12 5-258 0,12-5-129 15,-16 23 129-15,6-9-129 16,-1 9-258-16,-1 0 258 16,3 7-387-16,-1 4 129 15,3 4-258-15,-2 0 129 16,5-1 0-16,4 0-129 15,0-4 0-15,9 1 0 16,-1-8 0-16,6-2 0 16,2-6 258-16,4-1-258 15,-1-1 387-15,3-3-129 16,0-9 258-16,1 1-129 15,-2-5 258-15,0 0 0 16,-2-5-258-16,-2-2 258 0,-3-11-258 16,-2 3 0-16,-3-8 129 15,-5-3-258-15,-4-4 0 16,0-4-258-16,-4-7 129 15,-4-1 0-15,-5-1 129 16,1 2-258-16,-5 0 129 16,1 5-129-16,-2 2 129 15,1 11 0-15,-5 0 129 16,5 8-129-16,-3 3 0 15,0 6 129-15,1 4 0 16,-2 2 0-16,3 5-129 16,-1 7 0-16,3 7-129 0,-1 4 129 15,5 6-129-15,3 1-129 16,1 4 0-16,4 5 129 15,3-1-129-15,1-1 0 16,4 1 129-16,1-4 0 16,7 0-129-16,1-4-129 15,2-5 258-15,3-2-258 16,-2-3 258-16,1-6-129 15,0-1 0-15,4-5 0 16,-5-4 129-16,3-3 0 16,-1-1 0-16,-2-8 0 15,2-6 0-15,-2-2 0 16,0-5 129-16,-3-4-129 0,-2 1 129 15,-3-6-129-15,-4 0 129 16,-2-3-129-16,-2-1 0 16,-5-1 0-1,-7 0 0-15,1 2 0 0,-4-5 0 16,-2 7 0-16,-1 0 0 15,1 3 0-15,-2 6 0 16,3 4-129-16,1 2 129 16,3 7-129-16,2 2-129 15,10 7 0-15,-13 0-258 16,13 0-129-16,-5 12-516 15,5-12-1290-15,-6 21-1935 16,9 5 129-16</inkml:trace>
  <inkml:trace contextRef="#ctx0" brushRef="#br0" timeOffset="62019.5473">422 5020 774 0,'-21'19'1677'0,"21"-19"258"15,-21 13 387-15,21-13-129 16,-15 6-258 0,15-6-258-16,-16 0-129 15,16 0-387-15,-13-18-387 0,11 9-129 16,-8-12-258-16,5-1-258 15,-2-10 129-15,5-3-258 16,-2-5 129-16,4-3 0 16,0-8-129-16,1-2 0 15,10-8 0-15,-1-4 0 16,10-1-129-16,0-10 0 15,8-3 0-15,2-2 0 0,6-4 129 16,2-7-258 0,1 0 0-16,2-3 129 15,4-1-258-15,2-2 258 16,1 2 0-16,2-5-129 0,7 1 258 15,2-1 0-15,7 0 0 16,8-3-129-16,1 0 258 16,7 3-129-16,4-4 129 15,5 5-129-15,5-8 0 16,4 9 258-16,4-9 0 15,3 9 516-15,5-8-774 16,3 9 516-16,4-17-387 16,5 12 645-16,2-1-774 15,-3 4 0-15,2 0 129 16,3 8-645-16,4 1 645 15,1 12-387-15,0 14 387 16,-5-1-387-16,-1 6 516 0,3 7-645 16,2 11 645-16,-4 1-129 15,-1 8 387-15,-6 1-903 16,0 2 645-16,1 3-645 15,2 9 516-15,-3 1 516 16,-7 8-645-16,-4-1-129 16,0 4 129-16,-4 6 387 15,5 0-387-15,-3 7-129 16,-5 4 129-16,0 3-516 15,0 1 516-15,5 3-258 16,2 5 258-16,0 1-129 16,-3 4-129-16,-3 1 516 15,-2 6-387-15,-1 5 645 0,-7-2-903 16,-3 13 774-16,-7 6-645 15,-5 11 258-15,-1 8 0 16,-2 7 516 0,-5 2-516-16,-3 2 387 0,-2 16-129 15,0-6-258-15,-5 1 129 16,-1-6 258-16,-7 4-129 15,1-5-387-15,-5 6 387 16,1 5-387-16,-2 0 387 16,2 7-258-16,-4 3 258 15,3 2-129-15,-4-1 129 16,1 6 258-16,-4 2-129 15,0 0 0-15,-9-5-129 0,0 2 0 16,-1-5 0 0,-2 4 0-16,-1-3-129 15,1-1 0-15,0-3 0 16,1-4 0-16,1-4 0 0,1-6-129 15,-2-1 0-15,0-5 0 16,-1-5 0-16,-1-3 0 16,0-7 129-16,-1 0-129 15,-6-10 0-15,2-1 129 16,-2-7-129-16,-2-4 129 15,-2-9-129-15,-2-5 258 16,-3-6-258-16,-2-8 0 16,-3-5 0-16,0-3 129 15,-5-4-258-15,-3-13 258 16,1 15-129-16,-1-15 0 15,0 0-129-15,-4 0 129 16,4 0-258-16,-13-9 258 0,13 9-129 16,-19-13 129-16,10 6-129 15,-3-1 0-15,-1 0 129 16,0 2-129-16,-2 1 0 15,-2-3 129-15,-1 2-129 16,-1-2 129-16,-3-2-129 16,1-1 129-16,-2 0-129 15,-2-3 129-15,3 1 0 16,1-1 129-16,-2-1-129 15,7 2 0-15,1 2 129 16,1 2-258-16,5 4 258 16,9 5-129-16,-13-8 0 15,13 8-129-15,0 9 258 0,4 3-129 16,3 7 0-16,1 4 0 15,5 6 0-15,1 6 0 16,3 2 0 0,2 0 0-16,-1 0 0 0,2-2-129 15,-3-1 258-15,2-5-258 16,-2-4 258-16,-3-4-129 15,1-8 0-15,-2-2 129 16,-2-7-129-16,2-4 129 16,1-6-129-16,-1-14 129 15,1-7-129-15,4-4 129 16,0-6-129-16,1 0 129 0,2-2-129 15,-2 1 0-15,-1 8-129 16,-5 3-258 0,6 15-516-16,-14-5-1032 15,12 17-2451-15,-6 11-903 0,-2 6-387 16,4 14 258-16</inkml:trace>
  <inkml:trace contextRef="#ctx0" brushRef="#br0" timeOffset="64859.7096">8043 6249 516 0,'0'10'1290'15,"4"1"129"-15,5 1 0 16,0 1-387-16,5-1 129 0,0 0 0 15,3-4-258-15,3-3 0 16,-2-2-258 0,5 0 129-16,-5-3 129 15,5-4 0-15,-7-10 0 0,5 3 0 16,-11-15-129-16,6 7 258 15,-12-12-258-15,4 3 0 16,-8-9 0-16,0 3-258 16,-4-4-129-16,-4 2 0 15,-4 3-129-15,0 5 0 16,-2 0 0-16,-2 2-258 15,0 9 258-15,1 6-129 16,1 8-129-16,-2 3 129 16,2 10 0-16,-2 4-129 15,4 7-129-15,-1 6-129 16,4 1-258-16,-3-6-387 15,12 12-1032-15,-1-8-2709 0,1-7-387 16,10-1-516-16</inkml:trace>
  <inkml:trace contextRef="#ctx0" brushRef="#br0" timeOffset="65041.7199">8506 6325 3096 0,'21'27'2838'0,"-12"-14"-1806"16,-9-13-1161-16,11 1-1935 0,-2 3-1290 15</inkml:trace>
  <inkml:trace contextRef="#ctx0" brushRef="#br0" timeOffset="65810.7641">8526 5938 1548 0,'4'-59'4257'16,"4"32"-903"-16,4 8-774 16,-6-6-774-16,15 9 0 15,-9-9-516-15,14 11-387 16,-8-7 129-16,7 13-387 0,-6-4-258 15,3 9-129-15,-4 3-129 16,-5 2-129 0,-5 10 0-16,-4 7 0 15,-4 7-129-15,-1 6 129 0,-10 1 0 16,-1 3 0-16,-5-1-129 15,0 0 129-15,2-2 0 16,2-5-129-16,0-7 129 16,9-4 0-16,4-5 0 15,0-12 0-15,12 11 0 16,2-11-129-16,6-2 129 15,4-9 0-15,4-2-129 0,-1-10-129 16,5 2-387 0,-7-13-387-16,7 9-258 15,-16-12-129-15,10 5 0 16,-16-9 0-16,8 7 258 0,-12-6-129 15,2 1 774-15,-5 4 129 16,-1-5 903-16,5 8 258 16,-7 0 129-16,1 10-129 15,-1 0 129-15,0 22 129 16,4-20 258-16,-4 20-129 15,10 0-258-15,1 10-129 16,-8 2-129-16,9 8 129 16,-6 1-258-16,8 7 0 15,-6 0-258-15,4 5 0 16,-1-2-129-16,1 0 0 15,-1 2-129-15,-2-2 129 16,2-2-258-16,0-1 258 0,-4-2-258 16,0-1 258-16,-1 0-129 15,-1 1-129-15,-1-2 129 16,-1 3 0-16,-3-2 0 15,1 1 129-15,-1-1-129 16,0-3 0-16,0 3 0 16,-1-4 0-16,-6 1 129 15,1-1-129-15,-1-4 0 16,-4-2-258-16,0-3 0 15,-4-6-516-15,6 1-516 16,-11-9-1548-16,3-10-2322 16,5-1-129-16,-5-12 258 15</inkml:trace>
  <inkml:trace contextRef="#ctx0" brushRef="#br0" timeOffset="66010.7756">8975 5582 1806 0,'37'-55'4644'15,"-9"36"129"-15,-8 3-2580 16,2-6-387-16,9 5-387 16,-6-1-903-16,4 2-129 15,-7 2-903-15,-5 1-2322 16,-6-3-1806-16,2 13-129 15,-12-9 1-15</inkml:trace>
  <inkml:trace contextRef="#ctx0" brushRef="#br0" timeOffset="72408.1415">8797 6674 9417 0,'0'0'0'0,"7"-9"-387"0,-7 9 387 0,17-17-3741 0,-9-4 258 0</inkml:trace>
  <inkml:trace contextRef="#ctx0" brushRef="#br0" timeOffset="74167.2419">8309 6618 1032 0,'0'17'1935'15,"2"-2"0"-15,-2-2 129 16,5 3 129-16,-5-16-387 0,5 28 0 16,-5-16-516-16,0 11-129 15,0-8-258-15,0 10-258 16,-6 0-258-16,0 9 0 15,-4 6-129-15,-2 6-258 16,-5 5 129-16,-3 10-129 16,-5 10 129-16,-7 8-129 15,-7 10 129-15,-5 6-258 16,-6 6 129-16,-6 3 0 15,-8 6 0-15,-4 3 0 16,-9-1 0-16,-6 0 0 16,-5-1 0-16,-6-1 129 15,-6-3-129-15,-3-1 0 0,-8-3 0 16,-5 0 0-16,-5-4 0 15,-2-1 258-15,-6-3-129 16,-4-5-129-16,-7 2 129 16,-4-8-129-16,-4-2 129 15,1-6 0-15,-9-7 129 16,-1-3-258-16,-5-6 129 15,4-6 129-15,-6-7-258 16,-5-7 258-16,3-10-129 16,0-3 0-16,0-8-129 15,1-11 129-15,3-6-129 16,0-2 129-16,9-6-129 15,1-8 129-15,2-9-129 0,6-5 129 16,7-8 0-16,6-6-129 16,3-5 129-1,1-7 0-15,0-8-129 16,4-3 129-16,5-7-129 0,1-3 129 15,3-7-129-15,2-8 0 16,2-6 129-16,6-2-129 16,6-8 0-16,4-5 129 15,3-3 0-15,5-4-129 16,0 0 0-16,4 1 258 15,3 1-516-15,1-1 129 16,3 0 129-16,4-3 0 16,4 4-129-16,-1 3 129 15,5-2 129-15,8 3-129 16,5 4 129-16,2 1-129 15,6 7 0-15,4 6 258 16,1 6-258-16,4 7-258 0,5 5 258 16,-1 9-129-16,5 6 129 15,1 10 0-15,4 9 129 16,2 7-258-16,5 8 258 15,0 7-129-15,3 5 0 16,4 4 0-16,5 11 0 16,0 0-129-16,-9-10 129 15,9 10 0-15,0 0 0 16,0 0 0-16,0 0-129 15,0 0 129-15,0 0-129 16,0 0 129-16,0 0 0 16,0 0-129-16,0 0 129 0,0 0 0 15,0 0 0-15,0 7 0 16,0-7 0-16,0 0 0 15,0 0 0-15,0 0 0 16,6 12 0-16,-6-12 0 16,0 0 0-16,0 10 0 15,0-10 129-15,0 15-129 16,0-4 0-16,0 3 0 15,0 8 0-15,0 4 129 16,0 6-129-16,0 0 0 16,0 10 0-16,0 0 129 15,0 3-258-15,0 0 258 16,0-4-129-16,-4-2 0 0,2-9 0 15,-1-5 0-15,-1-7 0 16,1-5 0-16,3-13 129 16,0 0-129-1,-5-20 0-15,5-10 258 0,-3-9-129 16,2-11-129-16,-4-8 129 15,2-7-129-15,-1-2 258 16,2 4-129-16,-1 8-129 16,-1 7 129-16,3 13 0 15,1 11 0-15,0 24-129 16,18-8 0-16,-1 16 0 15,5 15-258-15,5 4 129 16,-2-2-1290-16,13 7-2709 0,-2 3-903 16,-11-9-516-1,4 2 129-15</inkml:trace>
  <inkml:trace contextRef="#ctx0" brushRef="#br0" timeOffset="87287.9923">3521 17019 1 0,'0'10'1418'16,"0"-10"-257"-16,0 0 129 16,0 0-258-16,-1-8-129 15,1-4 0-15,0 0-129 0,-2-5-258 16,2 0-129-16,-1-7-258 15,0 4 258-15,0-8-129 16,-1 2 0-16,1-5 129 16,1-1-129-16,0-4 0 15,0-2 258-15,0 0-258 16,0-4 129-16,0-3 0 15,0 1-129-15,0-3-129 16,0-2 0-16,0 3 258 16,0-6-258-16,0 6 129 15,0-4-129-15,0 4 0 16,-3-4 0-16,3 4 129 15,-4-4-129-15,3 2 0 0,0-3-129 16,1-2 0-16,0-3 129 16,0-1-129-16,1-1 0 15,3 0 0 1,0-4 0-16,2 4 129 0,1-1-129 15,0 5 0-15,-1-2 0 16,-2 2 0-16,3 0 0 16,-4 1 0-16,3-1 129 15,-1-2-129-15,1 0 0 16,0 0 0-16,1-2 129 15,3 1-129-15,-1-5 0 16,2 1 0-16,2-1 0 16,2 2 0-16,-1-1 0 0,3-5 0 15,1 0 0-15,1-1-129 16,1-2 258-16,4-3-129 15,6 0-129 1,-2-2 129-16,6-6-129 0,-3 1 129 16,8 1-129-16,-2-5 129 15,1 1-129-15,0 3 0 16,1 0 129-16,-2-1-129 15,-2 6 129-15,1 3 0 16,-2-1 0-16,2 5 0 16,-3 1 0-16,1 0 0 15,-2 0 0-15,-1 0 0 16,2 2 129-16,0-1-258 15,-2 4 258-15,-1 0-129 16,1 4 0-16,1-3 129 16,0 2-129-16,-1 0 129 15,1-1-129-15,4 3 0 0,-6-3 0 16,4 3 0-16,-2-5 0 15,0 4-129-15,-3 2 258 16,1 2-258-16,-4 5 129 16,1 4 0-16,-1 4 0 15,-5 2-129-15,2 5 129 16,0 5 129-16,-5 1-129 15,1 4-129-15,-7 2 129 16,3 3 0-16,-6 1 129 16,1 1-129-16,-6 6 0 15,-4 10 0-15,8-16 0 16,-8 16 0-16,2-11 0 0,-2 11 129 15,0 0-129-15,0 0 0 16,0 0 129-16,0 0-258 16,0 0 0-16,0 0-129 15,0 0-258-15,0 0 0 16,0 0-774-16,-10 15-1290 15,1-12-1935-15,9 19 645 16</inkml:trace>
  <inkml:trace contextRef="#ctx0" brushRef="#br0" timeOffset="103864.9405">1110 6204 1 0,'-12'-18'1805'15,"-6"17"1"-15,10 5-129 16,-5 10-516-16,-3 4-258 16,4 6-516-16,-1 6 0 0,3 6-258 15,0 2-129-15,5 1 0 16,4 0 0-16,1-5 0 15,5-4 0 1,8-6 258-16,0-8 258 0,7-6 0 16,3-10 258-16,2-1 129 15,-3-17 129-15,6 1 0 16,-6-11 0-16,2 2-129 15,-10-7 0-15,4 4-129 16,-14-5 0-16,-2 3 129 16,-4-2-387-16,-6 7 0 15,-12 1-258-15,1 7 129 16,-6 3-258-16,0 6 0 0,0 7-129 15,3 2-258 1,2 11 129-16,-2 0-774 16,16 11-2193-16,0 1-1677 15,-1-7-258-15,8 12-129 0</inkml:trace>
  <inkml:trace contextRef="#ctx0" brushRef="#br0" timeOffset="105859.0547">1267 6834 258 0,'-6'12'3096'0,"6"-12"-2838"15,0 22 258-15,2-4 129 16,8 6 129-16,4 2 129 16,1 5 129-16,3 5-129 15,1 4 0-15,5 6-129 16,2 5-387-16,4 5 258 0,-1 8-516 15,9 4 129-15,-1 4 0 16,5 5-129-16,3 7 0 16,7 1 0-16,3 3 0 15,7 2 0-15,0 0 0 16,5 0 129-16,3 0 0 15,4 2-129-15,1-2 129 16,4 2 129-16,1-5-129 16,4 2 0-16,0-4 0 15,3-2 0-15,3-2 129 16,0 2-129-16,1-6-258 15,2-2 129-15,3-8 0 16,2 1 0-16,-2-8 0 0,3 0 0 16,0-7 0-16,7-1-129 15,3-5 258-15,4-4-129 16,0-3-258-16,0-2 258 15,6-2-258-15,3-4 129 16,5-2-258-16,2-2 258 16,-2-4-129-16,1-8 129 15,2 2-129-15,3-3 129 16,2-6 0-16,-2 1 129 15,-2-8-129-15,1-2 0 16,-1 0 129-16,4-5 129 16,-4-6-129-16,-1-3 0 15,-2-5 0-15,0 0 0 0,0-3 0 16,1 0 0-16,-9-7 0 15,0 2 0 1,-4-7 0-16,2-1 129 16,-3-3-129-16,-1 0 258 0,-7-7-258 15,-4 1 0-15,-2-1-129 16,-3-2 0-16,-6-1 0 15,-5-4 0-15,-1-2 0 16,-8 2-129-16,-2-1 0 16,-2-2 129-16,-3 0 129 15,-5-1-129-15,-1 2 0 16,-6 2 129-16,-8 2-129 15,0 2 129-15,-9-2-129 16,-3 5 129-16,-5 1-129 16,-3 1 258-16,-2 3-258 15,-5-1 0-15,-2 1 129 16,-2 5 0-16,-2 0 0 0,-2 2-129 15,-2 3 129-15,-2-4-129 16,-2 1 0-16,-1 2 129 16,-1-1-129-16,4-3 129 15,-6 1-129-15,4-1 0 16,-2 3 0-16,2 1 0 15,-2 1 0-15,1 1 0 16,-2 1-129-16,-1 2 258 16,0 2-129-16,0-1 0 15,-2 1 0-15,0 1 0 16,1-1 0-16,1 0 0 15,-3-1 129-15,2-2-258 16,0 2 129-16,0-4 0 0,-1 2 0 16,2-7 0-16,0 5 0 15,-2-3 0-15,0 0 129 16,0 3-258-16,-1-1 258 15,-1 5-129-15,1 2 0 16,-3 4-129-16,0 5 129 16,1 0 129-16,-1 14-129 15,0-14 0-15,0 14 129 16,0 0-129-16,-4 10 129 15,-2 6 0-15,-5 7 0 16,-1 10-129-16,-6 4 129 16,-1 6 0-16,-3 5-129 0,-4 1 0 15,-1-2 0-15,3-2 0 16,1-10 0-16,3-1 0 15,4-12-129 1,3-9 129-16,13-13-129 0,-5-8 0 16,7-13 129-16,9-13-129 15,6-7 129-15,0-14-129 16,8-2 258-16,2-4-258 15,-1 3 258-15,0 6-258 16,-2 8 258-16,-4 9-129 16,-3 11 0-16,-4 16 0 15,-2 8 0-15,-5 12 0 16,-3 11 0-16,-3-1-516 0,4 15-1677 15,-4-6-2451 1,0-8-387-16,5 0-387 16</inkml:trace>
  <inkml:trace contextRef="#ctx0" brushRef="#br0" timeOffset="106292.0795">9239 7196 3354 0,'-21'46'4257'0,"13"-25"-2580"16,4 4-129-16,3-5-387 15,1 4-258-15,1-5-258 0,8-1 129 16,-9-18-258-16,24 19 129 16,-12-19 0-16,7-3 0 15,-7-14-129-15,3-1-129 16,-3-13 0-16,4 4 0 15,-7-10-129-15,2 0-258 16,-5-5 258-16,2 1-129 16,-4-3-129-16,-3 4 258 15,-1-2-129-15,0 8 129 16,-1 4-129-16,-3 3 129 15,-5 8-258-15,2 8 0 16,7 11 0-16,-18-7-387 16,18 7-645-16,-16 7-2322 0,16-7-1548 15,-5 24-516-15,5-11 388 16</inkml:trace>
  <inkml:trace contextRef="#ctx0" brushRef="#br0" timeOffset="106442.0881">9503 7154 2193 0,'13'52'4128'16,"-13"-31"0"-16,0 1-3483 16,0 1-516-16,0-4-1032 15,0-3-1677-15,0-16-1677 16</inkml:trace>
  <inkml:trace contextRef="#ctx0" brushRef="#br0" timeOffset="107039.1222">9546 6786 645 0,'-4'-40'2580'0,"4"40"0"16,10-14-258-16,3 14-645 15,0 0-258-15,11 3-129 16,-7-3 129-16,12 4-258 15,-8-4-387-15,4 3 0 16,-9-3-387-16,4 4 0 16,-11-1 0-16,1 7-129 15,-8 0 129-15,-2 7-129 16,-4 3-129-16,-8 8 0 15,-4 5 0-15,-5 5-258 0,5 5 258 16,-5 0-258-16,8 2 129 16,-2-2-129-16,12-2 129 15,3-4-129-15,3-5 129 16,13-8 0-16,1-5 0 15,5-4 0-15,0-8 0 16,3-6 0-16,-4-1 129 16,-1-6-129-16,-3-10 0 15,-1 1 0-15,-7-2 0 16,0-5-129-16,-5 3-129 15,-2-6-129-15,0 6-258 16,-2-10-129-16,-1 7-387 0,-8-8-129 16,5 1 0-16,-9-10 258 15,6 3-129-15,-9-7 387 16,7 4 258-16,-6-3 516 15,5 8 387-15,-1 4 0 16,2 7 129-16,5 9 0 16,4 14 129-16,0 0-129 15,0 0-129-15,0 0-129 16,9 1-129-16,-2 11-129 15,1 0-645-15,-3 0-2064 16,-5-12-1548-16,12 19-258 16</inkml:trace>
  <inkml:trace contextRef="#ctx0" brushRef="#br0" timeOffset="107677.1587">9843 6772 3354 0,'0'-21'4386'0,"0"21"-2322"15,0 0-516-15,0 0 0 16,0 13-387-16,3 9-387 15,-3-1-258-15,1 11 0 16,-1 1-129-16,4 8 0 0,-3-1 0 16,5 2-258-16,-2 0 129 15,2-1-258-15,-2-2 258 16,4-3-258-16,-4-2 0 15,1-6 129-15,2 2-258 16,-4-5 129-16,-1-3 0 16,2 0 0-16,-4 2 0 15,0-1 129-15,-5-1-129 16,-2 4 0-16,-5 0-129 15,-4-3 0-15,1 4-129 16,-8-9-129-16,6 3-1161 16,-8-10-1935-16,1-11-1419 15,8 0 129-15</inkml:trace>
  <inkml:trace contextRef="#ctx0" brushRef="#br0" timeOffset="107830.1675">9865 6720 1419 0,'51'-63'2967'16,"-20"41"-2580"-16,-3 9-3225 15</inkml:trace>
  <inkml:trace contextRef="#ctx0" brushRef="#br0" timeOffset="109719.2755">9156 5790 1161 0,'-6'-11'2322'15,"5"-3"-129"1,1-5-516-16,-1-10-516 0,1 1 129 16,0-12-258-16,0 1 0 15,0-11-129-15,0 3 129 16,-4-14-387-16,3 0 387 15,-10-13-258-15,3-1 0 16,-7-12-258-16,-1 1-129 16,-11-12 129-16,-3 0-129 15,-7-5-129-15,-6-3 0 0,-9-6-129 16,-2 0 129-16,-7-2-258 15,-4-5 0 1,-7-2 129-16,-3-9-129 16,-7-4 129-16,-6 2 0 0,-7-5 0 15,-3-4-258-15,-6-4 258 16,-2-7-129-16,-12 1 129 15,-1 7-387-15,-3-2 387 16,-5-1 129-16,-5-6-387 16,-11 5 516-16,-7-15-387 15,-7 7 0-15,-2-10-129 16,-11 4-129-16,-3 0 129 15,-9 15-129-15,-4 7 516 16,0 12-387-16,-5 19 516 16,1 13-645-16,-1 11 516 15,1 8 516-15,1 8-516 16,1 5 129-16,1 8-258 0,3 7 0 15,0 8 0-15,-1 8 258 16,6 16-387-16,-1 11-129 16,6 7 0-16,6 20 0 15,5 8 129-15,1 14-129 16,6 13 0-16,9 18 129 15,7 3-129-15,3 10 129 16,2 3-258-16,6 14 129 16,7 9-258-16,8 27 258 15,3 10-129-15,7 9 258 16,4 16-129-16,2 4 258 15,10 24-387-15,5 1 129 16,2 14 129-16,8-19-129 0,4 13 258 16,4-9-258-16,7 2 258 15,10 2-258-15,7-8 258 16,8-9 129-16,5-12-129 15,7-7 0-15,6-16 258 16,6-13-387-16,5-11 129 16,1-17 0-16,2-16 258 15,1-15-258-15,0-13 0 16,1-11-129-16,2-16-129 15,-1-12 129-15,0-9-387 16,-2-10 129-16,0-12-387 16,0-12-645-16,8-4-1935 15,-6-10-1677-15,-2-11-129 0,1-1-129 16</inkml:trace>
  <inkml:trace contextRef="#ctx0" brushRef="#br0" timeOffset="110291.3083">513 4033 516 0,'17'65'1032'0,"-4"-30"0"15,3-8 0-15,0 4 129 16,2-11-129-16,-3-6 0 15,6-2 129-15,-8-12-129 16,4 0 129-16,-6-13-258 0,2-4 129 16,-8-13-129-16,5 4-387 15,-8-12 258-15,-2 2-387 16,0-6 258-16,-9 5-387 15,-4-2 0-15,-3 9 0 16,-4 0-129-16,-2 8 129 16,-2 4-258-16,-1 5 0 15,5 10-387-15,-5 0-258 16,13 10-1290-16,-2 8-2193 15,1-4-258-15,13 10 0 16</inkml:trace>
  <inkml:trace contextRef="#ctx0" brushRef="#br0" timeOffset="110432.3163">846 3990 129 0,'31'48'2451'0,"-22"-22"-2709"16,3 8-1935-16</inkml:trace>
  <inkml:trace contextRef="#ctx0" brushRef="#br0" timeOffset="110763.3353">1179 3463 3225 0,'0'53'3741'15,"-1"-24"-2193"-15,1 10 129 16,1-5-516-16,9 14 258 16,-5-8-258-16,12 9-516 15,-8-7 129-15,12 4-258 16,-7-6 258-16,9 2-258 15,-7-7-129-15,2 2-129 16,-3-8-129-16,-3-2 0 16,-5-1 0-16,-3-3-129 15,-4 2 0-15,-10-4-387 16,-2 9-1161-16,-13-2-2580 15,-9-14-516-15,1 7-258 0</inkml:trace>
  <inkml:trace contextRef="#ctx0" brushRef="#br0" timeOffset="110938.3453">1188 3451 3225 0,'55'-14'3225'15,"-36"14"-129"-15,5 7-3741 16,-1 10-903-16,-5 1-1419 16,5 18-516-16</inkml:trace>
  <inkml:trace contextRef="#ctx0" brushRef="#br0" timeOffset="111423.373">750 4850 1677 0,'-13'-23'4257'16,"2"6"-1548"-16,11 17-258 15,0 0-774-15,-10-14-258 16,10 14-387-16,0 18-387 16,0 7-258-16,0 3 0 15,4 7-258-15,1 5 129 16,3 0-129-16,-1 1 0 15,3-3 129-15,0-7 0 16,0-7 129-16,1-11 129 16,2-10 0-16,-4-11-129 15,3-10 129-15,-4-13-129 16,6-4-129-16,-3-12 0 0,5 0-258 15,-7-6 129-15,8 3-387 16,-4 7-516-16,-2-1-1548 16,1 8-2322-16,1 9-387 15,0 9-387-15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51:27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7000 1 0,'-8'-19'2192'0,"8"19"-128"16,-4-14 129-16,4 14-129 16,0 0-387-16,-3-12-387 15,3 12 0-15,0 0-516 16,12 0 129-16,-12 0-258 15,24 19-129-15,-7 2 0 16,7 12 0-16,0 12-129 0,8 15 0 16,-1 7-129-16,9 14 0 15,-4 5 258-15,4 7-258 16,1 1-129-16,1 2 0 15,-4 0 0-15,3-1-129 16,-3-8 129-16,-1-1-129 16,-2-11 0-16,-1-6 0 15,-5-7 0-15,-1-8 0 16,-4-10 0-16,-5-9 129 15,-2-9-129-15,-4-5 0 16,-3-8 129-16,-3-1-129 16,-7-12 0-16,0 0 0 0,0 0 0 15,-7 0 0-15,-5-6 0 16,-1-6 0-16,-7-5-129 15,1-5 0 1,-3-5 129-16,-4-4 0 16,1-5 129-16,-3 2-129 0,2-2 129 15,-1-1-129-15,3 3 129 16,2 5 0-16,1 1 0 15,5 8-129-15,-1 2 258 16,5 4-129-16,3 4 0 16,9 10 0-16,-9-5 0 15,9 5 0-15,0 8 0 16,2 9 129-16,6 3-258 0,5 12 129 15,7 3-129 1,3 5 129-16,3 1-129 16,4 4 129-16,3-1-129 15,-1-2 0-15,-1-1 0 0,0-7 129 16,-2-1 129-16,-4-4-129 15,0-4 129-15,-5-3-258 16,-2-6 129-16,-3-2-129 16,-6-6 387-16,0-1-387 15,-9-7 129-15,11-15 129 16,-11-13-129-16,-3-18 129 15,-9-16-129-15,3-16 0 16,-3-16-129-16,0-9 129 16,0-4-258-16,3 4 0 15,0 12 0-15,5 13 129 16,1 18-129-16,-1 17 0 15,3 14-129-15,-3 8-258 0,4 21-1548 16,0 0-2838-16,-13-9-387 16,13 9-387-16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3:03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10280 11840 1548 0,'0'0'2451'15,"0"0"-387"-15,0 0-387 16,0-10-387-16,0 10-387 15,0 0 0-15,2-12-387 16,-2 12 0-16,2-13-129 16,-2 13 129-16,1-12-129 15,-1 12-129-15,0-15 258 0,0 15-258 16,-3-13 129-16,3 13-129 15,-15-8 258 1,15 8-129-16,-23 0 0 16,9 2 129-16,-6 7-129 0,2 8 0 15,-5 1 129-15,3 9 0 16,-4 0 0-16,6 7 0 15,-1-2-129-15,6 5 0 16,2-4-129-16,9-1 129 16,2-6-258-16,5 1 0 15,8-8-258-15,5-9-129 16,9 0-387-16,-2-10-774 15,9-5-2580-15,0-3-774 16,-7-9-258-16,5 5 130 16</inkml:trace>
  <inkml:trace contextRef="#ctx0" brushRef="#br0" timeOffset="956.0547">10339 11952 3225 0,'0'0'3999'0,"0"0"-2709"16,7-5 0-16,-7 5 0 15,25-4 129-15,-9-4-129 16,3 0-645-16,1-6 0 15,2 2-387-15,-4-7-129 16,0 3 0-16,-6-1-129 16,0 1-129-16,-8 3 0 15,-1 1 129-15,-3 12 0 0,-9-15-129 16,-4 13 258-16,-3 2-129 15,-5 1 258 1,1 10 129-16,-1 1 129 0,1 6 0 16,-1 2 0-16,8 4 0 15,-1 0 0-15,10 2-129 16,1-5-129-16,3 3-129 15,10-5-129-15,5-5 0 16,5-4 0-16,2-6-258 16,7-4 0-16,1-9-129 15,5-1-258-15,-5-11 129 16,7-1 0-16,-8-5-129 15,4 1 258-15,-9-1 0 0,-1 5 258 16,-6 1 0-16,-4 4 258 16,-2 5 0-1,-11 12 129-15,0 0 0 16,0 0 0-16,-6 10 258 0,-6 8-258 15,3 6 0-15,-5 0-129 16,3 4 0-16,0-2 0 16,5-4-129-16,-1-3 0 15,7-6 0-15,0-13-129 16,8 4 0-16,4-7 0 15,3-11 0-15,4-3 0 16,-3-7 0-16,9 0-129 16,-7-1 0-16,1 2 129 15,-3 4 129-15,-2 4 0 16,-14 15 0-16,16-14 0 15,-16 14 387-15,2 11-258 16,-2 3 129-16,0 6-129 0,0 1 129 16,0-1 0-16,0 4 0 15,5-5-129-15,8-3 0 16,2-7-129-16,5-5 0 15,5-4 0-15,0-5-129 16,3-8-129-16,2-7 0 16,0-2-129-16,-2-7 0 15,2 0-258-15,-7-4 258 16,2 2 0-16,-9-2-129 15,0 4 258-15,-4 1 258 16,-4 6 0-16,-1 3 129 16,-7 6 129-16,0 13 258 15,0 0 0-15,-7 10 129 0,-4 8-129 16,4 12 0-16,-6 2 0 15,5 9 129-15,-6-1-387 16,5 7 0-16,1-5-129 16,0-5-258-16,5 2-516 15,-5-14-774-15,4-8-2967 16,4-3-129-16,0-14-387 15</inkml:trace>
  <inkml:trace contextRef="#ctx0" brushRef="#br0" timeOffset="1159.0663">11011 11739 2580 0,'-6'-14'4257'0,"6"14"0"15,0 0-2967-15,13 5-258 0,4 2-387 16,0-2-129-16,6 3-258 15,3 3-516-15,-3-1-1032 16,4-6-2580-16,3 13-258 16,-14-12-129-16</inkml:trace>
  <inkml:trace contextRef="#ctx0" brushRef="#br0" timeOffset="1782.1019">11189 11898 2580 0,'-18'18'4257'16,"18"-6"129"-16,0-12-2580 15,0 0-774-15,16 11 0 0,-4-11-258 16,13-2-129-16,-2-8-258 16,7 1-258-16,-1-5-129 15,-1-1 0-15,1-5-129 16,-7 1 0-16,-3 0 0 15,-6 0 0-15,-6 0-129 16,-7 2 258-16,-1 4 0 16,-10 6 258-16,-7 2 0 15,-1 5 0-15,-5 6 129 16,3 10 129-16,-2 2 129 15,4 9-129-15,2 1 0 16,6 5 0-16,3-2-129 16,8 1-129-16,0-6 0 0,8-3-129 15,4-6-129-15,5-7 0 16,2-10 0-16,0-3-129 15,3-10 0 1,-2-6-129-16,6-5-129 0,-4-5 0 16,2 2 129-16,-3-3-129 15,1 7 129-15,-5 5-129 16,1 5 258-16,-7 8-129 15,-11 5 258-15,13 8 0 16,-12 10 258-16,-1 5-129 16,-1 3 0-16,-4 3 0 15,1 0-129-15,-1-4 129 16,1-7 0-16,3-3 0 0,1-15-129 15,0 0 0-15,0 0 0 16,11-17 0-16,0-7 0 16,4-5 0-1,3-2 0-15,7-4-129 0,2 3 129 16,1 2 0-16,0 2 0 15,4 6-129-15,-3 8-774 16,-4 0-1548-16,-8 3-2064 16,9 11-129-16,-16 0-129 15</inkml:trace>
  <inkml:trace contextRef="#ctx0" brushRef="#br0" timeOffset="2816.161">10120 12489 3483 0,'0'-13'4902'0,"2"-3"-387"15,-2 16-2580-15,0 0-258 16,-8-17-258-16,8 17-258 15,-16 0-645-15,16 0-258 16,-24 18 0-16,10 0-129 16,-5 2 0-16,2 6 0 15,-2 2-129-15,4 2 129 16,1 0-129-16,6-1 129 15,3-5-129-15,5-5 0 0,5-4 0 16,8-8 0-16,7-5-129 16,2-4-129-1,5-8 0-15,-1-4 0 16,5-5-129-16,-5-2 129 0,-2 4 0 15,-4 0-129-15,-7 4 258 16,-13 13-129-16,14-7 516 16,-14 7-258-16,0 11 129 15,-5 4 129-15,1 4-129 16,4 2 0-16,0 1 129 15,2-2-129-15,7-5 0 16,5-5 0-16,4-6-129 16,2-4 0-16,1-7-129 15,-1-8 0-15,-1-5 0 16,-4-3-129-16,-3-1 0 15,-4-2 0-15,-4 3-129 16,-4 0 129-16,-7 5 0 0,-5 3 258 16,-2 2-258-16,-4 5 129 15,-1 4 129-15,-1 4-129 16,3 0 0-16,-3 4 0 15,10 4-129-15,0-2-516 16,8 5 129-16,2-11-387 16,2 12-387-16,-2-12-516 15,32 0-903-15,-8-3-387 16,0-9 0-16</inkml:trace>
  <inkml:trace contextRef="#ctx0" brushRef="#br0" timeOffset="3011.1722">10467 12477 1 0,'33'0'3095'0,"-33"0"-257"0,12 26-129 16,-10-8-645-16,-2 3-516 15,-5 6-516-15,-4-3-258 16,2 2-387-16,1-3-258 16,0-5-129-16,4-2 0 15,2-16-258-15,0 14-516 16,0-14-258-16,15-7-516 15,0-5-1161-15,-4-16-1419 16,11 11 129-16</inkml:trace>
  <inkml:trace contextRef="#ctx0" brushRef="#br0" timeOffset="3152.1803">10625 12504 774 0,'0'22'3483'16,"-1"0"-903"-16,-5-1-774 16,4 3-516-1,2-4-774-15,2 1-645 16,9-4-1161-16,1-14-2451 0,16 9 258 15</inkml:trace>
  <inkml:trace contextRef="#ctx0" brushRef="#br0" timeOffset="4018.2297">10989 12518 1548 0,'2'-23'4257'0,"-2"-1"129"0,0 24-1548 16,-12-5-1419-1,-11 5-129-15,4 6-258 16,-10 4 0-16,4 11-258 15,-5-3-258-15,5 9-129 0,-1 1-129 16,10-2-129-16,0 2 0 16,10-4 0-16,3-1-129 15,3-6 0-15,11-6-258 16,5-9 129-16,9-2-258 15,-1-10 0-15,6-9-129 16,-2-8-129-16,4-4 0 16,-4-9 129-16,0-2-258 15,-3-4 258-15,-3 2-129 16,-7-4 516-16,-2 4 0 15,-2 3 258-15,-7 6 0 16,0 7 258-16,-4 6 0 16,0 11 0-16,0 11 258 0,-8 0-129 15,8 0 0-15,-15 29-129 16,4-5 129-16,3 9-129 15,-3 3 129-15,5 6-258 16,-1 0 0-16,5 0-129 16,2-3 129-16,0-1-258 15,4-6 129-15,6-5-129 16,4-8-129-16,3-10 0 15,5-3-129-15,0-6 0 16,4-7 0-16,0-9-129 16,2 2 129-16,-6-8-258 15,2 1 129-15,-4-1 258 16,-7 0 0-16,-2 3 129 0,-5 4 0 15,-2 3 129-15,-4 12 0 16,0 0 0-16,-11 0 129 16,1 11 129-1,0 6-129-15,0 9 0 0,0 0 129 16,2 6-258-16,3-2 129 15,5-3 0-15,0-3-129 16,5-4-129-16,4-8 0 16,7-7-129-16,4-5 0 15,-2-8-129-15,5-6 0 16,-1-6 0-16,0-1 0 15,-2-4 0-15,1 4 0 16,-8 0 0-16,-2 4 129 0,-1 4 129 16,-10 13 0-1,0 0 129-15,0 0 129 16,0 0 0-16,-1 13 0 15,-4 7 0-15,-1 0 0 0,3 1 0 16,1 0-129-16,2 0 0 16,3-3-129-16,4-5-258 15,7 0-258-15,-14-13-903 16,33 4-1032-16,-14-4-1419 15,-4-12-774-15,10 3-258 16</inkml:trace>
  <inkml:trace contextRef="#ctx0" brushRef="#br0" timeOffset="4268.2441">11646 12554 258 0,'17'-30'4128'0,"-17"17"-387"16,0 13-1032-16,5-12-645 16,-5 12-387-16,0 0-258 0,-11 0-129 15,4 15-516-15,-9-1 129 16,6 10-387-16,-8-4 129 15,7 6 0-15,-2-2-258 16,7 1-129-16,2-1 0 16,4-6 0-16,8-2-258 15,7-7 0-15,9-4-387 16,0-5 0-16,7 0-387 15,-5-15-387-15,12 7-1290 16,-10-5-2193-16,0-10-258 16,4 7-129-16</inkml:trace>
  <inkml:trace contextRef="#ctx0" brushRef="#br0" timeOffset="4544.2599">12026 12356 1161 0,'-9'-10'4515'15,"9"10"-129"-15,-11 5-1419 16,1 0-1290-16,9 12-129 16,-12-2 0-16,10 13-258 15,-9-5-258-15,9 10-258 16,-7-2-129-16,7 1-258 15,-1-3-129-15,4 0-258 0,0-5 129 16,0-5-129 0,9-2-129-16,-9-17-387 15,27 19-387-15,-27-19-903 16,28-4-2838-16,-11-3-258 0,-6-3-387 15</inkml:trace>
  <inkml:trace contextRef="#ctx0" brushRef="#br0" timeOffset="4763.2724">11895 12512 258 0,'-21'-15'4644'16,"4"2"387"-16,17 13-387 15,0 0-2064-15,16-13-1161 16,7 13-516-16,2-1-129 15,8 1-129-15,-2 0-516 16,3 2-387-16,5 5-774 0,-11-2-2709 16,-3-4-903-16,3 4-258 15,-9-5-129-15</inkml:trace>
  <inkml:trace contextRef="#ctx0" brushRef="#br0" timeOffset="5152.2946">12260 12514 1161 0,'-8'22'4773'0,"8"-22"129"15,-13 28-258-15,10-9-3096 0,-11-2-387 16,13 8 0-16,-8-7-387 15,9 5-258-15,0-6-129 16,4-3-258 0,8-5 0-16,6-8 0 0,3-1 0 15,0-10-129-15,7-9 0 16,-3-3 0-16,-1-3 129 15,-4-3-129-15,-6-1 0 16,-5 2 258-16,-9 1-129 16,-1 5 129-16,-15 4-258 15,-1 2 129-15,-9 8 0 16,0 6-258-16,0 1 129 15,-1 5-387-15,10 6-129 0,-2-2-258 16,17 6-387 0,2-15-1032-16,0 12-1290 15,16-6-1290-15,4-6-258 16,9-9 904-16</inkml:trace>
  <inkml:trace contextRef="#ctx0" brushRef="#br0" timeOffset="5432.3107">12437 12455 3483 0,'32'-12'5031'0,"-32"12"-516"15,13 12-1290-15,-6 12-903 16,-7-11-903-16,0 16-516 15,0-8-258-15,0 9-129 16,2-9-258-16,3 0-129 16,-2-5 0-16,3-4 0 15,-6-12 0-15,19 4-129 16,-19-4 129-16,20-20-129 15,-10-1 129-15,2-2 0 16,1-6-258-16,0-3 258 0,1 1-258 16,-1 2 258-16,2 4-258 15,2 1 129-15,4 9-258 16,1-2-129-16,7 17-1806 15,-1-1-2451-15,-4-3-129 16,5 4-774-16,-5 0 387 16</inkml:trace>
  <inkml:trace contextRef="#ctx0" brushRef="#br0" timeOffset="6896.3944">8158 11625 2580 0,'2'-17'4644'0,"-2"17"-645"0,0 0-2709 16,0 0 129-16,6 7 0 15,-6-7 129-15,-1 32-645 16,-6-15 129-16,5 12-516 15,-6-4 387-15,6 8-387 16,-5-4-129-16,2 3-129 16,1-6-129-16,2-4-129 15,2-1-258-15,0-21-387 16,3 22-1419-16,-3-22-2451 15,16-6-387-15,-3-7-129 16</inkml:trace>
  <inkml:trace contextRef="#ctx0" brushRef="#br0" timeOffset="7352.4205">8323 11577 2967 0,'5'38'4644'16,"-10"-18"-129"-16,-8 0-2838 15,10 13-258-15,-11-11 129 16,11 5-516-16,-7-7-258 16,6-1-516-16,-1-6 0 15,5-13 0-15,-4 13-129 16,4-13-129-16,0 0 129 15,0-15-129-15,1 2 0 0,4-7 0 16,-1 0-129 0,3-4 0-16,4 0-258 15,-3 0 258-15,6 4-129 16,-1-1 129-16,2 3-129 0,1 4 129 15,-1 4 0-15,0 0 129 16,-1 8 129-16,0 2 0 16,-14 0 129-16,20 14 0 15,-13 2 129-15,-1 5-129 16,-3 0 129-16,0 7-129 15,-3-5 129-15,2 3-258 16,-2-8 129-16,2-1-258 16,1-5 0-16,-3-12-258 15,14 13-516-15,-14-13-1161 16,14-11-2580-16,4 4-129 15,-8-7-516-15</inkml:trace>
  <inkml:trace contextRef="#ctx0" brushRef="#br0" timeOffset="7715.4413">8707 11533 1935 0,'1'-19'4128'15,"-10"12"516"-15,-8 7-2967 16,5 7-129-16,-9 2-258 15,6 8-387-15,-3-2-258 16,8 5-258-16,-2-3 0 16,8-3-129-16,4 1 0 0,3-6-129 15,-3-9 258-15,23 17-258 16,-9-10 0-16,2 0-129 15,0-1 0-15,-4 3 0 16,-12-9 0-16,17 17 0 16,-17-17 0-16,2 20 129 15,-2-20 0-15,-9 21-129 16,-3-10 129-16,-1 0-129 15,-3 0 0-15,1-3-387 16,5 6-645-16,-7-11-1161 16,4-1-2322-16,13-2-129 15,0 0-258-15</inkml:trace>
  <inkml:trace contextRef="#ctx0" brushRef="#br0" timeOffset="9112.5212">8811 11531 3870 0,'0'0'4128'0,"-8"5"-1419"0,8 10-258 16,-6-5 129-16,6 15-774 16,-7-8-516-16,7 8-645 15,-6-3 0-15,6 1-387 16,0-3 129-16,0-3-387 15,0-5 0-15,0-12-129 16,13 8 0-16,-13-8 129 16,24-5-129-16,-13-12 0 15,5 1-258-15,-3-8 258 16,1 3-258-16,-1-3 129 15,-2 5-129-15,-3 0 258 16,-2 6-387-16,-6 13 516 16,0 0 0-16,0 0 129 0,0 0 258 15,9 14-258-15,-9 1 129 16,1 5 0-16,1-6 129 15,3 3-258-15,0-5 129 16,-5-12-129-16,19 15-129 16,-7-15-258-16,3-3-129 15,0-12-129-15,7 1-387 16,-8-8 129-16,9 2-516 15,-9-12-129-15,7 9-258 16,-9-13-129-16,6 5 258 16,-12-10 0-16,7 4 0 15,-9-7 258-15,1 4 774 16,-4 1 258-16,0 7 645 0,-1 3 0 15,0 5 516-15,0 13 516 16,0 11 129 0,-4 8-258-16,-2 9 129 15,2 18-129-15,-4-1-258 0,5 16 129 16,-7-1-516-16,7 4 129 15,-4-5-387-15,7 2 0 16,0-8-129-16,4-4-387 16,6-9 0-16,3-12-516 15,10-4-516-15,-3-13-258 16,9 0-387-16,-9-14 129 15,12-3-129-15,-7-11 258 0,5 3 0 16,-8-5 903 0,-2 3 645-16,-3-1 645 15,-7 2 258-15,3 5 129 16,-9 2 258-16,-1 6-258 0,-3 0 0 15,0 13 0-15,-8-10-129 16,8 10 129-16,-23 3-387 16,11 13 129-16,-6-3-129 15,6 11 129-15,-4-3-258 16,7 7 0-16,-1-2 0 15,6 0-258-15,2-4 129 16,2-2-258-16,7-7 129 16,4-5-258-16,1-5 0 15,2-3-129-15,-1-6 129 16,1-3-258-16,-2-3-129 15,-3-2 129-15,0 3-258 16,-4-1 258-16,-5 12 129 0,8-14-129 16,-8 14 129-16,0 0 0 15,12 0 129-15,-12 0 129 16,13 9-129-16,-2-3 0 15,-11-6 129-15,23 10 0 16,-9-9-129-16,0-1 0 16,2 0 0-16,0-6 0 15,-1-2-129-15,-1-4 0 16,4-1-129-16,-6-3 129 15,4-1-129-15,-7-5-258 16,4 1 0-16,-6-11-387 16,5 6 129-16,-7-10-129 15,1 6 0-15,-5-6 129 0,2 7 387 16,-3 3 258-16,0 5 387 15,0 21 645-15,-2-12 258 16,2 20 129 0,-11 6 0-16,10 18 0 0,-10-5-258 15,7 15-129-15,-4-4-258 16,3 2-258-16,1-3-387 15,2-3-129-15,2-2-645 16,0-13-645-16,2-2-1935 16,4-2-1548-16,-6-15 0 15</inkml:trace>
  <inkml:trace contextRef="#ctx0" brushRef="#br0" timeOffset="9840.5628">9513 11408 3999 0,'28'-15'4386'15,"-3"5"-2451"-15,4 6-516 16,-5-5-129-16,8 3-129 16,-5 0-645-16,3-1-387 15,-6 3 129-15,-3 1-516 16,-6 2 258-16,-15 1 0 15,16 3 0-15,-16 8 258 16,-1 2-258-16,-9 5 129 16,0-1 0-16,0 6 129 15,-1-4-129-15,5 2 0 16,1-9 129-16,5-1-129 15,0-11 129-15,11 3-258 16,0-6 129-16,4-9 0 0,1-4-129 16,-2-7 0-16,5 1 0 15,-5-4 0-15,0 1 0 16,-6-2 0-16,-1 4 0 15,-3 0-129-15,-4 5 129 16,0 4 0-16,0 14 0 16,-16-15-129-16,5 15 129 15,-4 0 0-15,-2 6-258 16,3 5 258-16,1 1-129 15,1 1 0-15,5-1 129 16,7-12-258-16,-6 17 0 16,6-17-387-16,10 7-387 15,-10-7-387-15,30-4 0 0,-14-6-129 16,9 4 258-16,-5-6 0 15,5 8 516-15,-5-1 774 16,-2 0 1290 0,0 5 0-16,-18 0 387 0,22 18 129 15,-22-18 0-15,8 33-258 16,-8-16-258-16,0 8-516 15,-5-7-387-15,0 3-129 16,-2-7 129-16,3-4-258 16,4-10-129-16,0 0 129 15,0 0-129-15,-9-13 0 16,9-6 129-16,9-5-129 0,2-4 0 15,7-5-129-15,4 0 129 16,3-1-258 0,2 5 129-16,-1-4-774 15,4 13-1032-15,-4 2-2451 0,-10-4-387 16,4 12 0-16</inkml:trace>
  <inkml:trace contextRef="#ctx0" brushRef="#br0" timeOffset="10352.5921">8220 11443 1806 0,'-13'-21'5160'15,"0"6"0"-15,8 4-645 16,5 11-2451-16,0 0-774 16,0 0-129-16,0 0-258 15,0 0-516-15,6 5-258 16,6 2 0-16,2 2-258 15,-2-4-903-15,15 5-2838 16,-11 1-1032-16,-3-7-258 16,-1 5-258-16</inkml:trace>
  <inkml:trace contextRef="#ctx0" brushRef="#br0" timeOffset="13560.7756">4796 12789 1419 0,'0'-10'2451'0,"0"10"-387"15,0 0 129-15,0 0-903 16,0 0 0-16,-12 5-129 15,10 15 0-15,-8-3-129 16,7 12 0-16,-7-1-129 16,8 9 258-16,-6-6-516 15,8 3 129-15,0-5-387 16,0 0 0-16,6-9-258 15,4-3 129-15,2-8-258 16,3-6 129-16,4-3-129 0,2-8 0 16,2-6 0-16,-1-8-129 15,2 0 129 1,-5-9-129-16,0 1 0 15,-5-3 0-15,-5-1 129 0,-6 0 0 16,-3 3 0-16,-5 0-129 16,-7 5 129-16,-2 3 0 15,-3 8-129-15,-1 3 0 16,1 9-258-16,0-1-258 15,17 4-387-15,-23 7-516 16,20 7-1290-16,3-1-774 16,0-13-1161-16,10 20 646 15</inkml:trace>
  <inkml:trace contextRef="#ctx0" brushRef="#br0" timeOffset="14204.8124">5089 12712 903 0,'0'0'4257'15,"0"0"387"1,-6 13-1419-16,3 5-1548 0,-6-3-129 16,9 11-129-16,-6-4-258 15,6 7-516-15,0-6-129 16,4 1-129-16,3-7-129 15,2 1 0-15,1-10-258 16,3-4 129-16,1-4-258 16,0-4 0-16,0-4 0 15,3-10-258-15,0 1 129 0,-3-6 0 16,2 1 0-16,-6-2-129 15,2 3 258 1,-7 1 0-16,2 3 0 16,-5 3 129-16,-2 14-129 0,0 0 258 15,0 0-129-15,0 0 129 16,0 17 0-16,0 1 0 15,0 0 0-15,8 4 129 16,-1-4-129-16,6-2 129 16,2-7-129-16,6-3-129 15,2-6 0-15,3-1-129 16,4-10 0-16,-2-8-129 15,4-2-129-15,-3-8 0 16,1 3 129-16,-7-6-258 0,0 2 258 16,-7-3-129-16,-2 2 129 15,-7-1 0 1,-2 2 0-16,-5 0 0 0,1 8 0 15,-1-2 0-15,-4 9 129 16,-2 3 129-16,6 12 129 16,-12 0 129-16,12 0 258 15,-9 27-129-15,3-7 129 16,6 13 0-16,-2-4 129 15,2 8-258-15,0-1-129 16,5 0-129-16,-1 3-387 16,1-12-387-16,6 6-1548 0,-4-6-2064 15,-7-15-258 1,6 1-258-16</inkml:trace>
  <inkml:trace contextRef="#ctx0" brushRef="#br0" timeOffset="14410.8242">5460 12603 1677 0,'-9'-15'4128'16,"9"15"387"-16,6-8-516 15,-6 8-2967-15,31-4-516 16,-11 1 129-16,8 3-516 15,0 0-774-15,0 0-903 16,1 0-2580-16,3 1-258 16,-11-1 129-16</inkml:trace>
  <inkml:trace contextRef="#ctx0" brushRef="#br0" timeOffset="15113.8644">5702 12642 2451 0,'-11'0'4515'15,"11"0"-387"-15,0 0-2193 16,13 1-645-16,3-7-129 15,10 0-387-15,-1-10 0 16,5 4-645-16,0-5 0 16,-3 0-129-16,-5 0 0 15,-2 2 129-15,-8 1-129 16,-6 2 0-16,-6 1 0 15,0 11 0-15,-13-15 0 0,-1 12 0 16,-5 3 0-16,-2 0 0 16,1 2 129-16,0 9 0 15,2 1 129 1,5 6 0-16,-1-1 258 0,8 6-129 15,3 0 129-15,4 2-258 16,4-4 129-16,9 3-129 16,-2-5-129-16,7-4 0 15,0-3-258-15,4-9 0 16,2-3-258-16,-4-5-129 15,9-5-129-15,-10-10-129 16,6 1 129-16,-8-7-129 16,5 2 0-16,-10-3 387 0,2 4 0 15,-5-2 258 1,-3 4 129-16,-2 1 0 15,-1 9 129-15,-4 11 129 16,0 0 129-16,0 0-258 0,0 0 387 16,-1 21-387-16,-3 0 258 15,2 5-258-15,-2-1 129 16,2 0-258-16,-1 1 0 15,1-5 0-15,2-3-129 16,-2-6-129-16,2-12-258 16,0 0-129-16,0 0-129 15,0 0-258-15,-3-12-129 16,0-8-258-16,3 1 258 15,0-5 258-15,7-2 0 16,-2-2 516-16,6 2 0 16,5-1 645-16,1 3 0 0,5 2 645 15,2 1 0-15,6 6 129 16,-1-3-258-16,3 9 129 15,-5 0-258-15,3 1-774 16,-7-4-2967 0,9 12-774-16,-20-8-129 0</inkml:trace>
  <inkml:trace contextRef="#ctx0" brushRef="#br0" timeOffset="16563.9474">4567 13452 3483 0,'-22'-5'4644'15,"-8"10"-516"-15,6 2-2322 16,14 20-258-16,-14-8 129 16,17 15-258-16,-12-4-387 15,14 10-258-15,-4-8-258 16,9 7 0-16,0-9 0 0,3-3-387 15,8-9 0-15,6-6-129 16,3-10-258-16,0-3-129 16,9-8 0-16,-6-13-258 15,5 1 129-15,-7-9-129 16,4 2 129-16,-9-3 0 15,2 6 0-15,-9 3 258 16,-2 4 129-16,-3 7 129 16,-4 11 129-16,0 0 0 15,0 0 129-15,5 15 129 16,-4 2 0-16,7 3 0 15,-2 0-129-15,7-2 129 0,0-4-129 16,4-4 0-16,1-7-129 16,2-3 0-16,0-10-258 15,0-4 0 1,-3-4 0-16,-4-6-129 15,1 2 0-15,-7-4-129 0,-2 5 129 16,-5-1-129-16,-2 4 129 16,-10 0-258-16,0 7 258 15,-6-2-129-15,5 7 129 16,-6-1 0-16,8 6-258 15,-3-2 129-15,14 3 0 16,0 0 0-16,0 0-387 16,0 0-258-16,13-7-258 15,1-4-387-15,10 0-129 16,-1-2 0-16,3 0 0 15,-4 1 387-15,1 2 516 16,-2 4 645-16,-5 3 903 0,-2 3 645 16,-14 0 516-16,12 22 258 15,-12-5 0-15,2 2-258 16,-2-2 0-16,0 6-774 15,-1-7-129-15,1-2-516 16,0-3 0-16,0-11-645 16,0 0 0-16,15 0-258 15,-3-8-645-15,1-9-387 16,2-2-516-16,-1-6-129 15,4 3 0-15,-4-4 516 16,2 3 516-16,-6 2 774 16,0 1 516-16,0 9 903 15,-10 11 774-15,9-12 516 0,-9 12 0 16,5 5-516-16,-5-5 0 15,1 30-516-15,-1-14 0 16,5 5-516-16,-2-1-387 16,7-3-258-16,4 0-258 15,-1-10-645-15,11 0-1677 16,2-4-1677-16,-6-8-516 15,14-5 258-15</inkml:trace>
  <inkml:trace contextRef="#ctx0" brushRef="#br0" timeOffset="17636.0087">5487 13207 1935 0,'-2'-24'3999'0,"-12"5"387"16,-4 13-2838-16,5 7 0 16,-10 2 258-1,5 11-258-15,-10 1-387 16,11 9-258-16,-6-5-129 0,11 11-129 15,-3-9 0-15,9 6-516 16,-1-6 129-16,7-2-258 16,6-6 0-16,5-3 0 15,5-4 0-15,-1-6-129 16,6-5-129-16,0-7 129 15,3-5-129-15,-8-6 0 16,8-1-129-16,-9-8 129 16,1 0-129-16,-4-6 129 15,-1-1-129-15,-8-4 0 16,4-1 0-16,-7-2 0 15,1 2 258-15,-1 1-258 16,0 9 387-16,-1 3 0 0,-1 7 0 16,1 10 258-16,1 14 0 15,0 0 258-15,-9 14 0 16,9 15 0-16,-4 0 0 15,4 14 0-15,-2-4-129 16,2 10 129-16,0-4 0 16,0 1-258-16,3-5 129 15,5-4-258-15,2-8 129 16,0-3-129-16,3-11 0 15,2-6-129-15,2-9 0 16,0-4 0-16,1-8-258 16,1-8 129-16,-2-3-258 15,0-4 0-15,0 2-129 0,-6-1 258 16,2 4-129-16,-7 0 0 15,1 7 258-15,-6 4 129 16,-1 11 129-16,0 0 129 16,0 0 0-16,-4 9 129 15,0 3 0-15,4 5 0 16,0 0 129-16,0 2-129 15,9-4-258-15,2-5 129 16,-1-3-129-16,8-5-129 16,0-2 0-16,0-7-129 15,2-7 0-15,-1-3-129 16,-1 0 0-16,-6-4-129 0,2 3 0 15,-6-1 129-15,-3 4 0 16,-5 3 0-16,0 12 129 16,0 0 129-1,0 0 0-15,-9 0 0 16,3 11 129-16,4 5 0 0,1 0 0 15,1 1 0-15,3-3 0 16,5 1 0-16,5-5-258 16,2-4 129-16,6-2-258 15,-4-4-258-15,9-4-258 16,-9-11-387-16,13 6-258 15,-15-15-129-15,12 8 129 16,-14-11 0-16,9 6 129 0,-10-8 516 16,3 6 129-1,-5-5 387-15,-3 6 387 16,-1 2 0-16,-3 6 258 15,-3 14 258-15,0-15 258 0,0 15 129 16,-2 9 0-16,1 12 129 16,-10-5-129-16,10 11 129 15,-7-7-387-15,8 6 0 16,-2-6-387-16,2 1-129 15,8-8-387-15,3-4 0 16,5-4-516-16,0-6-645 16,9 0-387-16,-6-14-903 15,7 1-645-15,-1-6-903 16,-6-5-129-16</inkml:trace>
  <inkml:trace contextRef="#ctx0" brushRef="#br0" timeOffset="18110.0358">6476 12613 1935 0,'0'0'2193'15,"0"-17"-258"-15,0 17 0 16,0 0-645-16,-2-10-387 16,2 10 0-16,0 0-129 15,0 0-258-15,0 0 258 16,0 0 0-16,-15-1-129 0,15 1 0 15,0 0 0-15,-7 8 129 16,7-8-129-16,-11 15 0 16,11-15 129-1,-14 26-129-15,6-9-129 0,3 7 129 16,-4 1-129-16,5 5 0 15,-3 0 129-15,6 7-258 16,-3-4-129-16,4 3 129 16,0-3-258-16,4-3 129 15,4-5-129-15,5-2 0 16,1-8-129-16,4-6 0 15,6-5-129-15,-1-4-258 16,6-5-258-16,-8-13-774 0,8 11-903 16,-10-11-2580-1,-6 0-129-15,-5-1-387 16</inkml:trace>
  <inkml:trace contextRef="#ctx0" brushRef="#br0" timeOffset="18314.0475">6365 12735 2580 0,'0'-17'3870'0,"18"17"129"15,-1-2-3096-15,2-5-129 16,3 4-129-16,-1-1-516 15,1 2-1032-15,2-1-1161 16,-1 3-387-16,-5 0-387 16,1 0 516-16,-8 4 516 0</inkml:trace>
  <inkml:trace contextRef="#ctx0" brushRef="#br0" timeOffset="18884.0801">6595 12724 258 0,'3'39'2451'0,"-3"-15"516"15,-2 0 258-15,2 2-258 16,-3-6-645-16,5 5-645 16,-1-14-516-16,11 1-516 15,-12-12-258-15,24 0-258 16,-5-2 129-16,0-8-258 15,4-7 0-15,-3-5-258 16,3 1 129-16,-5-4 0 16,0 1 129-16,-9 2-129 15,-4-2 258-15,-5 0-258 0,-5 4 258 16,-8 2-129-16,-5 3 129 15,-4 3-129-15,-1 4 0 16,2 3 0-16,-1 3-129 16,4 2 129-1,4 5-258-15,2-1 0 0,12-4-516 16,-2 12-645-16,11-4-516 15,-9-8-387-15,31 1-129 16,-14-2 0-16,13-1 387 16,-8-5 774-16,5 4 903 15,-4 3 1161-15,-4 0 903 16,1 5 516-16,-9 4 387 15,4 9 0-15,-14-4-258 0,10 15-516 16,-11-9-387-16,2 5-516 16,-2-7-387-1,0 4-129-15,0-8-129 16,3-3-129-16,-3-11-129 0,0 0 0 15,16 0 0-15,-9-12 0 16,3-8 0-16,4-5-129 16,2-6 129-16,1 1 0 15,6-3 0-15,-1 2 0 16,1 2 129-16,4 5 0 15,-3 1 0-15,2 9-129 16,-6 3 129-16,2 5-129 16,-2 6-387-16,-10 0-2451 15,-10 0-1677-15,24 15 0 16,-24-15-774-16</inkml:trace>
  <inkml:trace contextRef="#ctx0" brushRef="#br0" timeOffset="28016.6024">14230 16341 2709 0,'-1'-20'2967'15,"1"4"-387"-15,0 16-516 0,0 0-129 16,0 0-258-1,2 19-258-15,-2-6-258 0,8 18-516 16,-5 0 258-16,6 18-258 16,-4-3 0-16,8 12-387 15,-6-1 0-15,3 4-129 16,0 0 0-16,0-3-129 15,0-10 0-15,-2-7 0 16,0-7 0-16,-4-12 0 16,-4-22-129-16,0 0 0 15,0 0 0-15,3-28 0 16,-3 3 0-16,-2-8-129 15,1-2 129-15,-2-4 0 16,3 9 0-16,0-2 0 16,6 7 129-16,5 6-129 0,3 5 0 15,2 3 129-15,1 9 0 16,2 2 0-16,0 3 0 15,-1 11 0-15,-4 6-258 16,-1 4 258-16,-4 7 0 16,-4 8 258-16,-4-3-258 15,-1 4 129-15,-6 2-129 16,-4-2 129-16,-6-2-129 15,-2-2 129-15,-2-14-129 16,-1-3 129-16,-3-7-258 16,0-10-516-16,13-2-516 15,-9-16-1935-15,7-14-1548 16,11-5-258-16,-3-13 517 0</inkml:trace>
  <inkml:trace contextRef="#ctx0" brushRef="#br0" timeOffset="28378.6231">14557 16554 3999 0,'30'49'4386'16,"-17"-13"258"-16,-1 2-3354 15,-10-6-129-15,6 8-129 16,-8-10-258-16,5 6-129 15,-5-9-129-15,0-1-258 0,0-8-129 16,0-4-129-16,0-14 0 16,0 0 0-16,0-19 0 15,0-7 0 1,0-6 0-16,0-6 0 15,0-3 0-15,2-4 129 0,4 4-129 16,-3 4 0-16,6 0 129 16,0 8-129-16,3 4 0 15,-2 6 0-15,4 5 0 16,2 4-129-16,4 5 0 15,-3 2-258-15,6 3-516 16,-5 0-387-16,9 2-1548 16,-2 2-1548-16,-5-4-516 0</inkml:trace>
  <inkml:trace contextRef="#ctx0" brushRef="#br0" timeOffset="28853.6503">15055 16421 2193 0,'0'-12'4257'0,"0"12"-1161"15,0-14-645-15,0 14-258 16,-10-5-387-16,8 10-258 16,-15-5-387-16,8 14-387 15,-7-3-129-15,4 14-258 16,-6-3 129-16,4 8-387 15,-1-1 129-15,4 5-129 16,1-2 0-16,4-2 129 16,3-8-129-16,3-1-129 15,1-7-129-15,-1-14 129 0,19 4-387 16,-6-10 129-16,2-10 0 15,-2-8-129-15,2 2 0 16,-5-10-129 0,1 3 129-16,-7 0 258 0,0 3-258 15,-4 1 387-15,0 11 0 16,0 2 129-16,0 12-129 15,0 0 0-15,0 0 129 16,-8 10-258-16,8 9 258 16,0 2-258-16,2 1 129 15,6 0-258-15,4 2 258 16,1-7 0-16,6-2-516 15,-1-14-129-15,10 5-1032 0,-8-13-774 16,8-3-774 0,-5-9-129-16,1-3-387 15,-3-6 646-15</inkml:trace>
  <inkml:trace contextRef="#ctx0" brushRef="#br0" timeOffset="29184.6691">15313 16370 1419 0,'14'-32'2451'16,"-8"19"-258"-16,-6 13 129 15,0-21-774-15,0 21 0 16,-6-14-258-16,6 14-129 15,0 0-516-15,-10-7 0 16,10 7-387-16,0 0 0 16,-11-8-129-16,11 8 0 15,0 0-129-15,0 0 129 16,-12-3 0-16,12 3 129 15,0 0-129-15,-4 11 129 16,4-11 129-16,-3 26 0 0,1-11 129 16,2 5 0-16,0-2 0 15,0 7-516-15,0-8 387 16,1 6-516-16,1-5 258 15,3-2-387-15,1 0 0 16,-6-16-645-16,19 20 0 16,-19-20-903-16,21-2-2451 15,-7-2-129-15,-4-10-645 16</inkml:trace>
  <inkml:trace contextRef="#ctx0" brushRef="#br0" timeOffset="29430.6833">15225 15958 516 0,'-13'-28'3870'0,"13"28"258"15,0 0-387-15,0 0-3870 16,8 21-1032-16,5 4-2580 0,-8-11-258 15</inkml:trace>
  <inkml:trace contextRef="#ctx0" brushRef="#br0" timeOffset="30639.7525">15664 16215 1032 0,'-4'-16'4644'0,"4"16"-129"0,-15-20-258 16,1 4-3225-16,14 16 0 15,-22-22-258 1,22 22-129-16,-28-12 129 15,16 12-387-15,-6 0 0 0,5 0-129 16,-4 10-129-16,3 6 129 16,1 1-258-16,-1 4 129 15,3 6 0-15,2 2 129 16,2-2-258-16,2 1 258 15,5-6-258-15,0-4 129 16,8-8-129-16,4-9 0 16,7-1-129-16,-2-18-129 15,7-6 0-15,-4-6-129 16,1-2 258-16,-5-8-258 15,0-3 258-15,-6-3-129 16,-5-3 258-16,-4-3-129 16,-1 1 258-16,-2 1 0 0,-6 2 0 15,0 9 0-15,0 4 0 16,3 12-129-16,0 11 129 15,5 12 0-15,-6 14-129 16,2 15 129-16,4 9-129 16,0 9 129-16,0 3-129 15,7 7 129-15,1-6-258 16,5 0 258-16,4-10-129 15,5-7 0-15,3-10 0 16,3-9 0-16,5-13 0 16,2-2 0-16,-2-13 129 15,0-6 0-15,-2-9 0 16,-4-4-129-16,-2-1 258 0,-6 0-258 15,-6 2 258-15,-8 2-258 16,-5 4 258-16,-2 6-258 16,-10 6 129-16,-3 9 0 15,-6 4-129-15,1 5 258 16,-1 10-258-16,3 4 129 15,2 5-129-15,5 1 0 16,7 0-129-16,4 0 129 16,3-2-387-16,10-5 258 15,8-1-258-15,3-6 0 16,7-3-258-16,-2-8 0 15,7 0-129-15,-6-13 0 16,8 2 129-16,-10-13 129 0,3 6 129 16,-9-10 129-16,-1 2 516 15,-4-3 129 1,-8 1 129-16,-1 7 129 15,-8-3 129-15,0 11-129 0,-12-1-129 16,12 14 0-16,-27 0 0 16,11 10-258-16,-2 6 0 15,3 7-129-15,0 3-129 16,3 1 0-16,6 0-129 15,3-1 0-15,3-5-129 16,4-6 129-16,10-5-129 16,1-10 0-16,7-4 0 15,-2-15 0-15,3-4 129 16,-4-11 0-16,-1-7 0 15,-2-5 129-15,-4-7 0 16,-4-2 129-16,-5-1-258 16,-3 0 129-16,-4-2-258 0,-9 4 258 15,0 6-129-15,-6 7 129 16,3 6-129-16,-2 12 129 15,2 9 0-15,4 14 129 16,3 7 129-16,5 18-129 16,3 8 258-16,2 12-129 15,5 9 0-15,3 9 0 16,2 7 0-16,3 5-258 15,1 0-258-15,-4-7-645 16,8 4-2838-16,-8-6-1032 16,-5-11-387-16,1-4 129 15</inkml:trace>
  <inkml:trace contextRef="#ctx0" brushRef="#br0" timeOffset="31585.8066">14320 17427 1935 0,'-9'-16'4515'16,"9"16"-258"-16,0 0-2064 15,-16 13-645-15,16 21 129 16,-11-2 0-16,11 22-387 16,-6-3-129-16,6 9-258 15,1 1 387-15,6 6-774 16,-7-67 0-16,23 86 0 15,-23-86-387-15,0 0 387 16,47 35-258-16,-30-45-258 16,-2-26-774-16,-1-10 774 0,-6-3-258 15,-2-13-258-15,-4 1 129 16,-2 2-129-16,-6 5-258 15,-6 8 516 1,-3 11 129-16,-3 9 0 0,4 12-129 16,-3 8-258-16,17 6 0 15,-25 20-516-15,25 12-903 16,-6 6-2709-16,6-9 0 15,1-7-516-15</inkml:trace>
  <inkml:trace contextRef="#ctx0" brushRef="#br0" timeOffset="32179.8406">14547 17292 2322 0,'10'17'4644'15,"-10"7"258"-15,3 13-516 0,3 8-3096 16,-6 2-258-16,0 10-129 15,0-10 129-15,1 3-387 16,2-9 129-16,5-7-387 16,-1-12 129-16,4-8-516 15,3-14-129-15,-1-18 0 16,2-5-387-16,-2-15 129 15,1-5-258-15,-4-9 258 16,0-2-387-16,-5-5 516 16,2 13 0-16,-6 4 0 15,1 11 129-15,-2 11-129 16,0 20 258-16,0 0 129 0,0 15 0 15,5 14 0-15,1 5-129 16,4 10 129-16,2-1-129 16,2 2 258-16,4-9-258 15,2-1 0-15,-1-13 0 16,3-10-129-16,-1-12 129 15,-1-22-258-15,1-9 129 16,-1-17-129-16,-2-3 129 16,-5-15 0-16,1 2-129 15,-5-9 0-15,-2 12 258 16,-3-2-129-16,-4 10 258 15,0 6-258-15,-4 12 387 16,2 6-387-16,-4 15 387 0,6 14 0 16,-8 8 0-16,8 15 0 15,0 11-129-15,2 4 0 16,3 8 0-16,3 10 129 15,0-3-387-15,-1 6 129 16,5-4-774-16,-11-3-1677 16,7-15-1935-16,-1 0-516 15,-5-21 129-15</inkml:trace>
  <inkml:trace contextRef="#ctx0" brushRef="#br0" timeOffset="32369.8514">14912 17149 645 0,'-14'-22'4257'0,"10"3"258"16,4 19-129-16,0 0-3354 16,14-8-387-16,3 4-129 0,-1-1-258 15,3 0 0-15,4 2-1290 16,-2 2-3096-16,-6-7-258 15,8 8-258-15</inkml:trace>
  <inkml:trace contextRef="#ctx0" brushRef="#br0" timeOffset="32989.8869">15144 17220 1032 0,'8'12'4257'0,"5"-12"-129"15,-9-10 258-15,0-11-3999 16,13-11-129-16,-5 0 129 0,6-9 0 15,-8 7 0-15,3-3-258 16,-8 8 129-16,1 1-129 16,-6 6 0-16,0 7 129 15,0 15-129-15,-11-7 129 16,-3 7 0-16,2 14 129 15,-5 3-129-15,6 10 129 16,-2 2 129-16,6 5-129 16,1 0-258-16,5 6 258 15,1-12-258-15,6 1 129 16,6-12-258-16,1-7 0 15,6-10-129-15,-1-8-129 16,6-10 0-16,-3-17-258 0,1 6 258 16,-4-10-258-16,2 3 258 15,-6-5-129-15,0 14 387 16,-4 3-129-16,-3 8 258 15,-7 16 0-15,0 0-129 16,15 4 129-16,-14 17 0 16,3 8 0-16,-3-1-129 15,4 5 129-15,-2-1-129 16,-2-1 387-16,1-8-387 15,-2-9 0-15,0-14 129 16,0 0-129-16,0 0 129 16,-3-14-129-16,1-11 0 0,2-11-129 15,0-1 129-15,8-8 0 16,6 0 0-16,5-3 0 15,7 0 0 1,4 2 0-16,3 5 129 0,1 1-129 16,4 10 0-16,-5 3-774 15,2 7-2967-15,-2 4-516 16,-14-1-774-16,3 7 258 15</inkml:trace>
  <inkml:trace contextRef="#ctx0" brushRef="#br0" timeOffset="34543.9758">15606 17316 2322 0,'0'0'4128'16,"0"0"-1032"-16,-10-3-645 15,10 3-129-15,-8-17-516 16,8 17-387-16,-12-15-258 0,12 15-387 15,-22-8-129 1,22 8-258-16,-30 4 0 16,15 15 0-16,-4 6-258 15,2 11 129-15,-3 10 0 0,3 8 0 16,1 1 129-16,6 19 0 15,5-17 0-15,1-2-258 16,4-13 258-16,9-8-258 16,8-17 129-16,2-13-387 15,8-8-645-15,-2-30 129 16,8-1-129-16,-6-15 0 15,4 1-258-15,-9-11 387 16,3 4-129-16,-10 1 258 16,1 11 387-16,-6 3 129 15,-3 15 0-15,-2 10 0 16,-5 16 129-16,0 0 129 15,9 9-129-15,-7 19 0 0,0 4 0 16,4 10 0-16,-2-2 0 16,5 6 0-16,-1-9-129 15,1 2 129-15,0-16-129 16,3-8 0-16,-2-13 129 15,1-10-258-15,1-13 129 16,-3-13-129-16,-1-1 0 16,-2-12 0-16,0 6 0 15,-6-3-129-15,0 7 129 16,-7 3-258-16,-5 10 258 15,-3 3 0-15,-4 9 0 16,-2 5 129-16,2 4-129 0,1 3 129 16,1 0 0-16,5 5-129 15,12-5 0-15,-10 9 129 16,10-9-129-16,0 0-129 15,19-4 0-15,-5-6-387 16,8-2 258-16,-4-9-387 16,6 7 258-16,-3-14-387 15,2 14 516-15,-1-5-258 16,-3 14 645-16,-3 5 0 15,-2 7 516-15,-1 12 0 16,-7 4 129-16,5 18 0 16,-11-10 129-16,4 15-129 15,-4-13 0-15,0-4-387 0,0-7-129 16,0-1 0-16,0-21 0 15,0 0 0 1,0 0-258-16,0 0 0 16,10-25 0-16,-6 0 0 0,8-2-258 15,-2-12-516-15,6 9 387 16,-4-9-258-16,4 12 129 15,-3-9 0-15,2 19 258 16,-2-6 0-16,-13 23 774 16,19 0 129-16,-19 0 258 15,12 28-129-15,-12-7 387 16,4 18-129-16,-4-12-258 15,7 11 0-15,-4-11-129 16,8-1-129-16,0-7-387 16,2-8-129-16,8-7-645 15,-6-11-516-15,15-5-1290 16,-1-12-2064-16,-8-9 129 0,8-6-386 15</inkml:trace>
  <inkml:trace contextRef="#ctx0" brushRef="#br0" timeOffset="35356.0222">16435 16869 1161 0,'0'-55'4515'0,"-7"35"129"16,-5 15-129-16,0 6-2709 16,-16 3-516-16,11 21-258 15,-13-2-387-15,11 18 0 16,-5-2-258-16,6 9 0 15,2-4-129-15,6 2 0 16,2-8-258-16,7-3 0 0,3-9-258 16,5-9 0-16,9-12-258 15,-1-12-129-15,6-7-129 16,-2-19-129-16,8 5 0 15,-13-22-258-15,9 7 387 16,-11-20-387-16,4 10 129 16,-11-13-129-16,2 9 129 15,-7-4 129-15,0 3 645 16,-7 5 387-16,-1 7 129 15,0 13 516-15,-4 7 258 16,12 26 0-16,-17-11 258 16,16 23 129-16,-7 8-258 15,8 20-516-15,0 1 0 0,9 16-129 16,-4 3 0-16,7 10 0 15,-3-1-258 1,7 2 0-16,-5-7-258 16,6-9 129-16,-4-10-258 0,2-10 129 15,-1-20-129-15,1-15 0 16,-2-9 0-16,2-16 0 15,-2-7-129-15,-3-10 0 16,0-1 129-16,-4-10-258 16,0 10 258-16,-4 4 0 15,0 5 129-15,-1 7-258 16,-1 7 258-16,0 20 258 0,0 0 0 15,0 0 0 1,0 11 0-16,4 13 0 16,1-2 0-16,1 7 0 15,0-2 0-15,3 3-129 16,2-10-258-16,-3-2 129 0,4-7-258 15,-12-11 0-15,23 3-129 16,-15-10-258-16,8-6-129 16,-9-16 0-16,9 6-516 15,-9-17-258-15,7 14 258 16,-7-10 0-16,4 11 387 15,-8-1 258-15,2 13 387 16,-5 13 258-16,0 0 387 16,2 8 387-16,-2 6-129 15,0 10-129-15,0 1-258 16,5 1 0-16,2-4-516 15,0-7-387-15,7-1-903 0,-1-9-1032 16,-3-15-1290-16,12 0 1 16</inkml:trace>
  <inkml:trace contextRef="#ctx0" brushRef="#br0" timeOffset="35586.0352">16952 16603 1161 0,'10'-46'4386'16,"-10"32"387"-16,0 14-1161 15,-17-20-1548-15,17 20-645 16,-19 7-129-16,14 14-387 15,-10-6-387-15,8 12-129 16,-1 4-129-16,6 3 0 16,1-2-258-16,1 1 0 0,8-4-129 15,1-9-258-15,11 2-387 16,-3-21-387-16,13 3-1419 15,-10-18-1032 1,5-10-1161-16,2-9 129 0</inkml:trace>
  <inkml:trace contextRef="#ctx0" brushRef="#br0" timeOffset="35776.0462">17153 16443 903 0,'-4'-41'4386'16,"-5"29"387"-16,9 12-1419 16,-13 0-903-16,1 9-387 15,12 19-1032-15,0-6-258 16,2 13-387-16,0-3 0 0,8 9-129 15,-2-1-129 1,4-1-129-16,2 2-516 16,-6-12-645-16,8 9-2064 15,-4-16-1419-15,-9-7-387 0,-3-15 258 16</inkml:trace>
  <inkml:trace contextRef="#ctx0" brushRef="#br0" timeOffset="36271.0746">17097 16556 3999 0,'-13'-16'4644'0,"8"-1"-387"16,5 17 0-16,13 0-3741 16,1-4-516-16,6-1 0 15,3 0-129-15,3 0 0 16,2-1-258-16,-3-2-516 15,4 4-516-15,-8-9 129 0,6 8 0 16,-10-5 387-16,-1 8 516 16,-4 1 258-16,-12 1 516 15,13 6 645-15,-13-6 387 16,1 30 129-16,-3-13-129 15,2 10-516-15,-1-6-258 16,1 4-129-16,0-6-258 16,3-4-129-16,-3-15 0 15,13 11 0-15,-13-11 0 16,19-14-129-16,-11-5 0 15,-1-3-129-15,-1-2 129 16,-5-3-129-16,4 4-129 16,-5-1 129-16,-1 3-129 0,-8 0 258 15,0 9-258-15,-3-1 258 16,2 5-129-1,-1 4 129-15,-2 4 0 16,13 0 129-16,-16 6-129 0,16-6-129 16,-7 21 0-16,7-21-516 15,0 24-645-15,0-24-774 16,11 10-1548-16,6-7-903 15,-3-6-129-15</inkml:trace>
  <inkml:trace contextRef="#ctx0" brushRef="#br0" timeOffset="36536.0896">17519 16373 903 0,'18'0'4257'15,"2"14"129"-15,-18 7-1548 16,0-2-774-16,4 9-1032 16,-5-6-258-16,3 2-258 0,-4-5 0 15,0 1-258-15,0-6 129 16,0-14 129-16,0 0-129 15,0 0-129-15,0 0 129 16,-1-11-129-16,1-12 0 16,0 1 129-16,1-7-387 15,6-3 129-15,0 1-129 16,5-2 129-16,0 4-258 15,1 0-129-15,6 14-903 16,-7-2-3225-16,1 9-129 16,3 8-645-16,-2 0 258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29T01:52:14.6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1-29T01:52:26.214"/>
    </inkml:context>
  </inkml:definitions>
  <inkml:trace contextRef="#ctx0" brushRef="#br0">10330 4218 1032 0,'9'-17'2064'15,"-9"17"-129"-15,0 0 258 16,12 19-387-16,-12-2-129 15,4 13-258-15,-4 1-258 16,4 16 0-16,-4 4-129 16,5 12-258-16,-4 2 129 15,8 12-387-15,-4 1 0 16,4 11 0-16,-4 3-258 15,4 7 129-15,-1-1-258 16,0 2-129-16,1 0 129 16,-1 0 0-16,-1-7-129 15,2 1 0-15,-1-7 0 16,1-7-129-16,-1-8 0 0,-1-6 258 15,1-6-258-15,-3-9 258 16,1-5-258 0,-2-7 129-16,-1-9 0 15,-3-3-129-15,3-5 129 0,-3-8 0 16,0-2-129-16,0-12 0 15,0 13 0-15,0-13-129 16,0 0 129-16,-11 0 0 16,11 0-129-16,-16-21 129 15,7 6 0-15,-3-3 0 16,-5-7 0-16,-2-5 258 15,-4-3-129-15,-1-5 0 16,-1-3 0-16,-1 1 0 16,-2-2 129-16,4 2-129 15,-1 4 129-15,7 5 0 16,1 7 129-16,5 6-129 15,12 18 0-15,-12 0 0 0,11 18 0 16,1 17-129-16,6 7 0 16,6 12 129-16,1 4-258 15,4 11 129-15,4-6 0 16,1-2-129-16,1-9 129 15,0-8-129-15,-1-9 129 16,0-9-129-16,-3-11 387 16,1-7-258-16,-5-11 129 15,3-15 258-15,-5-11-129 16,4-7 129-16,-5-12-258 15,5-5 258-15,-1-4-258 16,1 1 0-16,0 0-129 0,-1 5-258 16,5 17-387-16,-6-1-1548 15,0 13-2451-15,5 19-258 16,-8 3-516-16</inkml:trace>
  <inkml:trace contextRef="#ctx1" brushRef="#br0">16740 11668 0 0,'0'0'0'0,"0"0"0"0,0 0 0 0,0 0 0 0,0 0 0 0,0 0 0 0,0 0 0 0,0 0 0 0,0 0 0 0,0 0 0 0,0 0 0 0,0 0 0 0,0 0 0 0,0 0 0 0,0 0 0 0,0 0 0 0,0 0 0 0,0 0 0 0,0 0 0 0,0 0 0 0,0 0 0 0</inkml:trace>
  <inkml:trace contextRef="#ctx0" brushRef="#br0" timeOffset="19628.1227">9390 9135 1032 0,'2'-21'2064'0,"-2"8"0"16,0 13 129-16,0 0-516 16,0 0-387-16,0 0-258 15,-4 0-129-15,0 9-129 16,-5 5-258-16,0 6 129 0,-6 0 0 15,2 8-129-15,-6-2 129 16,1 5 0-16,-6-4-129 16,3 3-129-16,-5-4 129 15,2 3-129-15,-1-5-129 16,0 1-129-16,0-3 0 15,1 2-129-15,2-6 0 16,2-2 0-16,3-2-258 16,-1-4-258-16,8 2-129 15,-6-11-645-15,16-1-1806 16,0 0-1548-16,-14 2-387 15</inkml:trace>
  <inkml:trace contextRef="#ctx0" brushRef="#br0" timeOffset="19945.1408">8909 9181 1032 0,'10'-5'2322'16,"3"-6"-387"-16,-1 13 258 15,-2 3-516-15,11 10 0 16,-6 1-129-16,11 10-129 16,-2-2-387-16,6 9-258 15,2-5-129-15,5 5 0 16,-2-2-129-16,7 1-129 15,-2-4-258-15,3-3 0 16,-1-2 0-16,-1-4 258 16,-6-2-387-16,-1-5-129 0,-2 1-258 15,-11-10-645-15,2 1-2838 16,-9 5-774-16,-14-9-258 15</inkml:trace>
  <inkml:trace contextRef="#ctx0" brushRef="#br0" timeOffset="31951.8276">9172 9110 258 0,'0'0'1548'0,"0"0"-129"16,0 0-387-16,0 0-258 15,0 0-258-15,0 0-258 16,0 12-258-16,0-12 129 16,0 18-129-16,0-5 0 15,-2 2 387-15,2 6-387 16,-1 0 129-16,0 4 129 15,-3 4-129-15,3 1-129 16,-1 4 129-16,0 2-129 0,-1 1-129 16,-1 1 0-16,3 4-129 15,0 0 258-15,-1 7-129 16,2-3-129-1,-1 4 129-15,1 3 0 0,0 4-129 16,0-1 0-16,1 3 0 16,2-1 129-16,2 2-129 15,0 3-129-15,2-3-258 16,1 2-645-16,-5-12-1031 15</inkml:trace>
  <inkml:trace contextRef="#ctx1" brushRef="#br0" timeOffset="21099.2068">14841 11146 0 0,'0'0'0'0,"0"0"0"0,0 0 0 0,0 0 0 0,0 0 0 0,0 0 0 0,0 0 0 0,0 0 0 0,0 0 0 0,0 0 0 0,0 0 0 0,0 0 0 0,0 0 0 0,0 0 0 0,0 0 0 0</inkml:trace>
  <inkml:trace contextRef="#ctx0" brushRef="#br0" timeOffset="39367.2515">9189 16541 1161 0,'-13'0'2193'16,"-1"0"0"-16,14 0-129 16,-13 8-387-16,3-8-129 15,10 0-387-15,-16 5-387 16,16-5-258-16,-16 8 0 15,16-8-129-15,-17 17-129 0,17-17-129 16,-17 23 0-16,10-4 258 16,1-2-387-1,-1 6 258-15,3 6-258 16,-1 2 0-16,3-1 0 0,2 3 129 15,0 3-258-15,1 2 258 16,5-3-129-16,1 5 0 16,-2-12 0-16,4 10 0 15,3-8 0-15,-4 3 0 16,3-8 0-16,1 3-129 15,-2-7 129-15,3 3 0 16,0-8-129-16,0-1 129 16,1-2 0-16,-1 2 0 15,2-5 0-15,-2-5 0 16,-1-1 129-16,1-1-129 15,-3-3 129-15,2-4 0 16,-4-8 129-16,1-1-129 0,-3-5 0 16,3-2-129-16,-4-1 387 15,-1-7-258-15,0 3 129 16,0-3 0-16,-4 3-129 15,0-7 129-15,0 7 0 16,-3-7 129-16,-2 5 0 16,-4-2-129-16,-3 0-129 15,0 3 129-15,-4-4-129 16,0 2 129-16,-5 2-129 15,4 2 129-15,-4 1-129 16,4 6 0-16,-3 1 0 16,3 5 129-16,0 1-129 15,2 6 0-15,-2 0 0 0,4 2 0 16,-3 2-129-16,4-1 129 15,3 1-129-15,-3 5 0 16,12-5 0 0,-13 13 129-16,8 1-258 0,0 6 129 15,2-3 0-15,1 6 0 16,1 0-129-16,1-1 129 15,0 12 0-15,0 0-129 16,1-5 129-16,4 2 0 16,1 3 0-16,1 1-129 15,3-4 0-15,-1 7 129 16,7-10-129-16,-3-2 129 15,5-5-129-15,0 4 0 0,3-7 0 16,0-2 0-16,3-3 129 16,-4-6 0-1,3-1 0-15,-3-5-129 16,3-1 129-16,-6-3-129 0,1-8 129 15,-2-3 0-15,-4-4-129 16,1-3 0-16,-5-2 258 16,0-9-129-16,-4 3 0 15,1-8 0-15,-1 2 129 16,-4-7-129-16,0 5 0 15,0-7 0-15,-2 1 129 16,-5 4-258-16,-2 4 129 0,-4 2 0 16,-2-2 0-1,-2 7 0-15,-4-1 129 16,0 5-258-16,-5 6 258 15,-1 3-129-15,-2 1 0 0,0 6 0 16,-3 8 0-16,1 0 0 16,-1 4 129-16,0 4-129 15,4 5 0-15,1 2 0 16,2 4 0-16,3 1 0 15,4 5-129-15,4 6 258 16,6 2-258-16,4 4 129 16,4 3-129-16,1 9 0 15,10-3 129-15,6 3-129 16,1-2 0-16,6-1 129 15,5-4-129-15,3-1 0 16,0-10 0-16,3-5 129 16,3-7 0-16,-5-4-129 0,3-11 0 15,-1-4 129-15,-3-4 0 16,0-13 0-16,-5-4 0 15,-1-8 0-15,-5-2 129 16,-3-7-129-16,-5-1 129 16,-3-4 0-16,-4 0-129 15,-6-7 129-15,0 2 0 16,-8-4-129-16,-5 0 0 15,-4 4 0-15,-3 3 0 16,-4 3 0-16,-1 6-129 16,0 10 129-16,0 9 0 15,0 8-129-15,2 9 0 16,0 0-129-16,3 17-516 0,-2-4-129 15,10 20-774-15,-6-5-1935 16,6 2-1290-16,8 15 258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0:48:20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11501 13367 258 0,'22'-11'3096'16,"-1"7"-387"-16,-5-5-2064 16,1-4-387-16,4-1 129 15,2 1-129-15,2 0 129 16,-1-2 129-16,2-1 258 15,2-2 0-15,2 0 129 16,-2-4-129-16,6 5-258 16,-4-4 129-16,6 3-129 0,3-6-387 15,5 3 129-15,2-1-258 16,4 2 0-16,2 1 0 15,3 2 129-15,4 3 0 16,2 3-129-16,-2 4 258 16,1 6 0-16,-2 1 0 15,1 7 258-15,-1 5-258 16,3 10 129-16,-5 1 129 15,6 4-129-15,-1 2 0 16,5 5-129-16,0-6 129 16,5 2 129-16,-5-6 0 15,5 1 0-15,2-10-129 16,1-1 0-16,-6-10 0 0,7-1 0 15,-6-3-258-15,4-1 129 16,-1-8-129 0,-2 0 0-16,-3 0-129 0,-2-3 258 15,1 5-258-15,-8-2 0 16,-3 3 0-16,-2 6 0 15,-10-2 0-15,-3-1 0 16,-6 3 0-16,-3 0 0 16,-10 0 0-16,-1 3 0 15,-9-3 0-15,-11 0-258 16,14 0 0-16,-14 0-387 15,0 0-516-15,-15-14-516 16,15 14-516-16,-29-19-774 16,15 3-774-16,-9-4-1161 15</inkml:trace>
  <inkml:trace contextRef="#ctx0" brushRef="#br0" timeOffset="333.019">13934 12823 903 0,'-20'0'3225'0,"20"0"-903"15,0 20-258-15,5-9-516 16,11 11-258-16,0-3-129 16,10 10 129-16,-1-6-516 15,11 8 0-15,-7-6-258 16,10 6 129-16,-4-6-129 15,2 1-129-15,-3-6 0 16,-1 1 0-16,-7-7 129 16,2-2-258-16,-10-3 129 0,-3-2-129 15,-15-7-129-15,12 16-129 16,-15-5 129-16,-9 5-129 15,-10 1 129-15,-6 12 0 16,-10 1-129-16,-4 10-129 16,-8 8-387-16,-10-1-2838 15,1 4-1032-15,3 3-387 16,-9-12-258-16</inkml:trace>
  <inkml:trace contextRef="#ctx0" brushRef="#br0" timeOffset="20185.1544">23942 12201 1935 0,'-27'-39'4128'0,"9"16"258"16,2 3-1677-16,3 4-774 15,-8-4-774-15,6 12 0 16,-9-9-387-16,2 10 129 15,-3-1-258-15,1 8-129 16,-6 0-129-16,1 11 0 16,-4 3-129-16,0 9-129 0,-3 7 0 15,2 7 0-15,-5 12-129 16,-1 5-129-16,3 8 258 15,0 5-258 1,0 8 0-16,3 7 0 0,2 7 129 16,-1 4-129-16,4 3 0 15,3 0 129-15,0 3-129 16,2 6 129-16,4-2 0 15,-1 3 129-15,1-4-129 16,2 5 0-16,1-2 0 16,1 2 0-16,0 0 129 15,3 3-129-15,-1-1 0 0,3-5 0 16,2 1 129-16,2-7-129 15,3 1-129 1,4-4 129-16,0-2 0 16,4-6 0-16,5 0 0 0,6-2-129 15,0-2 0-15,3-5 129 16,0-3-129-16,2-1 129 15,-3-2 0-15,3-2 0 16,-2-2 0-16,5-7-129 16,-1-1 129-16,3-2 0 15,5-5 129-15,4-7-129 16,6-6 0-16,5-13 0 15,8-11 0-15,4-8 0 16,7-3 0-16,1-5-129 16,2-10 0-16,-1 0 0 15,5-6 129-15,-4 3 0 16,-2 2 0-16,-3-2 0 0,-4-2-129 15,0 0 258-15,3-2-129 16,-1-6 0-16,1-2-129 16,1-6 0-16,0-4-129 15,-3-6 129-15,2-2 0 16,-8-5 0-16,-3-5-129 15,-8-4 258-15,-5-5 0 16,-11-7 129-16,-2-3 129 16,-8-5 0-16,-7-6 0 15,2-3 258-15,-11-5-129 16,0-4 0-16,0-4-129 15,-3-1 258-15,-1-5-258 16,0-5 0-16,-1-6-129 0,-4-1-258 16,1-4 258-16,0-1-258 15,-4 2 0-15,-1 2 0 16,-3 4-129-16,-5 10 129 15,2 5 0-15,-3 7 129 16,-2 6 0-16,-1 8 0 16,0 2 129-16,-1 2-129 15,-2 1 258-15,0 3-258 16,1 0 129-16,0 4 0 15,-2 1-129-15,3 4 129 16,-2 5 0-16,2 6 0 16,-3 6 0-16,0 4 129 15,-3 5-129-15,-1 9 129 0,-2 3 0 16,-1 4-129-16,-1 2 129 15,-2 7 0 1,0 4-129-16,1 4 0 16,-4 2 0-16,1 0 0 0,-4 4-129 15,-4 5 129-15,-3 5-129 16,-3 1 129-16,-3 2-129 15,-1 3 129-15,-3 2-129 16,3 2 0-16,-2 1-129 16,2-1 129-16,2 2 129 15,3 2-258-15,0-3 129 16,1 1-129-16,3-2 129 15,4-3 0-15,4 4 0 16,1-3-258-16,10 4-129 16,1-4-774-16,16 14-2838 15,-2 5-774-15,4 6-516 16,4 11-258-16</inkml:trace>
  <inkml:trace contextRef="#ctx0" brushRef="#br0" timeOffset="23285.3318">13691 14874 1935 0,'-12'2'4386'0,"12"-2"258"15,7-6-516-15,10-5-2709 16,4 3-1161-16,9-2-129 16,10 2 0-16,6-2 0 0,7 3 0 15,6 2-129-15,9-1 129 16,0 4 0-16,6 0 0 15,2 1-129 1,0-2 129-16,-2 0 0 0,2 2 0 16,-11-5 0-16,-2-2 129 15,-9 1-129-15,-8-3 0 16,-13 1 0-16,-7 0-129 15,-11-2-129-15,-11-2 129 16,-11 1-258-16,-16 8 258 16,-16 2-387-16,-13 1 258 15,-11 1 129-15,-9 8 0 16,-7 6 129-16,-4 3 0 0,0 2 129 15,5 2 0 1,5-3 0-16,9 3-129 16,7-3 129-16,10-4-129 15,11 0-129-15,8 0 129 0,10-2-129 16,18-12 0-16,-3 18 0 15,14-11 129-15,15 2-129 16,12-2 129-16,11-2 0 16,14 2 129-16,7-6-129 15,11 1 0-15,5-2 129 16,-1-2-258-16,1-7 129 15,-7-1-129-15,-10-4 129 16,-10 2-129-16,-15-2 0 16,-10-3 129-16,-20 2-129 15,-14 0 0-15,-13 1-129 16,-22 1 129-16,-17 1 0 15,-13 1 0-15,-10 4-129 0,-9 2 258 16,-4 1-129-16,2 3 129 16,5 1 0-16,14 0 0 15,12 1 0-15,13 2 0 16,14 1 129-16,14 6-516 15,14 3 258-15,6 2-258 16,27 15-1548-16,4-5-2580 16,6 2-645-16,9-1-258 15</inkml:trace>
  <inkml:trace contextRef="#ctx0" brushRef="#br0" timeOffset="62468.573">13422 13897 2451 0,'37'-13'3225'0,"-19"6"-645"0,-4-2-2580 15,-2 3 0-15,-1 3 0 16,3 1 0-16,1-2 258 15,2 0 129-15,5 2 129 16,1-1 0-16,5 3 258 16,2-3-129-16,6 3 129 15,5 0 0-15,2 0-129 16,1 0-129-16,5 6-129 15,-4-3 0-15,2 5 0 16,-2-1-258-16,-3 3 129 16,-3-5-129-16,0 6 129 15,-6-1 0-15,-2 3 129 0,-3 0-129 16,0 4 129-16,-8-2-129 15,1 8-129-15,-4 0 129 16,-4 5-129-16,-5-2 0 16,-3 3-129-16,-5 1 258 15,-1 1-258-15,-11-1 0 16,-5 2 258-16,-7-4-258 15,-2 1 258-15,-7-2-129 16,-4 0 0-16,-3-3 0 16,-3 1 0-16,-7-3 0 15,-6 3 0-15,-5-6-129 16,-5 2 129-16,-4-4-129 15,-8 3 0-15,-5-2 0 0,-4 1 129 16,-4-2-129-16,0-1 129 16,-3-1-129-1,2 0 129-15,-2 1-129 16,0-1 129-16,2-2 0 0,-3 0 0 15,0 1 0-15,-1 1-129 16,1 1 129-16,0-2 0 16,2 4 0-16,4-2-129 15,-1 3 129-15,6 1-129 16,4-3 129-16,3 2-129 15,6-1 0-15,2 2 0 16,6-2 129-16,5 0-258 16,7-1 129-16,7-2 0 15,5-1-129-15,8-2 0 16,10 2-516-16,4-9-1032 15,17-5-2838-15,-7 17-258 16,7-17-129-16,11 0 259 0</inkml:trace>
  <inkml:trace contextRef="#ctx0" brushRef="#br0" timeOffset="62921.5989">11979 14562 6837 0,'0'41'4644'0,"-10"-34"0"16,-5 1-516-16,-2-8-3999 15,-9 7-387-15,-6 0 129 16,-1 4-129-16,-9 0 0 16,0 8 129-16,-7 1 129 15,0 5 129-15,0 4 0 16,-2 3 129-16,5 4 0 15,0 1 0-15,6 4 0 16,6 0-129-16,9 2 129 16,6-5-129-16,14-1 129 15,5-6 0-15,22 0 129 16,9-9 0-16,19-2-129 15,9-9 129-15,18-4-129 0,5-6 0 16,8-1-129-16,0-1-129 16,-1-5 0-1,-6 1-129-15,-11-4-516 16,-4 9-3612-16,-20 0-516 0,-20 0-516 15,-18 0-258-15</inkml:trace>
  <inkml:trace contextRef="#ctx0" brushRef="#br0" timeOffset="76524.3769">12656 14155 6708 0,'-7'4'4515'16,"7"-4"129"-16,-15-2-387 15,15 2-4257-15,-18-15 0 16,18 15 0-16,-15-7 0 15,4 7 129-15,11 0 0 16,-20 9 129-16,10 12 0 16,-6 5 0-16,1 14 258 15,-4 5-129-15,-3 14 129 16,-4 3-129-16,2 7 0 15,-6 5-258-15,1 7 129 16,-4-2 0-16,-1 3-129 0,-2-2 0 16,1 4 0-16,-1-4-129 15,2-1 258 1,-2-7-258-16,3-9 0 15,4-8-516-15,4-20-516 0,13-3-2838 16,-5-19-1161-16,5-13 0 16,3-18-516-16</inkml:trace>
  <inkml:trace contextRef="#ctx0" brushRef="#br0" timeOffset="76847.3954">11990 14216 7998 0,'11'31'5031'0,"-6"-10"-387"15,4 11-129-15,12 7-4386 16,-3 11-129-16,10 18 129 15,9 14-129-15,7 14 0 16,3 10 129-16,9 7 129 16,-1-3 0-16,8 1 129 15,-6-11 0-15,5-2-129 16,-9-14 0-16,-1-9 0 15,-7-12-645-15,-9-14-1935 16,-6 0-2580-16,-7-7-645 16,-14-10-129-16,-9-12-128 15</inkml:trace>
  <inkml:trace contextRef="#ctx0" brushRef="#br0" timeOffset="91762.2484">24220 10040 1032 0,'44'-133'3870'0,"-37"72"-129"16,1 12-2451-16,2 2-387 15,-4 4-387-15,-1 2-387 16,2 1-129-16,2 7-516 15,2-2-1419-15,11 12-1548 16,-14-11-258-16</inkml:trace>
  <inkml:trace contextRef="#ctx0" brushRef="#br0" timeOffset="92942.3159">23181 8688 645 0,'-7'-45'2451'15,"3"31"129"-15,-2 0 129 16,6 14-258-16,-10-16-258 15,10 16-645-15,0 0-387 16,-10-1-258-16,10 1-387 16,-7 12-387-16,2 1-129 15,2 5 0-15,1 4 0 16,-1 3-129-16,0 2 0 15,2 0 129-15,1 3 0 16,0-3 0-16,0 0-129 16,0 0 129-16,0-2 0 15,1-3 0-15,-1 6 0 0,0 2 0 16,0-1-129-16,-1 6 129 15,0-1 0 1,-3 5 0-16,-1-1 0 16,-1 2 129-16,1-4 0 0,1-3 0 15,-1-4 0-15,-1-6-129 16,3-4 0-16,3-19-1548 15,-10 12-2322-15,10-12-516 16,-1-11-129-16</inkml:trace>
  <inkml:trace contextRef="#ctx0" brushRef="#br0" timeOffset="93293.336">23315 9150 1032 0,'12'50'1935'16,"1"-35"0"-16,0-14 129 15,6-1 129-15,-1-19-258 16,5-6 0-16,-3-9-774 16,2-7-516-16,-5-1-258 15,-2-2-387-15,-5 3 129 16,-3 3-129-16,-6 5 129 15,-1 9 0-15,-5 9-129 16,-7 9 129-16,-4 6-129 0,-1 9-129 16,-2 13-387-16,-3-1-1419 15,0 5-2064-15,12 9-258 16,-7-12 129-16</inkml:trace>
  <inkml:trace contextRef="#ctx0" brushRef="#br0" timeOffset="93640.3559">23698 9175 2451 0,'35'-6'4386'15,"-3"-19"-516"-15,1-8-645 16,13-1-903-16,-13-14-774 15,11 7-387-15,-13-6-258 16,-2 7-258-16,-11 4-129 16,-8 9-258-16,-10 7-129 15,-9 6 0-15,-10 14-387 16,-10 0-258-16,-4 22-903 0,-16 3-2193 15,-3 10-1032 1,-1 15-516-16,-10 4 258 16</inkml:trace>
  <inkml:trace contextRef="#ctx0" brushRef="#br0" timeOffset="94157.3855">22726 9834 645 0,'-16'20'2967'0,"16"13"258"16,-1-3-2838-16,-3 3-258 15,0 8 258-15,1-3 129 16,2 2 129-16,1-8 258 15,0 1 129-15,5-10 0 16,6 3 129-16,-3-12 0 16,7 7-129-16,-3-7-258 0,4 8-129 15,0 0-387-15,-3 3 0 16,-1 1-258-16,-3 2 129 15,-4 0-129 1,-2 1 129-16,-6-1 0 0,-6-3 0 16,-4-2-258-16,-8-6-387 15,2 1-1290-15,-3-5-2322 16,-10-13-258-16,10 0-129 15</inkml:trace>
  <inkml:trace contextRef="#ctx0" brushRef="#br0" timeOffset="94309.3942">22615 10045 774 0,'24'-53'4128'0,"-14"38"258"16,6 15-387-16,5 1-2709 15,-2 10-1677-15,3 4-2838 0,-5-6-516 16,12 13-516-16</inkml:trace>
  <inkml:trace contextRef="#ctx0" brushRef="#br0" timeOffset="94592.41">22987 10261 2580 0,'13'48'2709'0,"-2"-22"-1548"16,-2-6-1161-16,0 3-516 15,-1-5-129-15,4-4 258 16,0-2 129-16,-2-6 387 15,3-5 129-15,-2-4 645 0,2-8 645 16,-5-14 258-16,4 3 0 16,-10-11 129-16,5 7-129 15,-7-10-129-15,-2 14-516 16,-13-4 0-16,2 12-516 15,-7 0-387-15,-4 7-516 16,6 7-1419-16,-4 9-2580 16,-1-5-387-16,9 4-387 15</inkml:trace>
  <inkml:trace contextRef="#ctx0" brushRef="#br0" timeOffset="94957.4311">23260 10225 5934 0,'26'18'5418'0,"-15"-13"-774"0,3 7-387 16,-2-7-4773-16,7 5-645 15,-6-10-387-15,9 5-387 16,-6-6 0-16,9 1-129 15,-12-8 129-15,11 2 258 16,-8-9 516-16,2-2 774 16,-4-1 387-16,-1-4 387 15,-7-1 129-15,-3-3 387 0,0 1 387 16,-6 0 0-16,-1 7 129 15,-8 2-129 1,12 16 0-16,-25-2-129 16,16 13-516-16,-7 10 0 0,5 11-516 15,-1 11-258-15,0 3-1032 16,6 5-903-16,1 7-1677 15,-4-16-387-15,9 6 0 16</inkml:trace>
  <inkml:trace contextRef="#ctx0" brushRef="#br0" timeOffset="95269.4491">23583 10207 2322 0,'19'-31'3354'0,"-17"14"0"0,9 10-2193 15,-11 7-516-15,18-7-387 16,-9 7-129-16,-9 0 516 16,20 13 0-16,-15-1 258 15,6 10 129-15,-6 1 0 16,7 15 258-16,-9-5-387 15,5 14 258-15,-8-4-516 16,5 7-129-16,-5-4-258 16,0 1 0-16,-8-6-258 15,0-2-129-15,-5-3-774 16,-6-4-3354-16,-4-13-129 15,3 0-645-15,-10-12 387 16</inkml:trace>
  <inkml:trace contextRef="#ctx0" brushRef="#br0" timeOffset="95453.4596">23659 9926 5934 0,'53'-23'5160'0,"-34"19"-645"15,3 13-1161-15,-16 2-6192 16,0 2-1161-16,10 8-645 16,-8-5-387-16</inkml:trace>
  <inkml:trace contextRef="#ctx0" brushRef="#br0" timeOffset="95773.4779">23990 9972 5160 0,'32'-40'4644'0,"-19"34"-1032"15,-13 6-387-15,-5-3-3612 16,-3 12-129-16,0 24-387 16,-7 5 129-16,4 14 0 15,-4 8 516-15,9 1 645 16,4 6 516-16,0-7 129 15,6 0-129-15,-1-12 129 16,11-5 129-16,-5-14-387 16,7-4 0-16,-7-8-258 15,3-5-129-15,-12-12 0 16,12 10-129-16,-12-10-129 0,0 0-129 15,0 0 0-15,-4 11-387 16,4-11-258-16,-21 14-1290 16,5-8-2580-16,0 7-258 15,-6-9-258-15</inkml:trace>
  <inkml:trace contextRef="#ctx0" brushRef="#br0" timeOffset="95954.4881">23929 10068 6450 0,'63'-21'5031'16,"-34"17"-258"-16,1 8-1290 15,-9 4-6192-15,-2-5-1032 16,9 6-903-16,-9-1-387 15</inkml:trace>
  <inkml:trace contextRef="#ctx0" brushRef="#br0" timeOffset="96291.5074">24249 10300 2709 0,'9'54'2967'0,"-8"-30"-903"15,10 9-1290-15,-3-3-645 16,5-1 129-16,3-2-129 15,1-5 774 1,3-1 258-16,-3-15 516 0,6 3 0 16,-9-16 387-16,12 0-387 15,-14-24 258-15,12 9-387 16,-20-22-258-16,9 4-516 15,-13-13-258-15,0 4-129 16,-13 0-129-16,-2 4-129 16,-7 8-129-16,-3 5-129 15,0 14 129-15,-3 8-258 16,6 10-387-16,-5 4-774 15,16 10-3354-15,-1 8 0 16,5-2-129-16,7 2-645 16</inkml:trace>
  <inkml:trace contextRef="#ctx0" brushRef="#br0" timeOffset="96985.5471">24547 9245 7353 0,'-8'-23'5031'0,"3"1"-258"16,5 9-903-16,0 13-2967 15,8-15-774-15,2 5-129 16,3 1 0-16,3-1-129 16,2 4 129-16,0-2 0 15,-1 1 129-15,-2 6 129 16,-2-10 129-16,-3 4-129 15,-4-7 0-15,0-3 129 16,-6-8-129-16,0-4-129 16,0-7 129-16,0-6-258 0,-5-5 129 15,2 0-258-15,-1-3 258 16,-1 4-258-1,5 3 258-15,-1 1-129 16,1 6-129-16,1 5 129 0,10 5-129 16,3 8 258-16,6 2-258 15,5 6 258-15,5 2-258 16,6 6 129-16,3 2 129 15,1 0-129-15,0 9 0 16,-8 3 0-16,0 5 129 16,-10 3-129-16,-10 7 258 15,-5 5-258-15,-7 2 258 16,-5 4-129-16,-8 1-129 0,-2 3 129 15,-2 1-129 1,1-2 129-16,7 2-258 16,-1-4 129-16,5 2-129 15,5-1-258-15,5 1-387 0,-2-13-387 16,21 10-2709-16,-11-1-1161 15,2 0-258-15,1 7-129 16</inkml:trace>
  <inkml:trace contextRef="#ctx0" brushRef="#br0" timeOffset="97732.5899">24858 10762 3354 0,'-19'15'4386'16,"19"-15"-258"-16,0 0-129 15,0-8-3354-15,0 8-129 16,13-23 129-16,2 10 129 15,-3-10 0-15,8 2 0 16,-8-10 0-16,6 5 0 16,-11-15 129-16,6 8-258 15,-6-12-387-15,-3 0 0 16,-3-6-129-16,-1-4-129 15,0 1 0-15,-4 0 129 16,-4 3-129-16,0 4 129 16,-3 3 0-16,4 10 0 15,-5 2-129-15,7 12 0 0,1 3 0 16,4 5 0-16,0 12 129 15,14-12-129 1,1 12 0-16,7 0-129 0,6 0 129 16,1 6 0-16,4 4 129 15,-2 3-258-15,-1 5 258 16,-3 4-258-16,-4 3 129 15,-8 6 0-15,-4 3 0 16,-7 0 0-16,-4 3 0 16,-1 1 0-16,-7-4 0 15,-2 4 0-15,1-6 0 16,4-3 129-16,-2 3-258 15,5 0 129-15,2 0-129 16,1-3 0-16,8 3-129 16,1-10-645-16,9 10-2322 15,1-8-1548-15,-3-8-129 16,4-2-645-16</inkml:trace>
  <inkml:trace contextRef="#ctx0" brushRef="#br0" timeOffset="101421.801">16666 15354 5289 0,'-35'17'4902'16,"35"-17"-774"-16,-20-1-516 15,20 1-4386-15,0-16-129 0,9 10 0 16,-2-7-129 0,9 5 516-16,-6-1 0 15,5 0 774-15,-1 7 387 16,-14 2 516-16,24-6 129 0,-24 6-129 15,17-1 129-15,-17 1-258 16,17-3-258-16,-17 3-258 16,20 0 0-16,-7 0-258 15,9 1 0-15,2 3 0 16,8 1-129-16,5 3 0 15,7 1 0-15,10-2 129 16,7 2-129-16,12-6 129 16,10 3-129-16,6-6 129 15,8 0-129-15,3-5 258 16,3-2-258-16,-3-5 0 15,-1 3 0-15,-11-5-129 16,-8 2 129-16,-13 2-258 0,-10-2 0 16,-9 6-387-16,-19-9-387 15,3 14-1935-15,-19-16-1935 16,-6 6-258-16,-7-4-645 15,-3 0 517-15</inkml:trace>
  <inkml:trace contextRef="#ctx0" brushRef="#br0" timeOffset="101715.8177">17947 14989 5289 0,'4'34'4902'0,"5"-15"-387"0,11 2-129 16,6 0-4128-16,3-5-129 15,7 0 129-15,2-3-129 16,3-4-129 0,-2-2 129-16,-2-3 0 0,-6-4 129 15,-5 0 129-15,-9 0-129 16,-6 3 129-16,-11-3 129 15,-12 24-129-15,-17-5-129 16,-9 8-129-16,-11 8-387 16,-15-4-1032-16,3 8-2967 15,-12 2-645-15,-1-8-129 16,-1-5-387-16</inkml:trace>
  <inkml:trace contextRef="#ctx0" brushRef="#br0" timeOffset="102053.8371">16918 15357 8127 0,'-22'34'5031'0,"15"-17"-258"15,-2 1-258-15,5 6-4386 16,1 2 0-16,3 8-129 16,0 8 258-16,0 18-129 15,2 13 0-15,0 16 0 16,-2 13 129-16,0 11 0 15,0 8 0-15,0 6 0 16,0 8 129-16,-2-5-258 0,-5-10 129 16,2-7-258-16,-2-12 0 15,-2-18-258-15,6-5-1548 16,-6-26-2838-16,6-21-516 15,3-31 0-15,0 0-516 16</inkml:trace>
  <inkml:trace contextRef="#ctx0" brushRef="#br0" timeOffset="102872.884">16426 16925 8514 0,'-17'-21'5289'0,"-4"21"-258"15,14 10-516-15,-11 1-3870 0,14 11-258 16,1 0-387-16,1 7 0 16,0 8-129-16,2 1 129 15,0 1-129-15,0 1 129 16,4-5-129-16,-1-7 129 15,4-2-129-15,2-4 0 16,1-6 129-16,5 2-129 16,2-5 129-16,4-1-129 15,4 6 129-15,3 5-129 16,-2 2 0-16,-1 4 129 15,-1-1 0-15,-4 16 129 16,-7-7-258-16,-4 10 258 16,-9-3 258-16,-1 2-258 0,1-46 258 15,-30 82 258-15,30-82-129 16,-52 69-387-16,52-69 387 15,-66 44-645-15,36-36-516 16,-11-9-1548-16,12-27-2451 16,1-12-774-16,2-10 0 15,4-25-387-15</inkml:trace>
  <inkml:trace contextRef="#ctx0" brushRef="#br0" timeOffset="103021.8924">16306 16973 5289 0,'36'-6'5418'0,"-19"19"-645"0,4 6-387 15,-1-1-3225-15,6 8-2709 16,2-10-2580 0,4 0-387-16,1-7-645 15,2-6 0-15</inkml:trace>
  <inkml:trace contextRef="#ctx0" brushRef="#br0" timeOffset="103400.9141">16852 17207 8256 0,'-21'202'5160'0,"9"-95"-387"16,2-7-258-16,-1 1-4128 15,7-15 0-15,3-1-258 16,1-22 129-16,9-14-645 15,-9-49 516-15,0 0 387 0,50 24-387 16,-22-50 0-16,-2-16 258 16,2-20-258-16,-3-5-129 15,1-11 387-15,-6-2-516 16,-1-2-258-16,-9 7 258 15,-4 5 129-15,-6 9-387 16,0 6 516-16,-14 6 129 16,-2 11-258-16,-2 13 0 15,-5 10 0-15,1 8-258 16,-2 7 129-16,7 11-387 15,-8 7-774-15,21 16-2580 16,-5-4-1161-16,7 2 129 0,2-1-516 16</inkml:trace>
  <inkml:trace contextRef="#ctx0" brushRef="#br0" timeOffset="113614.4983">18059 11732 1 0,'0'0'1934'16,"0"0"-515"-16,-13 0-1161 16,13 0-258-16,0 0-129 0,-11-2-129 15,11 2 129-15,0 0 129 16,-10-4 129-16,10 4 129 15,0 0 129-15,0 0-129 16,0 0-129-16,0 0 0 16,0 0-129-16,0 0-387 15,-2 11-903-15,2-11-903 16</inkml:trace>
  <inkml:trace contextRef="#ctx0" brushRef="#br0" timeOffset="114326.5391">17864 11640 774 0,'-7'37'3870'15,"10"-17"-387"-15,-10-18-1290 0,7-2-5676 16,0 29-645-16</inkml:trace>
  <inkml:trace contextRef="#ctx0" brushRef="#br0" timeOffset="114610.5553">17824 16422 6966 0,'-10'102'4515'16,"10"-70"-1548"-16,0-32-2838 16,-11-3-5289-16,6-16-129 15</inkml:trace>
  <inkml:trace contextRef="#ctx0" brushRef="#br0" timeOffset="115026.5791">17848 11832 1806 0,'0'12'4644'0,"0"-12"-129"15,0 0-258-15,-15 0-3612 16,15 0-1032-16,0 0-258 16,0 0-129-16,0 0-774 15,0 0-903-15,0 0-1935 16,0 0-129-16</inkml:trace>
  <inkml:trace contextRef="#ctx0" brushRef="#br0" timeOffset="122092.9833">16430 14798 2967 0,'-22'-12'4773'15,"22"12"-387"-15,-16-11 129 16,16 11-3612-16,-5-11-258 15,5 11-129-15,9-7-516 16,7 5 129-16,5 2-129 16,6 0 0-16,7 0 129 15,8 0-129-15,5 7 0 16,7-3 0-16,3-1 0 15,5 0 0-15,1-2 0 16,1 1 0-16,-1-2 0 16,-1-3 0-16,-6-4 0 15,-4 0 0-15,-10 1-129 16,-8-1 129-16,-9 2 0 0,-6-5 129 15,-19 10-258-15,0-14 129 16,-20 6 0-16,-10 2 0 16,-14 2 0-16,-9 0 0 15,-11 3 0-15,-10 1 0 16,-5 2 129-16,-4 8 0 15,3-2 129-15,0 2-129 16,13-2 129-16,5 0 0 16,16 0 0-16,9-2-129 15,17 0 0-15,20-6 0 16,0 0 0-16,16 14-129 15,14-8 0-15,15-2 129 0,8 3-129 16,8-1 129-16,5 0 0 16,6-4 0-16,-1 1 0 15,-5-3-129 1,-3 0 129-16,-11 0 0 15,-5-2 129-15,-11-2-129 0,-8-1 0 16,-14-4-129-16,-14 9 129 16,0-18-129-16,-14 11 0 15,-14 0 0-15,-8 0 0 16,-10 2-129-16,-4 4 129 15,-9 1-129-15,-2 0 129 16,-1 2 0-16,7-1 0 16,1 4 0-16,8 2 0 0,10-3-129 15,8 2 129 1,15-2 0-16,13-4-258 15,1 12 258-15,19-4-129 16,14-1 129-16,5-2 0 0,7 0 0 16,4 0 0-16,4-5 0 15,0 0 0-15,-3 0 0 16,-6-10 0-16,-9 1 0 15,-4-2 129-15,-11-3-129 16,-8 2 0-16,-12-1 0 16,-7 2 0-16,-15 2 0 15,-9 5-129-15,-6 1 0 16,-8 2 0-16,-6 1 0 15,0 4 129-15,-2 3 0 16,8 1 0-16,4 0 0 16,8-2 0-16,9 4-129 15,8-1 129-15,15-9 0 0,0 16-129 16,16-10 129-16,10 1-129 15,10-6-129-15,2-1 129 16,7-1 0-16,0-12 0 16,4-2-129-16,-7 0 129 15,-4-2 0-15,-7 0 129 16,-8 2 0-16,-9 3 0 15,-7 1 0-15,-7 11-129 16,-9-6 0-16,-13 6 129 16,-7 4 0-16,-6 2-129 15,-7 6 129-15,-3-1-129 16,-1 6 129-16,0 0 0 15,4-2 0-15,5 0 0 0,8-5 0 16,7 0 0-16,12-2-129 16,10-8 129-16,4 14 0 15,13-13 0 1,11 3-129-16,5-3 0 0,5 1 129 15,3-2 0-15,0 0 0 16,-2-5-129-16,-3 1 258 16,-4-5 0-16,-10 2-129 15,-3-2 129-15,-19 9-129 16,6-20 129-16,-11 15-129 15,-12 2 0-15,-10 0-129 16,-7 3 129-16,-4 1-129 16,-3 7 129-16,-1 4 0 0,-2 2-129 15,9 1 0 1,-1 2-387-16,15 1 258 15,0-5-258-15,13 4 129 16,8-17-258-16,5 20 258 0,10-16-129 16,8-3 258-16,5-1 258 15,3-6 0-15,1-5 129 16,0 0-129-16,-4-2 129 15,-3 3-129-15,-8 2 258 16,-5 3-258-16,-12 5 0 16,0 0-129-16,0 0 0 15,0 0-129-15,-21 6-129 16,6 1-129-16,-6-4-129 15,4 5 129-15,-5-4-258 16,8 4-387-16,-1-5-774 16,5-1-1161-16,10-2-516 15</inkml:trace>
  <inkml:trace contextRef="#ctx0" brushRef="#br0" timeOffset="151103.6426">14662 14787 516 0,'80'-54'129'0,"-44"23"129"16,-2-2-129-16,-2 1 387 16,-3 3-129-16,-7-6 258 15,-1-2 129-15,-9-5 258 0,-3-7 258 16,-6-3 0-16,-2-4 0 15,-2-13-258-15,-10-2 0 16,-3-10-258-16,-4 2-129 16,-6-3-258-16,-1 2 0 15,-4-4-129-15,-3 4-129 16,-2 6 0-16,-3 1-129 15,-2 6 129-15,-7 3-129 16,0 5-129-16,-8 6 0 16,-5 7 0-16,-8 3 129 15,-6 6-258-15,-5 7 129 16,-9 8 0-16,-4 7 0 15,-5 9 129-15,1 6 129 0,-1 11-129 16,2 13 129-16,2 8 0 16,6 11 129-1,3 12 0-15,9 13-129 16,0 7-129-16,7 13 129 0,4 10-129 15,4 8 0-15,4 11 129 16,9 6-129-16,0 3 0 16,13 0 129-16,5-4 258 15,14-4-258-15,7-10 129 16,10-5 0-16,17-10 258 15,14-11-258-15,16-12 129 16,13-3-258-16,15-9-129 16,7-8-387-16,16-1-1935 15,7-2-1677-15,-6-21-516 16,6-3 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0:51:54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9346 16848 1419 0,'24'-10'-258'16,"-10"1"258"-16,1-2 387 0,3-2-258 15,1-2 387-15,3 1 0 16,-1 0 129-16,8-4 129 15,-1 1 129 1,6 0 0-16,4 5 129 0,3-3 0 16,8 4-387-16,1-5 0 15,4 7 0-15,4 0-129 16,4 1-129-16,3-2-258 15,2 1 129-15,6 0-129 16,2 4 0-16,1 3 129 16,2-3-129-16,1 3 0 15,4 2 0-15,0-3 0 16,1 3 129-16,0 0 0 0,0 0-129 15,1 4 0 1,0 3-129-16,1-2 129 16,0 7-129-16,-2 2 0 15,-1 2 0-15,-5 2 129 0,0 2 129 16,-7 7 129-16,3 1-129 15,-12 0 129-15,0 5 258 16,-9-8-258-16,-2 9 0 16,-8-6 129-16,0 7-258 15,-6-11 0-15,-3-1-129 16,-1-9 0-16,1-3 0 15,-1-5 129-15,3-6-129 16,1-11 129-16,2-7-129 16,6-5 129-16,1-6-258 15,3-2 129-15,1-2 0 16,3-1-129-16,0 4-129 15,1 5 0-15,0 6 129 0,0 2-258 16,-1 10 258-16,-2 7-129 16,2 1 129-16,-7 9 0 15,0 6 0-15,-2 2 0 16,-4-2 129-16,-5 4-129 15,-2-3 258-15,-7-2-129 16,-3-3-129-16,-5 1 0 16,-3-5 129-16,-2 0-129 15,-3 1 0-15,-10-9 0 16,12 6 0-16,-12-6 0 15,0 0 0-15,0 0 0 16,0 0 0-16,0 0 0 16,0 0-129-16,0 0 129 0,-9 10-129 15,9-10-129-15,-15 4 0 16,15-4 129-16,-14 12 0 15,14-12 0 1,-20 12 0-16,20-12 0 0,-17 6 129 16,17-6 0-16,-21 1-129 15,12-1 129-15,-3-2 0 16,0-1-129-16,-4-5 129 15,2 1 0-15,-3 2 0 16,-2-2 0-16,-6-2 0 16,-1 4 0-16,-4 1 0 15,-5-2 129-15,-6 4 0 16,-3 0-129-16,-4 0 129 0,-5 0 0 15,-4 2-129 1,-3 0 129-16,-5 0 0 16,-4 0 0-16,0 1-129 15,-3-1 0-15,-4 0 129 0,-1 3-129 16,-2 2 129-16,-1 1-129 15,-4 5 258-15,0-5-258 16,-1 5 0-16,2 3 0 16,-1-1 129-16,3-5-129 15,3-1 129-15,3-4-129 16,4-2 0-16,2-1 129 15,3 2-129-15,0-2 0 16,-1-5 0-16,1 3 0 16,0-1 0-16,-2 2 0 15,0 0 0-15,-2 1 0 16,2 0 0-16,-1 2 0 15,-2 1 0-15,4-3 129 0,2 0-129 16,2 0 0-16,3 1 129 16,0-1 0-16,4-1 0 15,1-3-129-15,5 4 129 16,-3 0-129-16,2 2 0 15,-2 1 0-15,-2 3 0 16,-1 2 0-16,2 3-129 16,4 2 129-16,-3 2 0 15,7-2-258-15,-1 3 0 16,7 11-1548-16,4-1-2709 15,-1-4 258-15,7 11-645 16</inkml:trace>
  <inkml:trace contextRef="#ctx0" brushRef="#br0" timeOffset="4168.2382">10745 10024 1161 0,'12'-9'774'15,"1"-5"-258"-15,-13 14 0 16,15-11-129-16,-15 11 129 16,17-6 0-16,-4 6 258 15,0 0 129-15,6 0 387 0,2 0-387 16,5 2-129-16,2 4 0 15,10 3 129 1,-2-4-516-16,7 2-129 16,-2 1 129-16,1-1-129 0,-4 2 0 15,-2 0-258-15,-3 1 129 16,-6-2-129-16,-6 6 129 15,-7 1 129-15,-6 3-258 16,-7 6 129-16,-2 2-129 16,-11 6 0-16,-10 5 129 15,-6 2-129-15,-8 7 129 16,-6 0 0-16,-5 3 0 15,-2-2 0-15,-1-1 258 16,1-3-129-16,2-6 0 16,8-1-129-16,3-11 129 15,10-1 0-15,9-9-129 16,8 0 0-16,9-15 0 0,4 18 0 15,13-13 129-15,7 0 0 16,6-5 129-16,7 2 0 16,5-2-129-16,3 0 0 15,1 0 0-15,-1 0-129 16,-5 0 0-16,-5-2-129 15,-7 1-129-15,-7-1-129 16,-4 2-516-16,-17 0-1290 16,5-9-1161-16,-5 9-1419 15,-12-13 0-15</inkml:trace>
  <inkml:trace contextRef="#ctx0" brushRef="#br0" timeOffset="4411.2523">10815 10338 258 0,'4'11'4386'0,"24"-4"129"15,-15-7-516-15,0 0-3225 16,16 1-516-16,1 5-258 16,-1 0-774-16,8 5-1548 15,-2 5-1935-15,-12-16-129 0</inkml:trace>
  <inkml:trace contextRef="#ctx0" brushRef="#br0" timeOffset="5047.2886">11445 10771 3612 0,'0'0'4386'0,"-10"-7"-516"16,0-2-3354-16,10 9 0 15,-18-15-516-15,6 4 0 0,2 0 129 16,-2 4-129-16,0-3 0 15,-1 6 258-15,0 1-129 16,2 3 0-16,-2 0 129 16,1 4-129-16,0 8 0 15,0 3 0-15,2 2-129 16,0 1 0-16,1 5 129 15,5 1-129-15,0-2 258 16,4-1-129-16,0-3 258 16,6-1-258-16,5-3 129 15,2-1 0-15,5-7-129 16,1-4 129-16,4-2-129 15,2 0 129-15,0-10-129 0,4-1 0 16,-6-8 0-16,4-1 0 16,-3-4-129-16,2 0 129 15,-7-2-129-15,-1 3 129 16,-6-4 129-16,-4 6-258 15,-5-1 129-15,-3 3 0 16,-7 3 0-16,-9 4 0 16,-3 3 0-16,-4 4-129 15,-2 5 0-15,-1 0 0 16,-3 8 258-16,2 7-129 15,1 2-129-15,2 5 0 16,2 0 0-16,3 6 129 16,2 2-129-16,0-3-516 0,12 8-2580 15,2 1-1548-15,-6-12-258 16,9 1 129-1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0:52:41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8651 3210 258 0,'-29'205'516'16,"21"-96"-516"-16,-2 3-258 15,7-2 0-15,0 0 129 16,2-7 1-16,0 2 128 16,1-3 0-16,0-1 0 15,0-1 0-15,1-3 0 16</inkml:trace>
  <inkml:trace contextRef="#ctx0" brushRef="#br0" timeOffset="2036.1164">15426 7043 129 0,'135'-51'129'16,"-70"26"129"-16,-2-1-129 15,-4-2 0 1,2 2 0-16,-2-3-129 15,-1-1 129-15,-1-6-129 0,-2 0 129 16,-2-5-129-16,-4-1 0 16,-1-3 0-16,-5-5 258 15,-1-3-258-15,-1-5 0 16,-4-2 0-16,-3-5 0 15,-2-2 0-15,1-8 0 16,-4-1 129-16,1-7-129 16,-5-5 129-16,4-2 0 15,-3-3 0-15,0-1 258 16,-1-3-258-16,0 0 129 15,-3-1 129-15,-3 2-129 16,-2 3 0-16,-5 3 129 16,-2 2 0-16,-9 1 0 0,-1 5 0 15,-2-2 129-15,-10 1-129 16,-1-1 258-16,-6 1-129 15,-2-3-258-15,-4 3 0 16,-1-5 129-16,-4 1-258 16,-5 1 0-16,2 2 0 15,-5 2 0-15,-3 5 258 16,-4 3-258-16,2 0 0 15,-5 4 129-15,4 3 129 16,-7 2-129-16,1 1-129 16,-1-3 258-16,-6 0-387 15,-2-4 129-15,-6 4 0 16,-2-1-129-16,-7-1 129 0,-5 4 0 15,0 1 129-15,-9 5 129 16,-1 3-258-16,-7 6 129 16,1 6 258-16,-4 1-258 15,-5 7 0-15,-6-5 0 16,-7 8-258-16,-4-4 258 15,-5 8-129-15,-4-4 0 16,-14 6-258-16,-2 1 129 16,-2 6 0-16,-7 4 0 15,0 6 387-15,-2 3-387 16,2 7 387-16,-1 1-387 15,3 9-129-15,1 4 129 16,-3 1 0-16,2 5-129 0,0 3-387 16,5 4 387-16,-10 0-645 15,1 5 774 1,3 2-129-16,2 7 129 15,1-3-129-15,0 7 129 0,3-1-258 16,5 6 258-16,8 1 0 16,4 1 258-16,-2-3-258 15,4 2 129-15,5 2-129 16,8-3 129-16,3 2 0 15,2 0 0-15,-1 0 0 16,4 6-129-16,2 0 0 16,3 8-129-16,3 2 258 0,3 2-258 15,2 1 0 1,7 3 129-16,4-2-129 15,9 0 129-15,2 1-129 16,9-5 129-16,4 2-129 0,9 2 129 16,1 5-258-16,5-2 0 15,8 4 258-15,4 11-129 16,5 5 0-16,5 8 0 15,3 8 0-15,3 4-129 16,5 2 129-16,4 6 129 16,3 5-258-16,5 3 129 15,0 5 0-15,9-3 0 16,4-1-129-16,7 4 129 15,1-5-129-15,12-1 129 16,1-8 0-16,10-4-129 16,1-9 258-16,5-5-129 15,3-13 0-15,3-4 129 0,2-3-129 16,0-7 129-16,7-2-129 15,0-3 129-15,7 0-129 16,7 1-129-16,4 3 258 16,8 0-129-16,7-1 0 15,5-1 0-15,5 1 0 16,4-5 129-16,5-3-129 15,3-2 129-15,0-7-258 16,3-8 258-16,6-6-129 16,3-4 129-16,1-10-258 15,2-1-387-15,-1-11-516 16,5-14-1806-16</inkml:trace>
  <inkml:trace contextRef="#ctx0" brushRef="#br0" timeOffset="19463.1131">18416 6049 516 0,'-18'62'516'0,"4"-22"0"16,0 4-387-16,-2-3 129 0,-1 0-258 15,4-1 387-15,1-8-129 16,4-7 516-16,4-6-129 15,4-6 129-15,0-13-258 16,17 5 258-16,-2-5 0 16,-1 0-258-16,5-1-258 15,-2-1-258-15,3 2 0 16,-4 11-129-16,-1 6 129 15,-2 7 0-15,1 5 0 16,-4 10 0-16,-2 1 0 16,-1 3 0-16,-3-4 129 15,-4 0 0-15,0-3 129 16,-4-4-129-16,-6-3 129 0,-3-6-129 15,-4-1 258-15,-4-6-387 16,-4 1-387 0,0-5-129-16,-4-3-1419 15,-3-7-258-15,7 0-774 0</inkml:trace>
  <inkml:trace contextRef="#ctx0" brushRef="#br0" timeOffset="19756.1298">18308 6143 3612 0,'36'8'3999'0,"-14"4"-2709"15,-2-2-387-15,6 3-774 16,-5 1 0-16,3 0-258 16,0-3 129-16,-2-2-129 15,2-3-129-15,-3-5 0 16,-1-1 0-16,-3-1-129 15,3-4-258-15,-4-3-1677 16,-7-10-1032-16</inkml:trace>
  <inkml:trace contextRef="#ctx0" brushRef="#br0" timeOffset="21063.2047">18585 5977 1935 0,'8'-13'3741'0,"-8"13"-2580"15,0 0-258 1,-8-13-129-16,8 13-129 16,0 0-258-16,-9 0 129 0,9 0-258 15,-13 6 129-15,13-6-129 16,-18 18-129-16,5-5 129 15,1 5 129-15,-2 0-129 16,-3 5-129-16,-7 1 129 16,-1 4-129-16,-3 0 129 15,-3 2-129-15,-2 2 0 16,-2 0-129-16,1-4 129 0,2-1-129 15,3-2 129 1,3-2-129-16,6-6 129 16,3-3-258-16,5-2 258 15,1-4-129-15,11-8 129 0,-5 16 129 16,5-16 0-16,5 15 0 15,6-11 0-15,5 4 0 16,0-4 258-16,8 3-129 16,1-3-129-16,5 1 258 15,4-2-387-15,3-2 0 16,0-1 0-16,4 0 0 15,-4 0 0-15,1-4-129 16,-1 1 129-16,-3-1-129 16,-5-2 0-16,-6 2 0 15,-3 0-129-15,-6-2 0 16,-3 6-387-16,-11 0-774 15,13-8-1935-15,-13 8-1290 0,0 0-387 16</inkml:trace>
  <inkml:trace contextRef="#ctx0" brushRef="#br0" timeOffset="21385.2231">18449 6228 3999 0,'-5'30'4386'0,"-1"-18"-387"15,6 9-3612-15,1 6-258 16,0 5 129-16,0 7-129 15,-1 4 0 1,0-2 0-16,0 4-129 0,0-3 258 16,0 2-258-16,0-9 129 15,0-1-129-15,0-4-387 16,3-4-774-16,-2 0-2193 15,-1-16-1032-15,7 9 0 16</inkml:trace>
  <inkml:trace contextRef="#ctx0" brushRef="#br0" timeOffset="21792.2464">18792 6558 645 0,'13'53'3612'16,"-13"-23"-1548"-16,7-4-774 15,6 3-387-15,-1-7-129 16,4-2 0-16,-3-13 0 15,7-2-129-15,-5-9 129 16,7-9 0-16,-5-14 129 16,3 2-387-16,-5-13 129 15,2 2-258-15,-6-6-129 16,-2 5 0-16,-7-3 0 15,-2 12 0-15,-3 0 0 0,-9 7-258 16,-5 5 258-16,-5 9-258 16,-3 7 129-16,-2 0-129 15,-2 14 0-15,0 5 0 16,3 7-258-16,-1 1 0 15,6 9-387-15,0-11-516 16,12 14-645-16,0-14-1032 16,9 1-1290-16,6-1-387 15</inkml:trace>
  <inkml:trace contextRef="#ctx0" brushRef="#br0" timeOffset="22057.2616">19238 6546 903 0,'38'23'4386'0,"-16"-10"387"16,-5-12-645-16,2 3-3741 15,5 3-129-15,2-4 0 16,-1 0-258-16,3-2-258 16,-4-1 129-16,2 0-258 15,-4-7-387-15,4 1-1032 0,-3 1-2193 16,-9-13-516-16</inkml:trace>
  <inkml:trace contextRef="#ctx0" brushRef="#br0" timeOffset="22584.2917">19869 6235 4773 0,'3'-12'4773'16,"-3"12"-129"-16,0 0-774 0,-3 18-4644 15,-12 0-645-15,9 17 129 16,-12-8-258-16,10 15 387 16,-14-8 0-16,14 6 0 15,-7-12 774-15,7-4 516 16,6-2 387-16,2-22 0 15,0 13 258-15,0-13-129 16,26-3-258-16,-8-9-129 16,7 1-258-16,3-1-129 15,4 3 0-15,2 7-129 16,-1 2-129-16,-1 12 258 15,-6 10 0-15,-1 9 129 16,-9 5 0-16,-4 8 0 0,-7-1 129 16,-2 0 0-16,-3-3 258 15,-11-5-258-15,1-1 0 16,-7-10 0-16,2-5 0 15,-5-7-129-15,2-4-258 16,-2-5-129-16,0-3-645 16,1-9-1290-16,5-2-1935 15,-9-18 258-15</inkml:trace>
  <inkml:trace contextRef="#ctx0" brushRef="#br0" timeOffset="22765.3021">19856 6296 1419 0,'27'11'2580'0,"-8"0"-645"0,6-4-129 15,4 5-903-15,3-6-903 16,1 0-2193-16,-4-8-1290 15</inkml:trace>
  <inkml:trace contextRef="#ctx0" brushRef="#br0" timeOffset="23180.3258">20423 6765 774 0,'32'40'4386'0,"-15"-38"387"15,1-2-2193-15,8 0-774 16,-12-15-645-16,9-2-387 15,-10-8-129-15,5-3-258 16,-9-6 0-16,1 0-129 0,-6-6 258 16,-2 2-387-1,-2-4 129-15,-5 6-129 16,-4 0 0-16,-3 6-129 15,-3 6 0-15,-2 8 0 0,-1 7 0 16,-2 5 0-16,-1 4 0 16,1 11-129-16,-2 7 129 15,-2 5-129-15,4 5-129 16,-2-3-387-16,6 14-774 15,-8-8-2322-15,3 1-1290 16,9 2 0-16</inkml:trace>
  <inkml:trace contextRef="#ctx0" brushRef="#br0" timeOffset="23612.3504">18222 7256 3483 0,'-42'10'4773'15,"42"-10"-516"-15,6-6-129 16,28-1-4644-16,9-4 0 0,18 2 258 15,13-1 0 1,15 1-129-16,10 1 387 16,16 1 0-16,9 2 0 0,9 0 129 15,7 2 129-15,4 0-129 16,2 2 129-16,-4-4 0 15,0 3-129-15,-5-5 129 16,-7 0-129-16,-11-1-258 16,-15-6-903-16,-5 0-2709 15,-12 7-645-15,-22-9-387 16</inkml:trace>
  <inkml:trace contextRef="#ctx0" brushRef="#br0" timeOffset="24211.3848">18392 7523 2967 0,'20'-18'4515'16,"-20"18"-516"-16,0 0-2580 0,-6 12-1290 16,-5 3-129-16,-9 6-129 15,-1 7 0-15,-7 2-129 16,-3 6 258-16,-2 2 387 15,-4 0-258-15,0-5 258 16,4-1 0-16,5-8 0 16,5-3-129-16,4-6 0 15,6 0-129-15,13-15 258 16,0 12-129-16,7-8-129 0,15 1 129 15,7-3-129-15,9 5 129 16,4-3 0 0,11 1-129-16,-1 0 0 15,2-3-258-15,0-1 129 0,-4-1-387 16,-3 0 0-16,-7-1-258 15,-2 1-387-15,-13-8-387 16,4 0-903-16,-16-2-1290 16,-10-10-903-16</inkml:trace>
  <inkml:trace contextRef="#ctx0" brushRef="#br0" timeOffset="24417.3966">18414 7601 1419 0,'-23'44'3870'0,"23"-14"-1677"16,-1 9-645-16,1 1-258 16,1 10-387-16,3-2-258 15,7 0-516-15,-1-1-645 16,2-4-1032-16,0-6-1161 15,5-4-645-15,-5-11 258 16</inkml:trace>
  <inkml:trace contextRef="#ctx0" brushRef="#br0" timeOffset="24784.4176">18751 7889 3354 0,'32'75'4386'0,"-19"-33"-1677"16,3-7-1032-16,7 2-516 16,-5-11-129-16,8-5-129 15,-5-18-129-15,7-3 0 16,-7-15-258-16,5-6 0 15,-2-19 258-15,2 2-516 16,-4-13-129-16,-4 1-129 16,-5-4-129-16,-5 1 129 15,-4 4-129-15,-4 6 129 0,-10 6-129 16,-5 4 0-16,-2 10 129 15,-7 10 0 1,-1 12-258-16,0 2 129 16,0 13-129-16,-1 6-258 0,8 12-903 15,-8-3-1935-15,8 3-1161 16,9 7-387-16</inkml:trace>
  <inkml:trace contextRef="#ctx0" brushRef="#br0" timeOffset="25231.4431">19289 7749 2193 0,'69'5'4257'16,"-38"-2"129"-16,12 12-645 0,-6-5-3999 15,0 0 0-15,-1-6-387 16,0 1 258-16,-3-5-129 16,-6 0 258-16,-3-4 129 15,-4-5-129-15,0-7 258 16,-7-2-516-16,-5-4-129 15,0 0-258-15,-8-7 0 16,0 2 0-16,-8-7-129 16,0 5 129-16,-6-2 387 15,0 4 258-15,1 4 516 16,-4 8-129-16,4 7 129 15,-3 8 258-15,6 12 387 16,-5 8 129-16,8 18 129 0,-5 2 258 16,7 18-258-16,-2-7 129 15,6 11-129-15,-3-12-258 16,4 0-516-16,0-5 0 15,0-11-387-15,2-7-258 16,-1-13-516-16,-1-14-516 16,0 0-645-16,13-9-1677 15,-1-8-774-15</inkml:trace>
  <inkml:trace contextRef="#ctx0" brushRef="#br0" timeOffset="25684.469">19905 7560 516 0,'13'66'4257'15,"-4"-30"129"-15,-9-11-387 16,0-2-3612-16,0 0 0 15,-1-4-129-15,1-6-129 16,0-13 129-16,0 0-129 16,0 0 0-16,0-8-129 15,7-7 0-15,3 1 0 16,6 0-258-16,0 0 0 0,8 9-129 15,1 2 0-15,2 3 258 16,-2 10 0 0,0 10 129-16,-2 7 0 15,-3 2 258-15,-3 6 0 0,-5-2 129 16,-6 5-258-16,-3-2 129 15,-3 0 258-15,-7-6-129 16,1-1 129-16,-11-8 0 16,2 0 0-16,-7-7-258 15,1-2 0-15,-7-9-129 16,3-1-387-16,-1-1-387 15,-5-7-645-15,8-1-774 16,-8-12-516-16,6 0-1290 0,1-4-387 16</inkml:trace>
  <inkml:trace contextRef="#ctx0" brushRef="#br0" timeOffset="25890.4808">19838 7624 2967 0,'33'-21'3483'16,"-14"14"-387"-16,5 4-774 15,0-4-903-15,5 7-645 16,-1-1-774-16,1-2-645 16,2 3-387-16,-4-8-387 15,3 8-645-15,-7-7-516 16,0 6 129-16,0-2-516 15</inkml:trace>
  <inkml:trace contextRef="#ctx0" brushRef="#br0" timeOffset="26359.5077">20479 7848 4644 0,'1'55'5160'0,"-1"-27"-387"16,-1-12-387-16,1 5-4257 15,0 1-129-15,5-2-129 16,1-5 129-16,2-4-129 0,3-2 129 15,2-5 129-15,4-2-129 16,2-4 258-16,2-7-129 16,-1-7 129-1,2-2-129-15,-1-7 0 0,0 0 0 16,-2-4 129-16,-3-2-129 15,-6-4-129-15,-1-2 129 16,-9 0 0-16,0 3 129 16,-10-1-129-16,-3 9 129 15,-7-1-258-15,-3 12 258 16,-3 3-129-16,-3 12 258 15,-3 0-387-15,2 11 129 16,1 8-129-16,3 4 0 0,2 1-129 16,4 2 0-1,3 3-129-15,5-7-387 16,11 10-1419-16,-4-10-2709 15,5-9-258-15,0-13-516 0</inkml:trace>
  <inkml:trace contextRef="#ctx0" brushRef="#br0" timeOffset="35199.0132">20943 6849 258 0,'-37'1'4515'0,"37"-1"0"0,-16 0-258 16,16 0-3483-16,14 4-387 15,1 1-258-15,12 0 129 16,2 0-129-16,7-3-129 16,4-1-129-16,7-1 129 15,-1 0-258-15,1-3 258 16,-2-2-129-16,-5-1-129 15,-1 1 0-15,-10-2-387 16,1 3-1548-16,-9 4-2193 16,-18-10 129-16</inkml:trace>
  <inkml:trace contextRef="#ctx0" brushRef="#br0" timeOffset="35441.0269">20993 7118 3096 0,'4'40'5031'0,"16"-24"-258"16,-2-13-387-16,11-1-4257 15,8 2-129-15,1-2-387 16,2-6-645-16,5 0-387 15,-6-9-129-15,6 7-387 16,-9-10 129-16,7 9 0 16,-11-8-387-16,6 4-129 0</inkml:trace>
  <inkml:trace contextRef="#ctx0" brushRef="#br0" timeOffset="35721.043">21837 7027 5547 0,'42'8'5418'16,"-15"-7"-387"-16,0-5-516 0,6-2-4515 15,4-5-129-15,11 6-645 16,-6-10-645 0,11 9-258-16,-11-11-387 15,11 11-258-15,-10-11-258 0,7 9 0 16,-10-5 258-16,2 2 258 15,-1 4 0-15</inkml:trace>
  <inkml:trace contextRef="#ctx0" brushRef="#br0" timeOffset="36000.0591">22921 6246 3870 0,'17'-4'5031'16,"-1"20"-387"-16,-12 1-258 16,8 9-4128-16,-6 9-258 15,5 7-258-15,-3 2-258 16,1 12-129-16,-5-6-129 15,5 5 0-15,-5-8-387 16,7 0-129-16,-9-15-387 16,8 3-516-16,-4-6-1548 15,-6-18-258-15</inkml:trace>
  <inkml:trace contextRef="#ctx0" brushRef="#br0" timeOffset="36253.0735">22851 6983 3483 0,'0'19'4902'0,"8"-2"-129"15,4-14-2580-15,8-3-1032 16,15 0-258-16,2-8-516 15,7 0-258-15,-1-6-516 16,3 0 0-16,3 2-258 16,-7-2-258-16,2 4-387 15,-14-4-516-15,1 3-1161 0,-4 8-1548 16,-16-6 387-16</inkml:trace>
  <inkml:trace contextRef="#ctx0" brushRef="#br0" timeOffset="36816.1055">23119 7428 9546 0,'22'10'5031'16,"-10"-17"-645"-16,-12-7-2064 15,7-4-3999-15,-9-20-129 16,2 10 258-16,-8-14 387 0,-1 14 387 16,-9-3 387-16,-2 8 645 15,-2 13 774-15,-7-1 0 16,6 13 258-16,-10 3-387 15,7 19-258-15,-5 5-516 16,5 7-258-16,2 7 0 16,2 2 129-16,10-1-129 15,5-2 0-15,7-1 129 16,3-10 129-16,10-11-129 15,8-4 258-15,4-11-129 16,7-5-129-16,-1-7 258 16,1-8-129-16,-1-4 0 15,-1 1-129-15,-6 0 129 0,-2 3 0 16,-9 5 129-16,-1 8-129 15,-12 2 129-15,5 23-129 16,-5 11 129-16,-3 15-129 16,-8 15 129-16,2 13-258 15,-3 12 0-15,0 5 0 16,0-1 0-16,4-4 0 15,3-3-258-15,-2-19-774 16,7-7-3225-16,0-9-516 16,0-20-516-16,3-11 0 15</inkml:trace>
  <inkml:trace contextRef="#ctx0" brushRef="#br0" timeOffset="45097.5793">23711 6906 3096 0,'-7'3'3612'16,"19"-3"-2967"-16,3 0-258 16,7 0 129-16,3 0-129 15,6 0 129-15,4 0 129 0,5 2-387 16,-1-1 129-1,3 0 0-15,-6 0-129 16,-1 2-258-16,-5-2 0 16,-7-1-645-16,-7 0-1677 0,0 0-1677 15,-16-14 387-15</inkml:trace>
  <inkml:trace contextRef="#ctx0" brushRef="#br0" timeOffset="45387.596">23899 6743 516 0,'-17'18'3354'0,"17"-5"-2064"16,11 2 0-16,7 9-129 16,2-4-129-16,11 8 387 15,-3-4-129-15,8 3-129 16,-3-7 258-16,1 4-258 0,-7-8-258 15,2 1 129-15,-15-10 0 16,3 4-258-16,-17-11-129 16,3 18-129-16,-12-14-129 15,-9 10-129-15,-12 0-129 16,-1 6-258-16,-5 7-516 15,-6-4-387-15,6 13-774 16,-3-16-1161-16,4 3-2064 16,16-1 0-16</inkml:trace>
  <inkml:trace contextRef="#ctx0" brushRef="#br0" timeOffset="46034.6328">24572 6816 3354 0,'0'17'4128'0,"0"2"-129"16,-1-1-3741-16,-3 6 0 15,-1 6-129-15,-1 5 129 16,4 3-129-16,0 4 258 15,2-1 0-15,2-7 258 16,11 3 129-16,-4-19 387 16,15 5 0-16,-6-23 0 15,13 2 129-15,-6-15-129 0,5-1-258 16,-5-18-129-16,4-1-258 15,-5-5-387-15,-8 0 129 16,-6 0-258-16,-9 2 0 16,-3-1 0-16,-13 8 129 15,-8 6-258-15,-7 7 129 16,-5 5 129-16,1 7-129 15,-3 4-387-15,-3 0-258 16,11 13-903-16,-6-13-645 16,21 9-1806-16,-3-6-774 15,17-3-387-15,-5-11 517 16</inkml:trace>
  <inkml:trace contextRef="#ctx0" brushRef="#br0" timeOffset="46995.688">23938 6011 4386 0,'-11'-7'5031'15,"2"-4"-387"-15,9 11-516 16,-12-28-4257-16,7 14-129 16,-6-6-129-16,7 2 129 15,-6-7 0-15,4 0 129 16,0-1 129-16,3-3 258 0,3 2-129 15,0-8 258-15,3 6 0 16,5-7 129-16,5 4-258 16,0-2 0-16,6 4 0 15,3 2 0-15,2 2 0 16,2 8-258-16,1 2 258 15,2 7-258-15,-2 2 0 16,2 7 129-16,-4 2-258 16,-1 11 129-16,-4 7-129 15,1 6 129-15,-8 7-129 16,-5 7 129-16,-3 8 258 15,-5 3-258-15,-5 6 258 16,-9 0-258-16,-2 2 258 0,-8-7-258 16,2-3 129-16,-5-8-129 15,3-6 0-15,3-10 0 16,4-5-129-1,5-8 129-15,1-4-129 0,11-8 0 16,-10 8-129-16,10-8 129 16,0 0-129-16,0 10-258 15,0-10-387-15,8 24-1032 16,-8-4-1806-16,0 4-1032 15,8 8 0-15</inkml:trace>
  <inkml:trace contextRef="#ctx0" brushRef="#br0" timeOffset="47441.7135">23973 6568 1419 0,'0'10'2709'16,"12"5"516"-16,2-11-258 15,-14-4-516-15,26 2-387 16,-26-2-387-16,22-5-387 16,-18-8-387-16,7 10-258 15,-11 3-258-15,4-14 0 16,-4 14-129-16,0-11-129 15,0 11-129-15,0 0 129 16,0 0 0-16,0 0-129 16,-6-1 0-16,6 1 0 15,0 0 0-15,-1 6 0 16,1-6 0-16,0 0 0 0,0 0 0 15,0 0 129-15,0 0-129 16,0 0 129-16,0 0 0 16,0 0 0-16,0 0 0 15,0 0 0-15,0 0 0 16,0 0 129-16,-1-7-129 15,1 7-129-15,0 0 0 16,0 0 0-16,0 0-516 16,0 0-903-16,0 0-3225 15,0 0-516-15,0-18-258 16</inkml:trace>
  <inkml:trace contextRef="#ctx0" brushRef="#br0" timeOffset="53391.0538">6649 5495 129 0,'0'0'1032'0,"0"0"129"16,0 0 0-16,0 0 129 0,8 4-258 16,4-3 387-16,3-1-516 15,7 3-129 1,5-3-129-16,10 5-129 15,6-2-258-15,8 5-129 0,7-3-129 16,8 2 258-16,1-2-258 16,2 1 0-16,0-3 129 15,-2-2-129-15,-4 2 0 16,-6-2 129-16,-7-1 0 15,-11 1 0-15,-8-1 129 16,-6 0 129-16,-11 0 0 16,-14 0-129-16,0 0 0 15,0 0 0-15,-26-7 0 16,-4 5 0-16,-10-4-258 15,-6 2 0-15,-8 0 258 16,-6 4-258-16,-4 0 129 16,-3 1-129-16,-5 7 0 0,1 3 0 15,-2 3 0-15,2 1-129 16,5 0 129-16,7-2 0 15,9 0 0-15,9-3 0 16,9 0 0-16,13-6 129 16,7 1-129-16,12-5 129 15,0 0 0-15,13 2-129 16,12-2 129-16,8 0 0 15,13-3 0-15,8 0 0 16,7 0-129-16,5 1 0 16,4-4 0-16,1 3 0 15,-5-3 0-15,-7 1 0 0,-6-2 0 16,-8-1 0-16,-7 1 129 15,-10-1-129-15,-10 2 0 16,-18 6-129-16,0 0 129 16,0 0 0-16,-25-5-129 15,-8 5 0-15,-8 4 129 16,-5 2-129-16,-4 2 129 15,-4-1 129-15,1-2 0 16,2 1 0-16,7-3 0 16,6 2-129-16,5-3 258 15,7 2-258-15,5 0 0 16,6 0-258-16,15-4 258 15,-12 8 0-15,12-8-129 0,0 0 129 16,16 13-129-16,1-12 129 16,4-1 0-16,2 1 0 15,2-1 0 1,0 0-129-16,-3 0 129 0,2-1 0 15,-6 1 0-15,-3-3 0 16,-2 3 0-16,-13 0 0 16,15-1-129-16,-15 1 129 15,0 0 0-15,0 0 0 16,1 5 0-16,-1-5 0 15,0 0 0-15,-8 17 0 16,8-17 0-16,-9 9 0 16,9-9 129-16,0 0-129 0,-12 10 0 15,12-10 0 1,0 0 0-16,0 0 0 15,0 0-129-15,0 0 258 16,0 0-258-16,0 0 129 0,0 0 0 16,0 0 0-16,0 0 0 15,0 0 0-15,0 0 0 16,0 0 0-16,0 0-129 15,0 0 129-15,0 0 0 16,0 0-129-16,0 0 129 16,-8 15-129-16,8-15 129 15,-8 10-129-15,8-10 129 16,-8 16-258-16,2-3 0 15,6-13 129-15,-11 19-258 16,11-19 0-16,-8 15 0 16,8-15-129-16,-4 11 129 15,4-11-258-15,0 0-387 0,0 0-645 16,0 0-1677-16,17 9-258 15</inkml:trace>
  <inkml:trace contextRef="#ctx0" brushRef="#br0" timeOffset="57222.2729">5151 8148 2709 0,'0'22'4773'0,"25"-10"-258"16,-9-11-258-16,4 5-4257 15,15 7 0-15,10-1 0 16,7 2 258-16,3 0-129 16,0 0-129-16,2-2 0 15,-4-1 0-15,-6-3 0 16,-6 2 0-16,-8-2 0 15,-8 4 0-15,-11 4-129 0,-9 8 129 16,-10 11-258-16,-14 5 258 16,-13 11-129-16,-14 3 0 15,-8 10 0-15,-9 6 0 16,-7 8 0-16,0 1 129 15,1-4 0-15,5 1 129 16,8-1 129-16,13-5-129 16,11-3 258-16,14-5-258 15,10-11 258-15,9-6-129 16,16-8 258-16,11-4-129 15,10-12 0-15,11-3 129 16,5-15-258-16,7-1 129 16,-1-5-258-16,1-10 0 0,-4-2-129 15,-3-6-129-15,-8 1-516 16,-12-10-1032-16,-6 0-2838 15,-12 9-387 1,-15-11-258-16</inkml:trace>
  <inkml:trace contextRef="#ctx0" brushRef="#br0" timeOffset="57464.2867">5110 8799 5934 0,'28'12'5418'16,"-2"-6"-258"-16,12-1-645 16,3-1-4386-16,8 10-129 0,5 3-129 15,8 11-645-15,-6-12-774 16,4 15-2064-16,-6-9-1419 15,-11-7-258-15</inkml:trace>
  <inkml:trace contextRef="#ctx0" brushRef="#br0" timeOffset="57713.301">5984 9147 3354 0,'24'95'5031'0,"-14"-40"-258"16,-10-6-258-16,-3-2-3741 16,1 7-387-16,-3-4-129 15,1-7-258-15,0-8-129 16,-5-14-129-16,5-2-774 15,-5-20-387-15,9-9-516 16,-9-17-1548-16,1-16-1419 16,6 0 129-16</inkml:trace>
  <inkml:trace contextRef="#ctx0" brushRef="#br0" timeOffset="57841.3083">6004 8663 1677 0,'28'19'1419'0,"-22"-6"-3999"0</inkml:trace>
  <inkml:trace contextRef="#ctx0" brushRef="#br0" timeOffset="58013.3182">6277 9004 2967 0,'7'75'3483'0,"-9"-30"-2193"0,2 10-1548 16,0 6-1419-16,2-4-516 15,3 4 0 1,-5-11 775-16</inkml:trace>
  <inkml:trace contextRef="#ctx0" brushRef="#br0" timeOffset="58247.3315">6289 9408 1 0,'8'97'1160'0,"-8"-97"1033"15,0 0 903-15,7-27 645 16,-1-11-129-16,-2-17-903 15,8-1-1290-15,-4-16-645 16,6 4-387-16,-2 1-387 16,3 9-129-16,-1 8 0 15,-2 14-129-15,3 17 129 16,-5 12-258-16,2 14 258 15,0 17 0-15,-3 15 0 16,2 4 258-16,-3 11 0 16,1 2-129-16,-1 3 129 15,-2-3 0-15,1-6-129 16,-4-8 0-16,3-4-516 0,-4-14-1161 15,4-8-2322-15,2-2-516 16,-8-14-516-16</inkml:trace>
  <inkml:trace contextRef="#ctx0" brushRef="#br0" timeOffset="58517.347">6848 8817 5031 0,'57'19'5289'0,"-27"-10"-258"15,-6-9-516-15,-7 0-4257 16,11 2-129-16,2 1-258 15,-2-3-129-15,-2 4-258 16,-6-5-129-16,2 1-645 16,-11-6-1032-16,-2 1-2580 15,2 5-129-15,-11 0 129 16</inkml:trace>
  <inkml:trace contextRef="#ctx0" brushRef="#br0" timeOffset="58812.3639">6762 9186 7740 0,'69'3'5160'0,"-35"-3"-387"16,5-9-1161-16,-5 1-4128 15,11 8-129-15,-2-5 129 16,1 5-129-16,-6-2 129 0,0 2-129 15,-7 0 129 1,0 0-645-16,-8 3-2838 16,-10-3-516-16,4 1-387 15</inkml:trace>
  <inkml:trace contextRef="#ctx0" brushRef="#br0" timeOffset="61603.5235">8067 7724 1 0,'-19'3'1805'0,"19"-3"1"16,-5-6-258-16,5 6 0 0,10-18-258 15,6 8-258-15,4-3-129 16,10 3-129-16,5 0-258 15,7 4 129 1,6-2-258-16,6 7-129 0,1 1 129 16,5 1-129-16,-4 4-129 15,-2 5 0-15,-7-3 0 16,-3 2-129-16,-8 0 0 15,-7 2 0-15,-11 2 258 16,-9 1-258-16,-9 8 0 16,-9 6-258-16,-12 6 258 15,-9 4 0-15,-6 5 0 0,-6 3 0 16,-3 1-129-16,3 3 258 15,0-5 129 1,3-3-129-16,6-3 0 16,8-2 0-16,7-6 0 15,6-1 0-15,9-5 0 0,3 2 0 16,8-6 258-16,9 2-129 15,5-6 0-15,8 2 129 16,3-6-129-16,9 0 129 16,0-6-258-16,4-4 129 15,1-3-258-15,-1-2-129 16,-3-3-258-16,-7-7-645 15,-2 2-1032-15,-13 4-2322 16,-12-15-387-16</inkml:trace>
  <inkml:trace contextRef="#ctx0" brushRef="#br0" timeOffset="61836.5368">8242 8114 2193 0,'-16'0'4128'16,"22"4"258"-16,13-4-3225 16,9 7-258-16,-2-2-258 15,11 3-129-15,4 0-258 16,4 1-387-16,-3 4-774 15,-1-7-903-15,0 3-1161 16,1 3-1419-16,-14-12 388 0</inkml:trace>
  <inkml:trace contextRef="#ctx0" brushRef="#br0" timeOffset="62383.5681">8867 8428 3999 0,'17'47'4386'16,"-5"-30"-2451"-16,3 4-258 15,-6-9-387-15,7 3-258 0,-4-12-258 16,3 1 0-16,-3-6-129 15,8-5-129 1,-7-10-129-16,4 2 0 16,-5-8-129-16,3-2-129 0,-8-4 258 15,0 1-387-15,-4 1 0 16,-2-1 0-16,-1 2 129 15,-4 2-129-15,-6 1 129 16,1 5-129-16,-3 3 129 16,-3 4 0-16,1 4 0 15,1 6 0-15,-2 1-129 16,3 3 129-16,-1 4-129 15,1 4 129-15,4 0-129 16,-1 1 0-16,4 2 129 16,-2 0-129-16,4-3 0 15,2 3 129-15,1 0-129 16,0 0 129-16,1-1-129 0,5 2 0 15,0 1 0-15,0 1 0 16,3 0 0-16,-1 0 0 16,-2-4-129-16,2-1 129 15,3 1-258-15,-11-13-258 16,13 22-516-16,-13-22-258 15,13 7-774-15,-13-7-516 16,0 0-903-16,16-4-1161 16</inkml:trace>
  <inkml:trace contextRef="#ctx0" brushRef="#br0" timeOffset="63233.6167">9223 8332 1419 0,'0'0'3225'0,"0"0"-129"15,0 0-516-15,2-11-516 16,-2 11-516-16,0-18-774 15,-2 7-129-15,-4-2-387 16,3 1-129-16,-5 0 0 16,7-1 0-16,-3 0 0 0,2 3-129 15,2-2 129-15,0 12-129 16,3-22 0-16,-3 22 0 15,13-18 0 1,-13 18 0-16,16-18 0 16,-16 18 0-16,20-9 0 0,-8 6 0 15,-2 3 258-15,4 0-258 16,-4 0-258-16,3 5 258 15,-1 4 0-15,0 3 0 16,-3 2 0-16,-2 4 0 16,-1 2 0-16,-3 2 258 15,0 1-258-15,-3 4 0 16,-4 0 0-16,-3-1 129 0,-1-1-129 15,-2 0 129 1,-2-4-129-16,-4-2 129 16,4-1-129-16,-1-1 129 15,1-5-129-15,3-3 258 0,9-9-129 16,-13 14 0-16,13-14 0 15,0 0 0-15,0 0 0 16,0 0 0-16,0 0 258 16,4-8-387-16,-4 8 129 15,17-8 0-15,-17 8 0 16,23-7 0-16,-9 3 0 15,4 1 129-15,-2-1-129 16,4 2 129-16,-2 1-129 16,-1 1 0-16,2 0 129 15,-2 0-129-15,-4 0-129 16,1 3 129-16,-3-1-129 15,-11-2 129-15,15 7-129 0,-15-7 129 16,0 0 0-16,10 10 0 16,-10-10-129-16,0 0 129 15,0 0 0-15,0 0-129 16,0 0 129-16,0 0-129 15,0 0 0-15,0 0 0 16,0 0-129-16,0 0 0 16,0 0 0-16,0 0-258 15,0 0-258-15,0 0-774 16,0 0-1419-16,0 0-2193 15,12 6-129-15,-12-6-129 16</inkml:trace>
  <inkml:trace contextRef="#ctx0" brushRef="#br0" timeOffset="64513.69">8930 7197 129 0,'-17'-11'3741'16,"17"-8"-129"-16,11 9-2709 16,5 0-258-16,2-2-387 15,10 1 0-15,-2 3 258 16,4 3-258-16,-3 3 129 0,3 2-129 15,-6 5-129-15,-2 5 129 16,-7 9-258-16,-7 3 129 16,-7 2 129-16,-1 2 0 15,-12 6 129-15,-2 0 129 16,-10-1-129-16,1 4 129 15,-4 0-129-15,3 1-129 16,3-2-129-16,3 1 129 16,6-7-258-16,8 5 258 15,4-8-129-15,13 0 0 16,8-4 0-16,8-1-129 15,5-1 0-15,7-3-258 16,7 3-903-16,-5-3-2838 0,0-2-516 16,4 11-129-16</inkml:trace>
  <inkml:trace contextRef="#ctx0" brushRef="#br0" timeOffset="65007.7182">8238 9079 2451 0,'85'-7'4773'0,"-34"-6"-129"16,5-2-2451-16,19 8-645 16,-3-12-387-16,19 9-387 15,-3-13-258-15,11 5 129 16,-5-9-387-16,6 5 0 0,-5-3-129 15,-1 5 0-15,-10 2 0 16,-5 1-129-16,-9 8-129 16,-8 1-258-16,-7 8-645 15,-19 0-1161-15,-4 1-2580 16,-7 17-387-16,-22-4 129 15</inkml:trace>
  <inkml:trace contextRef="#ctx0" brushRef="#br0" timeOffset="65718.7589">8547 9396 2193 0,'-15'21'4515'0,"15"-7"129"15,0-14-258-15,16-2-3999 16,5 2 0-16,7-4-129 15,10 1 0-15,6-6 0 16,7 0 0-16,-1-3-129 16,4 2 129-16,-4-1-129 15,-1 3 0-15,-8 1-129 16,-9 5 0-16,-6 2 258 15,-9 7-258-15,-9 11 0 16,-8 7-258-16,-4 10 258 16,-14 5-129-16,-6 7 129 15,-8 4 0-15,-3 4 0 0,-4 8 129 16,-3-3-129-16,4-1 387 15,1-2-258-15,8-2 129 16,5-3 0-16,7-2-129 16,7-9 129-16,7-3-129 15,4-10 129-15,14-3-129 16,5-7 129-16,5 0-129 15,6-8 129-15,6-5-129 16,2-3 0-16,3-2 0 16,-1 0-258-16,-2-3-129 15,1-4-258-15,-9-13-645 16,2 8-1032-16,-13-8-1806 15,-7-4-1161-15,-2 2 0 0</inkml:trace>
  <inkml:trace contextRef="#ctx0" brushRef="#br0" timeOffset="65960.7727">8663 9889 6321 0,'10'21'5160'15,"6"-16"0"-15,8-1-774 16,5-2-4257-16,7-2-129 16,3 0 0-16,5 0-258 0,-5-7-129 15,3 5-387-15,-9-13-387 16,4 15-1161-1,-13-10-1032-15,0 2-1548 16,-1 5-129-16</inkml:trace>
  <inkml:trace contextRef="#ctx0" brushRef="#br0" timeOffset="66327.7937">9329 9816 1935 0,'21'51'5031'15,"-12"-23"-258"-15,-9-6 0 16,3-6-3612-16,-2 12-645 16,-1-5 0-16,0 1-129 15,-1-5 0-15,1 3 0 0,-4-8 0 16,4-1 0-16,0-13 0 15,-2 14-129-15,2-14 129 16,2 13 0-16,-2-13-129 16,18 11-258-16,-1-6 258 15,6 5-258-15,3-4 129 16,7 4-129-16,3-6 258 15,3 0-129-15,1-3-129 16,2 2 129-16,-5-2-129 16,0-1-258-16,-1 7-1806 15,-13-2-2580-15,-3-4-516 16,-7-1-258-16,-13 0-257 0</inkml:trace>
  <inkml:trace contextRef="#ctx0" brushRef="#br0" timeOffset="71983.1171">5681 5570 129 0,'54'-22'1419'0,"-25"5"-516"15,2-3 0-15,0-2-129 16,-3-4-129-16,-1-5-129 15,1 2 0-15,0-3 0 16,0-3-129-16,-2-4-258 16,-1 1 258-16,-3-8-129 15,-3 3 0-15,-2-4 129 0,-2-3 0 16,-6 1 0-16,-1-2-129 15,-7 2 0 1,-1-4 258-16,-1 6-387 16,-8-7 129-16,1 5 129 0,-8-3-258 15,1 6 129-15,-6-3-258 16,0 6 387-16,-8 0-129 15,1 2 0-15,-7 9-129 16,-5 2 0-16,-10 8-129 16,0 5 0-16,-7 8 129 15,-6 4-129-15,1 5 0 16,-4 2 0-16,4 7 0 15,1 5 0-15,6 0 0 16,2 7 129-16,6 2-258 16,7 3 129-16,0 4-129 15,5 6 129-15,2 4 0 16,1 6-129-16,6 5 258 0,-2 1-258 15,7 7 0-15,0 0 0 16,7 12 129-16,1 0-129 16,7 2-129-16,1-3 258 15,5 5 0-15,0 1 0 16,9-4 0-16,6 1-129 15,6-4 129-15,5-6 0 16,6 1 0-16,5-6-129 0,5-1 129 16,5-10 0-16,6 0 0 15,2-9 0 1,5-7 0-16,-1-7 129 15,1-8 0-15,0-11 129 0,0-6-129 16,0-14 0-16,-6-9 0 16,2-9-129-16,-5-11 258 15,-2-3-258-15,1-9 387 16,-4 0-258-16,-5-11-129 15,-5 4 258-15,-5-6-258 16,-3 0 129-16,-7-2-129 16,-6-2 129-16,-9 1 0 15,-3 1-129-15,-3-1 387 16,-8 4-387-16,-8-3 129 15,-3 5 0-15,-7 3-129 16,1 5 129-16,-4 3-129 16,-1 0 129-16,-6 8-258 0,3 1 258 15,-1 7 0-15,-3 6-129 16,-2 4 129-16,-1 4-129 15,-2 10 0-15,-1 2-129 16,0 11 129-16,-2 2 0 16,3 6-129-16,-3 11 129 15,3 3-129-15,1 9 0 16,4 1 0-16,-1 8 0 15,5 8 0-15,3 6-387 16,2 7 258-16,3-1-387 16,5 14 0-16,0-7-387 15,9 10-516-15,-1-5-903 16,5-9-1290-16</inkml:trace>
  <inkml:trace contextRef="#ctx0" brushRef="#br0" timeOffset="75203.3014">12189 3883 1 0,'-1'55'0'0,"1"-34"128"15,0-9 1 1,0-12 129-16,0 0-516 15,0 0 129-15,0-18 1 16,1-8 128-16,3-7 0 0,-3-8 0 16,1 1 0-16,-1-6 0 15,-1-1 0-15,0-2 0 16,0-1 128-16,0 3 259 15,0 2-258-15,-3 3 0 16,2 3 129-16,1 6-129 16,-2 3 129-16,0 8-129 15,2 0 129-15,0 9-129 16,0 2 129-16,0 11-258 15,-1-12 129-15,1 12 0 16,0 0 0-16,0 0-129 16,0 0 387-16,0 0-258 15,0 12 0-15,3-1 129 0,-1 2-129 16,2-1 129-16,-1 6-129 15,-2-4 0-15,3 6 0 16,0-5-129-16,0 3 129 16,-2 0-129-16,1 0 0 15,0 0 0-15,1 3 0 16,-2-2 0-16,0 1 0 15,-1 2 258-15,-1-2-516 16,0 3 516-16,0-1-258 16,-3 5 0-16,-1-4 0 15,-1 3 129-15,-2 0-258 16,1-1-129-16,1-2 258 15,-2 1 0-15,2-5-129 0,1-3 0 16,0-1 129-16,0-3-129 16,4-12 0-1,-5 10-129-15,5-10 258 16,0 0-258-16,0 0 0 0,0 0-387 15,0 0-387-15</inkml:trace>
  <inkml:trace contextRef="#ctx0" brushRef="#br0" timeOffset="81389.6552">12358 4316 774 0,'-53'3'774'16,"30"-2"-387"-16,-1 2-129 15,3 0-129-15,-5 3 129 16,1 3-129-16,-1 1 258 15,-2 6 0-15,-2 2 0 16,1 4 0-16,1 3 0 0,1 3-258 16,0 6-129-16,2 2 0 15,3 0 0-15,-1 4-129 16,6-2 129-16,3 3-258 15,3-1 258-15,2 1-258 16,6-1 129-16,3 1 129 16,0 2-129-16,7 0-129 15,2 3 129-15,4-2 0 16,1 6 0-16,3-2 129 15,1 3-129-15,1 0 129 16,3-8 0-16,2 1 0 16,2-2 0-16,3-2 0 15,3-5 129-15,3-2-129 0,4-4 0 16,1-4 0-16,7 3-129 15,0-7 0-15,5 0-129 16,-4-3 129-16,4-2 129 16,1-3-129-16,-2-4 129 15,2-6 0-15,-3-3 0 16,1-1 129-16,-1-10 0 15,-1-9 129-15,3-5-129 16,-4-4 129-16,4-8-129 16,-7-1 258-16,-2-7-129 15,-2-1 258-15,-4-3-258 16,-7 4 387-16,-6-4-129 15,-3 2 258-15,-13-2 0 0,0 0 129 16,-8 2-129-16,-11 0-129 16,-8-3 129-1,-5 2-387-15,-12-2 0 16,-2 3 0-16,-7 1-129 0,-5 5-129 15,-8 0 0-15,3 7 258 16,-9 6-387-16,1 0 129 16,-6 7-129-16,-3 9 129 15,1-1-129-15,-2 4 0 16,6 4-129-16,1-2-516 15,6 6-1548-15,8 1-1935 16,-4-4 516-16</inkml:trace>
  <inkml:trace contextRef="#ctx0" brushRef="#br0" timeOffset="90916.2001">13583 7495 1419 0,'4'-52'1806'0,"-1"12"-258"15,2-18-516-15,0-6-129 16,2-20-387-16,0-2 0 15,-1-14 0-15,1 0-258 16,-2-11 258-16,0 6-258 16,-4-2 0-16,2 5 258 0,-3 4-258 15,0 10 387-15,-4 4-129 16,0 13 129-16,-4 9 0 15,2 11-258-15,-5 10 258 16,5 7-258-16,-4 5 0 16,5 10-129-16,-2-1 0 15,4 8-129-15,-2-4 0 16,4 4 0-16,-2 0-129 15,3 12 129-15,-2-17 0 16,2 17 0-16,-3-17 0 16,3 17 0-16,0 0-129 15,-3-11 129-15,3 11 258 16,0 0-387-16,0 0 0 0,0 0 129 15,-10-10-129-15,10 10 0 16,0 0 0-16,0 0 0 16,-14 9 0-16,8 3 0 15,0 4 0-15,-1 6 0 16,2 0 0-16,-2 8 0 15,2-2 0-15,-2 1 0 16,5-3-129-16,-2 0 258 16,1-4-129-16,2-4 0 15,1-5 0-15,0-1 0 16,0-12 129-16,0 0-129 15,0 0 129-15,10 0-129 16,-3-11 129-16,5-10-129 0,1-7 129 16,4-5-129-16,0-9 129 15,2 1-129 1,2-1 0-16,-5 3 0 15,2 6 0-15,-2 5 0 0,-3 8 0 16,-1 7 0-16,4 11 0 16,-6 4-129-16,1 12 129 15,2 12 0-15,3 8 129 16,-3 5-129-16,2 7 0 15,0 3 129-15,0-1-129 16,-1-2 129-16,1-4-129 16,-2-6 0-16,-1-6 0 15,-3-7 0-15,-2-5 0 16,-1-4 0-16,0-3-129 15,-6-11 129-15,0 0 129 16,5 12-258-16,-5-12 129 16,0 0-129-16,0 0 129 0,0 0-129 15,0 0 129-15,0 0-129 16,0 0-258-16,0 0-129 15,0 0-129-15,-5 6-516 16,5-6-1419-16,-4 23-2064 16,-8-20-258-16</inkml:trace>
  <inkml:trace contextRef="#ctx0" brushRef="#br0" timeOffset="97403.5711">5060 11670 3870 0,'-4'49'4644'15,"-11"-24"-129"-15,10 13-516 16,-8-7-4257-16,6 11-516 16,0-5 258-16,4 6-258 15,-4-8 258-15,6 0-129 16,-3-12 129-16,4-7 0 15,0-5 387-15,0-11 129 16,3 13 129-16,-3-13-129 0,21 21 258 16,-4-8-258-16,7 7 129 15,2 2-129-15,4 7 129 16,5 1-129-16,-4 2 129 15,1 2 0-15,-4 1 0 16,-6 0 258-16,-4 1-258 16,-7-3 387-16,-4 3-129 15,-8-7 387-15,-5 7-387 16,-11-11 387-16,0 4-258 15,-11-10 0-15,3 0-129 16,-5-9 0-16,-2-3-774 16,3-3-645-16,-3-5-2709 15,-2-24-774-15,9-1-258 0</inkml:trace>
  <inkml:trace contextRef="#ctx0" brushRef="#br0" timeOffset="97636.5845">4994 11628 4644 0,'52'-29'4902'15,"-29"16"0"-15,9 7-516 16,-2 1-3870-16,-1 2-516 15,4 0-129-15,8 6-387 0,-7-1-774 16,9 16-258-16,-13-11-774 16,5 11-516-1,-7-5-1032-15,-5-6-774 16</inkml:trace>
  <inkml:trace contextRef="#ctx0" brushRef="#br0" timeOffset="98314.6233">5669 12283 2967 0,'18'39'4515'15,"-7"-19"-258"-15,-11-20-258 16,12 8-3612-16,-12-8-387 0,15 21 129 16,-2-12 129-16,3-2-129 15,2 0-129-15,2-5 0 16,5-2 129-16,-1 0 0 15,2-9 129-15,-1-5-258 16,0-1 258-16,-1-6-129 16,0-2 0-16,-2-6 129 15,-3-6-129-15,-2-7 258 16,0-5-258-16,-8-6 129 15,-1-4-129-15,-7-3 0 16,-1 1 0-16,-5-1 0 16,-8 3 129-16,-9 7-129 15,-2 8 129-15,-7 7-258 0,2 10 258 16,-7 8 0-16,0 8 0 15,0 9-129-15,1 10-129 16,3 10 129-16,2 10 0 16,5 9 0-16,2 11-129 15,6 3 0-15,9 6 0 16,-2 0 0-16,8 3 258 15,2-2-258-15,0-3 387 16,4-7-258-16,5-4 129 16,-2-7-129-16,2-3 129 15,3-4-129-15,0-5 129 16,1-6 0-16,0 1-129 0,-5-8 129 15,4 1 0-15,-3-8-129 16,-9-7-129-16,14 13 258 16,-14-13-258-1,0 0 258-15,10 6-516 0,-10-6 129 16,0 0-516-16,3 21-1290 15,-3-21-2451-15,-2 18-774 16,2-18-258-16,0 0-387 16</inkml:trace>
  <inkml:trace contextRef="#ctx0" brushRef="#br0" timeOffset="98976.6611">6583 12024 1161 0,'16'6'4128'0,"1"0"387"0,-4-1-2967 15,-1-5 0-15,8 1 0 16,-3-4 0-16,11 4-129 16,-6-6-258-1,12 5-387-15,-6-7-129 0,9 3-129 16,-6-7-129-16,4 3-258 16,-3 1 0-16,1-2-129 15,-3 7-258-15,-9-7-258 16,3 9-516-16,-12-10-903 15,5 10-2193-15,-8 4-774 16,-9-4-258-16</inkml:trace>
  <inkml:trace contextRef="#ctx0" brushRef="#br0" timeOffset="99291.6791">6698 12377 4257 0,'-2'10'4773'16,"2"-10"129"-16,3-5-645 15,14-4-3483-15,-1-4-516 16,9 3 0-16,0-3 129 15,8 5-129-15,-1-7 129 16,5 7-129-16,0 0 0 16,-3 1 129-16,0 3 129 15,-2 2-258-15,-2-3-129 0,-1 3 0 16,-1 2-516-16,-8-2-2064 15,-1 1-2064-15,0 1-645 16,-19 0-387-16</inkml:trace>
  <inkml:trace contextRef="#ctx0" brushRef="#br0" timeOffset="100343.7393">8004 12141 645 0,'-11'0'3225'0,"11"0"258"15,0 0-3225-15,0 0-258 16,18 2 0-16,1-1 387 16,6-1 0-16,7 0 387 15,5-1 129-15,14 1 129 16,-1-7 0-16,12 4 0 15,1-5 0-15,11 3-129 16,0-6-129-16,8 4 0 16,0-9-387-16,4 10 0 0,-2-10-129 15,0 0 0-15,-5-2 0 16,-1 2-258-1,-7 2 258-15,-5 1-516 16,-8 1 129-16,-12-5-645 0,3 12-2193 16,-10 5-1548-16,-19 0-258 15,-3 16 0-15</inkml:trace>
  <inkml:trace contextRef="#ctx0" brushRef="#br0" timeOffset="100927.7727">8514 12402 5547 0,'0'-12'5160'0,"0"12"-516"16,5 17-645-16,-11 7-4257 16,-1 10-774-16,-9 4 0 15,4 17 129-15,-10 1 0 16,-2 10 129-16,-5-5 387 0,-1-2 387 15,-2-2 516-15,0-16 387 16,6 2 129-16,-2-20-129 16,9-2-129-16,-3-12-129 15,10 0-258-15,1-7-129 16,11-2-129-16,0 0 0 15,-1-5-129-15,7-4 129 16,12 0 0-16,5-1 0 16,7-1 129-16,3-1 129 15,11 4-129-15,-1-1 129 16,6 6 129-16,-3-1-258 15,2 4 0-15,-6-2-129 16,-3 2-129-16,-6 0 0 0,-4 0 0 16,-6 0-258-16,-7 0 0 15,-3 0-516-15,-13 0-258 16,0 0-774-1,0-11-903-15,0 11-1290 0,-6-13-1032 16,-8-2 0-16</inkml:trace>
  <inkml:trace contextRef="#ctx0" brushRef="#br0" timeOffset="101152.7856">8576 12626 903 0,'0'0'4386'15,"-6"7"387"-15,3 11-1677 0,-2-3-1032 16,7 16-645-1,-2-7-387-15,4 14 0 16,-3-1-516-16,7 4-129 16,-5-1-258-16,3 2 0 0,0-1-258 15,0-7-387-15,2 6-645 16,-5-11-2064-16,2-7-1290 15,3 1-516-15,-8-23 516 16</inkml:trace>
  <inkml:trace contextRef="#ctx0" brushRef="#br0" timeOffset="101685.8161">8932 12898 4386 0,'9'48'4902'0,"-9"-32"-258"16,8 6-387-16,-3-4-3870 15,4-1-258-15,6-2 0 16,0-4 0-16,4 0 0 15,-2-6 129-15,3 1 0 16,0-6 0-16,1-1 129 16,-3-12 0-16,1-3-129 15,-2-9 129-15,1-3-258 16,-4-9 129-16,2-4 0 15,-3-2-129-15,-4-3-129 0,-4-2 129 16,-1 2-129-16,-4 1 0 16,-1 7 0-16,-7 2 0 15,-4 3 0-15,-5 7 129 16,-1 6 0-1,-5 6 0-15,1 8 129 0,-4 5-129 16,2 4 0-16,-1 6 0 16,2 9 129-16,2 3-258 15,0 7 129-15,5 4-129 16,-1 2 129-16,8 4-129 15,2 4 0-15,2 1 0 16,2-1 129-16,3 1-129 16,2-6 0-16,7 1-387 0,-6-12-1032 15,11 1-2838-15,-3-5-774 16,-1-10-258-1,1-2-516-15</inkml:trace>
  <inkml:trace contextRef="#ctx0" brushRef="#br0" timeOffset="103170.901">8190 10925 1935 0,'-18'0'4386'0,"18"0"-258"0,-9 0-387 15,9 0-3612-15,0 0-258 16,0 0-129 0,0-11 129-16,0 11-129 15,13-5 258-15,-13 5 258 0,15-1 0 16,-15 1 0-16,11 0 129 15,-11 0 0-15,0 0-129 16,12 0 0-16,-12 0-129 16,0 0 0-16,0 0 129 15,11 0-129-15,-11 0 129 16,0 0-129-16,0 0 0 15,0 0 0-15,12 1 129 0,-12-1-129 16,0 0 0 0,0 0-129-16,0 0 129 15,0 0-129-15,0 0 0 16,0 0 129-16,0 0-129 0,0 0 129 15,0 0-129-15,0 0 0 16,0 0 129-16,0 0-129 16,0 0 129-16,0 0 0 15,0 0-129-15,0 0 258 16,0 0-129-16,13 0 0 15,-13 0 0-15,20-2-129 16,-3 2 129-16,6 1-129 16,4 1 0-16,6-2 129 15,0 7-129-15,8-7 0 16,1 1 129-16,0-1 0 15,2-6 0-15,-5 1-129 16,2-3 0-16,-6 6 0 0,-4 1 0 16,-4 1 0-16,-9 6-258 15,-6 11 129-15,-11 3-129 16,-1 12 129-16,-14 5 0 15,-10 7 0-15,-5 3 129 16,-8 11-258-16,-4 2 516 16,-4 1-258-16,1 1 258 15,-3 1-129-15,5-2 0 16,1-4 0-16,6 3 0 15,4-8 0-15,8-3-129 16,7-2 0-16,8-3 0 16,8-5 0-16,5-5 129 15,12-4 0-15,6-3 0 16,8-8 0-16,9-6 0 0,1-9 0 15,2-4-129 1,2-3-129-16,0-12 0 16,0 1-387-16,-9-14-258 0,3 9-645 15,-18-10-645-15,4 3-2193 16,-4 6-645-16,-15-5 0 15</inkml:trace>
  <inkml:trace contextRef="#ctx0" brushRef="#br0" timeOffset="103403.9141">8307 11553 8256 0,'-8'25'5031'0,"8"-25"-258"16,22 0-1290-16,-6 4-3483 16,12 6-387-16,-2-6-645 15,15 12-1290-15,-4-2-2322 16,-3-5-387-16,3 7-129 15</inkml:trace>
  <inkml:trace contextRef="#ctx0" brushRef="#br0" timeOffset="103955.9457">8833 11869 645 0,'0'16'4515'0,"0"-16"129"15,0 0-516-15,0-7-1935 16,0 7-1806-16,5-10-258 15,-5 10-258-15,11-12-129 16,-11 12 129-16,17-9 129 16,-17 9-129-16,17-1 129 15,-7 1 129-15,-10 0-129 0,19 3 0 16,-8-1 129-16,-1 2 129 15,1-4-258-15,-1 0 129 16,0-12 0 0,1 0-129-16,-1-6 129 0,-2-2 0 15,-2-8 0-15,1-1 129 16,-3-2-129-16,-2 2 129 15,-2-3-129-15,0 6 387 16,-6 0-387-16,-1 7 387 16,-4 0-387-16,1 7 129 15,-2 2-129-15,-4 6 129 16,2 4-129-16,-1 3 0 0,-1 10 0 15,3 6-129-15,-1 3 129 16,3 4-129 0,1 6 0-16,2 0-387 15,6 7-129-15,-1-7-1032 0,9 12-1161 16,1-7-2064-16,2-7-387 15,8 4 516-15</inkml:trace>
  <inkml:trace contextRef="#ctx0" brushRef="#br0" timeOffset="104516.978">9243 11671 3999 0,'-17'6'4515'16,"17"-6"-129"-16,-20-7-645 15,4 1-4128-15,8-7-129 16,8 13 0-16,-6-22-129 16,6 22 129-16,0-20 258 15,0 20 258-15,0-13 129 16,0 13 258-16,16-11 0 15,-6 6 0-15,3 4-129 16,0-2 0-16,2 3-258 16,0 0 129-16,-1 0-129 0,-2 5 129 15,-2 3-129-15,-10-8 129 16,14 22-258-16,-13-5 258 15,-1 5-129-15,0-2 0 16,-8 3 129-16,-3-2 0 16,2 4 129-16,-1-5-129 15,-1-1 129-15,5-4-129 16,0-3 129-16,5 1 0 15,1-13-129-15,5 20 0 16,6-9 0-16,1 1 0 16,6 0-129-16,-2-3 0 15,5 0-129-15,-1 0-129 16,-3-8-387-16,6 5-1161 0,-5-6-2580 15,-9-16-516-15,7 1 387 16</inkml:trace>
  <inkml:trace contextRef="#ctx0" brushRef="#br0" timeOffset="105215.0177">8923 10460 3354 0,'-15'11'3870'15,"15"-11"-258"-15,0 0-2967 16,0 0-774-16,0 0-258 15,11 6-129-15,0-1 258 16,4 2 129-16,3-2 0 16,1 9 129-16,2-4 0 15,-5 2 0-15,1 2 129 16,-4-1-129-16,-3-2 0 15,-5 1 129-15,-5 5-129 16,0-6 129-16,-8 7 387 16,-4-8 0-16,1 3 387 15,-3-6-129-15,6 5 129 0,-4-8-258 16,12-4 258-1,-11 10-129-15,11-10-129 0,2 14-258 16,11-6 0 0,-1 3-129-16,4 4 0 0,2 2 129 15,5-2-774-15,4 8-1806 16,1-3-2064-16,-10-17-258 15,6 11-774-15</inkml:trace>
  <inkml:trace contextRef="#ctx0" brushRef="#br0" timeOffset="109131.2419">12011 11411 3354 0,'-24'21'4902'0,"24"-21"-258"0,-6 23-387 15,6-10-3870 1,7-1-258-16,16 2-129 16,3-1 0-16,9-1 129 15,3-5-129-15,4-3 0 0,7-2-258 16,-3-2-129-16,4 0-258 15,-9-11-516-15,4 9-387 16,-16-9-903-16,-5 1-1677 16,-6 10-645-16</inkml:trace>
  <inkml:trace contextRef="#ctx0" brushRef="#br0" timeOffset="109328.2532">12172 11697 2967 0,'-37'43'3483'16,"32"-21"-903"-16,5-7-903 15,12 1-387-15,6-7-258 0,15 3 0 16,1-6-258-16,7-1-129 16,8-5-516-16,-1 0-387 15,2-2-774-15,-3-8-903 16,-5-8-2193-16,3 5-258 15</inkml:trace>
  <inkml:trace contextRef="#ctx0" brushRef="#br0" timeOffset="109907.2863">13241 10871 6450 0,'50'-3'5031'16,"-19"-6"129"-16,7 1-903 15,-1-2-4515-15,11 5-129 16,3 1-129-16,11 4 129 16,-7 4 0-16,5 9 258 15,-9-2-258-15,1 7 387 16,-10 5 0-16,-8 1 258 0,-10 9-129 15,-15 7 0 1,-9 8-129-16,-12 1 0 16,-17 10 129-16,-9 0-129 15,-8 3 0-15,-6-2 0 0,-2 2 129 16,0-5 0-16,4-6 0 15,5-5 129-15,11-5-258 16,5-7 258-16,9-5-258 16,8-1 258-16,10-3-129 15,7-5-129-15,13-1 258 16,8-4-129-16,10 0 129 15,5-5 0-15,12-2 0 16,1-5-129-16,8-3 129 16,-4 0-129-16,0-4 0 15,-4-5-129-15,-6 0-129 16,-7-2-258-16,-10-1-129 15,-4 5-516-15,-17-14-1419 0,0 4-2322 16,-7 4-387-16,-5-5-129 16</inkml:trace>
  <inkml:trace contextRef="#ctx0" brushRef="#br0" timeOffset="110755.3348">12188 11257 129 0,'0'0'4257'0,"0"14"387"15,0-14-387-15,0 0-3225 16,17 0-258-16,-4 0-129 16,7 1-129-16,-3 2 129 15,8 7-129-15,-1-2 0 16,6 8 129-16,-4-4-129 0,10 11 0 15,-3-8-129-15,6 12 0 16,-4-9-129-16,3 6 0 16,-3-5-129-16,-1 3 0 15,-4 0 0-15,-5-3 0 16,-4-2 0-16,-1-1 0 15,-8-1 129-15,-3 1 0 16,-5-3-129-16,-4 3 0 16,0-5 258-16,-8 4-258 15,-5-1 129-15,-3 5-258 16,-2-3 258-16,-6 7-258 15,-5 4 129-15,-4 4-129 16,-4 6 0-16,-4 5 0 0,-1 6 0 16,0 1 0-16,2 3-129 15,2-4 129-15,5 0-387 16,5-9-387-16,18 2-2838 15,-1-11-1290-15,2-15-258 16,9-15-387-16</inkml:trace>
  <inkml:trace contextRef="#ctx0" brushRef="#br0" timeOffset="111417.3727">13374 11352 3999 0,'-14'-2'4386'0,"14"2"-1677"16,4-15-774-16,4-2-387 0,12 9-387 16,-2-9 0-16,12 11-516 15,-3-6 0-15,13 11-129 16,0-2-258-16,7 3-129 15,0 4-258-15,3 3 0 16,4 7-258-16,-5-6-387 16,6 7-903-16,-10-4-2064 15,-1-9-903-15,3 6-258 16</inkml:trace>
  <inkml:trace contextRef="#ctx0" brushRef="#br0" timeOffset="111806.3949">14245 11450 2709 0,'-11'51'3612'0,"5"-27"-2193"16,-2 5-516-16,-3-2-258 15,1 4 0-15,-2-2-129 16,4 6 387-16,-2-10-129 15,8 4 258-15,-4-8 0 16,6 5 0-16,1-12-258 16,14 0 129-16,-5-10-387 15,8 0 0-15,1-4-258 16,3-9 129-16,2-6-258 0,1-3 0 15,0-7-129 1,0-3 0-16,-2-1-129 16,-6-3 129-16,-4 1 0 15,-6 2 0-15,-7 0 0 0,0 3 129 16,-12 3-129-16,-3 6 0 15,-3 4 129-15,-1 7-258 16,-2 5-258-16,0-2-774 16,9 10-1935-16,-1 9-1548 15,-3-5-129-15,12 7 1 16</inkml:trace>
  <inkml:trace contextRef="#ctx0" brushRef="#br0" timeOffset="112250.4203">14513 11501 1548 0,'47'0'4773'0,"-22"6"-258"16,-14-6 0-16,-11 0-3612 15,24 2-258-15,-13-2-387 16,4 4-129-16,-7-4-129 15,4 0 129-15,-12 0 0 16,13 2 129-16,-13-2-129 16,0 0 0-16,7 15 0 15,-7-15 129-15,0 20 0 16,0-5-258-16,-6 2 258 15,-3 5-258-15,-4 2 0 16,-4 1 0-16,-1 0 129 16,-2 2-129-16,2 0 0 0,-3 1 0 15,5-4-129-15,3-3 258 16,7-4-129-16,3-1 258 15,3-4-129 1,13-1 129-16,3-7 129 0,8 3-129 16,2-7 0-16,8 0 0 15,-2-3 0-15,4-5-129 16,0-2-258-16,-5-2-258 15,3 3-516-15,-13-10-1548 16,0-2-2193-16,-1 3-387 16,-9-8-258-16</inkml:trace>
  <inkml:trace contextRef="#ctx0" brushRef="#br0" timeOffset="112730.4477">14213 10320 2322 0,'-19'-18'4644'0,"19"18"129"15,0-16-645-15,6 5-3741 16,10 4-129-16,5 5-516 0,5 1 129 15,5 1 0-15,-1 0 129 16,2 7-129-16,-5 1 0 16,0 2 129-16,-7 1 0 15,-7 1 129-15,-4 0-129 16,-9-1 129-16,-4 4 129 15,-12-3 129-15,-1 4-129 16,-7 1 0-16,2 2 0 16,-3-1 0-16,4 0 0 15,-2 1-129-15,10 0 0 16,5 0-129-16,6 3 0 15,3-4 0-15,10-1-258 16,12 2-516-16,0-8-1677 0,8-5-2064 16,14 3-129-16,-4-11-129 15</inkml:trace>
  <inkml:trace contextRef="#ctx0" brushRef="#br0" timeOffset="113115.4698">15098 11022 2967 0,'0'0'5031'15,"8"-7"-129"-15,-8 7-387 16,19-11-2709-16,-2 11-1806 16,8 3-129-16,4 4 0 15,5 0 129-15,4 2 0 16,2 0-129-16,2-3-129 15,-2 1-258-15,-4-7-258 16,1 3-1032-16,-9-3-1419 16,-9-10-1548-16,2 6-129 15</inkml:trace>
  <inkml:trace contextRef="#ctx0" brushRef="#br0" timeOffset="113364.4841">15226 11228 1677 0,'-14'77'3870'0,"14"-49"-1935"16,10-2 0-16,7-15-129 15,12 2 0-15,-2-13-258 16,14 0-129-16,-8-12-258 15,10-1-516-15,-5-5-516 16,2-1-387-16,-3 3-516 0,-7-6-1290 16,-1 0-2064-16,0 16-645 15,-9-10 0-15</inkml:trace>
  <inkml:trace contextRef="#ctx0" brushRef="#br0" timeOffset="114326.5391">15995 11472 2322 0,'0'-14'4644'0,"0"14"-387"15,-4-18-387-15,4 18-3741 16,0 0-903-16,0 0 129 15,-8 7-129-15,8 10 516 16,0 1 0-16,0 3 645 16,3 9 516-16,-2-6 0 15,12 11 258-15,-9-10-129 16,13 8-129-16,-7-13-129 0,7 6-258 15,-7-11-129 1,6 3 0-16,-4-11 0 16,2 1-129-16,-14-8 129 15,20 0 0-15,-12-7-129 0,1-6 129 16,-2-6-129-16,-2-10-258 15,2-6 0-15,-4-7-129 16,1-10 0-16,-3-8-129 16,-1-9 129-16,0-10 0 15,0-6 0-15,-3-10 129 16,0-6 0-16,-2-2-129 15,0-3 129-15,2 2 0 16,-2 8 0-16,-2 5 0 16,2 9-129-16,-4 15 129 15,2 8 0-15,-2 11 0 16,0 13 0-16,-3 10-129 15,4 6 129-15,0 6-129 0,8 13 129 16,-13-15-129-16,13 15 0 16,0 0 0-16,0 0 129 15,0 0-129-15,0 0 129 16,0 0 0-16,9 5 0 15,3 0 0-15,5-3 0 16,4 1 129-16,7-2-129 16,5-1 0-16,7 0 129 15,7-4-129-15,8-2 0 16,10-3-129-16,10 3 258 15,8-4-129-15,8 1 0 16,8-4 129-16,5 3-258 16,10-5 258-16,3 1-258 0,3 0 129 15,0-1 0-15,1-2 0 16,1-1-129-16,1 4 129 15,0-3 129 1,-3 1-129-16,-1 2 0 0,-6 0 0 16,-3 2 129-16,-2-1-258 15,-8 6 258-15,-6 3-129 16,-10 3 0-16,-4 1 0 15,-12 0 0-15,-4 4-129 16,-11 2 129-16,-8 3 0 16,-5 0-258-16,-10 2 0 15,-1 8-1290-15,-14-6-2709 16,-15-13-645-16,10 19-387 0</inkml:trace>
  <inkml:trace contextRef="#ctx0" brushRef="#br0" timeOffset="115714.6185">16735 10851 3096 0,'-7'51'3870'0,"7"-22"-903"16,-4 7-2838-16,-1 4-129 0,-4 5 258 16,-2-1 258-16,1 4-129 15,-1-7 387-15,2-3 0 16,1-10-129-1,4-1 129-15,-3-12-258 0,6 0 0 16,1-15-258-16,-3 10 0 16,3-10-129-16,0 0 0 15,0 0 0-15,16 0 0 16,-4-2 129-16,5 2-129 15,3 0-129-15,5 6 0 16,0 2 0-16,6-1 0 16,0 7 129-16,-2 0-129 15,0 2 0-15,-1 3 0 0,-4-2 129 16,-2 3-129-1,-5 1 129-15,-2 0-129 16,-9 2 129-16,-2 1 129 16,-4 0 0-16,-6 1 129 0,-13-2 129 15,2 4-258-15,-9-5 129 16,-3 1-129-16,-6-5 0 15,2 0-129-15,-5-5-258 16,0-4 0-16,1-2-387 16,-4-7-903-16,12-2-1161 15,-9-8-1806-15,4-13-645 16,9-2 0-16</inkml:trace>
  <inkml:trace contextRef="#ctx0" brushRef="#br0" timeOffset="115907.6295">16536 10950 3225 0,'27'-30'4515'16,"-4"29"-258"-16,-2-1-2709 15,-1-3-645-15,10 5-258 16,-1 0-645-16,4 0-645 15,1 2-903-15,1 1-1548 16,-9-3-1419-16,12 0 129 16</inkml:trace>
  <inkml:trace contextRef="#ctx0" brushRef="#br0" timeOffset="116418.6587">17125 11220 774 0,'0'67'3096'0,"0"-37"-258"15,0 0-258-15,0-12-645 16,9 7-129-16,-6-12-387 15,12 9 0-15,-15-22-258 16,23 23-258-16,-11-17 0 16,9 2-258-16,-6-8-129 0,5 2-129 15,-2-2-129-15,3-4 0 16,-1-8-129-1,-2-1-129-15,2-5 129 16,-2-3-129-16,-2-3 0 0,0-2 0 16,-4-5 129-16,-3-2-129 15,-3-3 129-15,-4-1-129 16,-2 0 129-16,0 1 0 15,-7-1 258-15,-3 6-129 16,-4-2 0-16,-1 12-129 16,-3-3 129-16,-1 9-129 15,-1 5 0-15,1 6 0 16,-3 4-129-16,1 1-129 15,4 8 0-15,-1 5 129 16,3 5-258-16,1 3 0 16,3 7-387-16,-1-11-516 15,12 14-2193-15,0-8-1677 0,0-7-129 16,6-4-387-16</inkml:trace>
  <inkml:trace contextRef="#ctx0" brushRef="#br0" timeOffset="116797.6804">18075 10896 4773 0,'11'0'5418'15,"-11"0"-387"-15,0 19-387 16,-5-2-3354-16,-9 9-1548 16,-1 12 129-16,-6 5-129 15,1 8 0-15,-6 5-129 16,5-1 129-16,-3-5 129 15,3 2-258-15,-1-11 0 16,5-7-516-16,-3-16-258 16,9-2-774-16,-6-18-645 0,11-12-1032 15,4-5-1032-15</inkml:trace>
  <inkml:trace contextRef="#ctx0" brushRef="#br0" timeOffset="117052.695">17868 10991 1032 0,'4'-16'3999'15,"-1"24"-387"-15,1 5-516 16,3 9-1290-16,-6-7-258 16,10 9-516-16,-4-4 129 15,7 6-258-15,-5-7 0 16,9 2-129-16,-7-7-129 15,5 2-129-15,-4-4-129 16,4 0-129-16,-4-5 0 16,1 3-258-16,0-4-387 15,-13-6-258-15,26 17-1161 0,-15-12-2838 16,-2-5-516-16,6-2-129 15</inkml:trace>
  <inkml:trace contextRef="#ctx0" brushRef="#br0" timeOffset="117485.7198">18461 10640 2322 0,'4'45'5418'0,"-4"-16"-903"16,-5-16-516-16,2 7-2580 16,-15-3-2967-16,7 16 129 15,-9-6 258-15,2 9 516 16,-6-6 0-16,3 1 645 15,1 3 516-15,2-11 258 16,6 3 258-16,-3-9 129 16,13 7-258-16,-2-11-258 15,5 1-129-15,-1-14-258 16,19 17 258-16,-1-11-258 15,8 2 129-15,2-6-129 16,8 1 0-16,0-3-129 0,4 0 0 16,1-2 0-16,1-4 0 15,-1-1-129-15,-3 1 0 16,1-2-129-1,-9 0-387-15,4 4-903 0,-15-9-1419 16,-1 2-2064-16,-5 2 0 16,-7-7-129-16</inkml:trace>
  <inkml:trace contextRef="#ctx0" brushRef="#br0" timeOffset="117768.736">18540 10828 3612 0,'-14'45'4902'0,"6"-23"-129"0,8 8-387 15,0 5-3870-15,0-9-258 16,0 7-129-16,2 0 0 15,2 3 129-15,-2-5 0 16,2 5 0-16,-4-4 0 16,0 1 0-16,0 0-129 15,-3-1 0-15,0 1-774 16,-3-11-1161-16,6 1-2709 15,0-3-387-15,0-20-258 0</inkml:trace>
  <inkml:trace contextRef="#ctx0" brushRef="#br0" timeOffset="118343.7689">18945 10979 2451 0,'17'20'4515'16,"-9"8"0"-16,-8-8-258 15,-3 6-3741-15,0 6-258 16,-3 4-129-16,3-1 0 16,-2-1-129-16,1-2 129 15,3-6 0-15,1-3 258 16,0-9 0-16,5-2 258 15,-5-12-129-15,17 6 0 16,-7-12 0-16,7-1-129 0,-3-12 0 16,5-1-129-16,1-6-258 15,-1-5 0-15,1 1 129 16,-2-1-258-1,-3 0 258-15,-2-2-129 0,-4 3 0 16,-3 3 129-16,-6-4 0 16,0 6 129-16,-6-2 0 15,-4 2 0-15,-6 0-129 16,0 5 258-16,-3 0-258 15,0 9 129-15,-2-1-129 16,-1 7 0-16,0 5-129 16,1 0 129-16,1 4-129 0,-2 4-129 15,2 7 258-15,2 2-129 16,1 1 129-1,1 4-258-15,4 0 258 16,0 4-258-16,4 0 258 16,3 1-129-16,5 0-129 0,0-3 129 15,5 3 0-15,6-6-129 16,2 5-129-16,-1-12-129 15,10 4-645-15,-9-16-645 16,11 1-2709-16,-5-3-903 16,-5-11-129-16,6-3 517 15</inkml:trace>
  <inkml:trace contextRef="#ctx0" brushRef="#br0" timeOffset="151793.6821">16205 5984 1 0,'81'-194'515'0,"-53"83"1"16,-8-16 129-1,-11-7 129-15,-5-9-129 0,-5-1-129 16,-7-2 0-16,-8 6 129 15,-1 1-129-15,-8 10 0 16,-3 10-258-16,-5 3 129 16,-6 4 0-16,-6-3-387 15,-10-10-387-15,-6-3-258 16,-9-4-258-16,-9-4-129 15,-14-2-129-15,-8 5 387 16,-15 3-129-16,-13 14 516 0,-13 14-129 16,-8 16 516-16,-16 12 0 15,-8 19 129-15,-16 11-258 16</inkml:trace>
  <inkml:trace contextRef="#ctx0" brushRef="#br0" timeOffset="226818.9733">5834 15108 4128 0,'-18'-11'4773'15,"0"8"-516"-15,18 3-129 16,0 0-3612-16,0 0-129 15,0 0-387-15,12-10 0 16,8 6 0-16,7 4 258 16,8 0 0-16,9 0-129 0,4 6 129 15,9 4-129 1,1 5 0-16,0 1 0 15,1 5 0-15,-4-2-129 16,-8 2 0-16,-10 2-258 0,-9 1 0 16,-10 7-129-16,-15 0-258 15,-3 9-129-15,-20-2 0 16,-8 10 0-16,-16 1 129 15,-4 7 258-15,-10-5 258 16,-4-3 645-16,5 3 129 16,-2-15 516-16,10 5-129 15,2-17 129-15,19 1-258 16,2-13-129-16,16 6-258 15,10-18-258-15,0 23-129 16,16-9-129-16,8 2 258 16,9 2-258-16,7 4 0 15,9 0 129-15,7 2-129 0,3-1 0 16,2 0 129-16,2-5-129 15,-2 2 0-15,-6-5-129 16,-5-6 0-16,-5-2-258 16,-12-7-645-16,4 3-2322 15,-16-3-1548-15,-10-8 0 16,-11-6-516-16</inkml:trace>
  <inkml:trace contextRef="#ctx0" brushRef="#br0" timeOffset="227044.9862">5864 15379 8385 0,'0'0'5160'16,"0"0"-129"-16,16 6-645 0,11 10-4128 15,7-2-258-15,11 5 0 16,10 9-387-16,0-5-774 16,16 14-1677-16,-8-6-1806 15,0-1-516-15,-5-5-258 16</inkml:trace>
  <inkml:trace contextRef="#ctx0" brushRef="#br0" timeOffset="228001.0409">6706 15697 4128 0,'-16'24'4386'0,"10"0"-129"16,-5-13-387-16,-5 17-4257 15,12-3 129-15,4 10-129 16,0 0 129-16,0 3 129 0,1 3 129 16,5-8-129-16,1 5 387 15,4-15-129 1,-2 8 129-16,6-17 0 15,-2 1 258-15,4-10-258 0,-2-2 129 16,-1-6 0-16,2-4 0 16,-4-11 129-16,1-2-129 15,-8-8 0-15,5-3-129 16,-9-7 129-16,-1-3-129 15,0 0-129-15,-4 0 0 16,-8 0 129-16,3 9 0 16,-7 4-129-16,4 9 0 15,-1 7 0-15,1 12 0 16,-1 0 0-16,2 6 0 15,5 9-129-15,-1 2 0 16,2 8-129-16,4-4 0 16,1 8-387-16,1-15-903 0,17 16-1806 15,-1-8-1548-15,2-6 0 16,5-4-258-16</inkml:trace>
  <inkml:trace contextRef="#ctx0" brushRef="#br0" timeOffset="228539.0717">7044 15774 2709 0,'-12'-8'4773'0,"1"-21"-387"16,11 13 0-16,-1 3-3354 15,-2-10-387-15,3 11-129 16,3-3-387-16,3 0-129 15,-6 15 0-15,15-14 129 16,-6 12-129-16,3 2 0 16,1 9 0-16,0 3 0 15,3 6 0-15,-4 5 129 16,2 3-258-16,-3 2 258 15,-2 2-258-15,-5-1 129 16,-4-2 0-16,0-1 129 0,-12 2-129 16,2-6 129-16,-6-5 129 15,1-1 129 1,-2-7 0-16,6 3 0 15,-4-9 0-15,15-3-129 0,-13 3 129 16,13-3-129-16,0 0-258 16,10 0 258-16,5 0-258 15,6 0 0-15,4 0 0 16,3 1 0-16,5 4 0 15,1 0 0-15,0-4 0 16,0 2 0-16,-6 3-258 16,-4-6 129-16,-3 5-645 0,-21-5-1806 15,17-6-2064 1,-17 6 0-16,3-17-645 15</inkml:trace>
  <inkml:trace contextRef="#ctx0" brushRef="#br0" timeOffset="229348.1179">7712 15237 6450 0,'46'31'5418'0,"-14"-18"-516"15,1-4-516-15,1-2-3483 16,5-2-903-16,5 0-129 16,2-5-258-16,1 1-387 15,-8-5-258-15,7 4-774 16,-18-5-1935-16,1 0-1032 15,-8 2-258-15,-10 0 646 16</inkml:trace>
  <inkml:trace contextRef="#ctx0" brushRef="#br0" timeOffset="229569.1306">7849 15465 6321 0,'-8'32'5031'16,"8"-19"-387"-16,0-13-129 15,19 10-4257-15,2-9-129 16,6 3 0-16,5-4-129 16,8 1-258-16,1-1-129 15,7 0-258-15,-4-6-903 16,11 6-1032-16,-6 0-2193 15,-5-4-129-15,-1 3 0 0</inkml:trace>
  <inkml:trace contextRef="#ctx0" brushRef="#br0" timeOffset="230516.1848">8465 15545 6450 0,'16'34'5031'0,"-3"-18"-258"15,0 0-258-15,-9-4-3999 16,16 7-129-16,-2-2-129 0,6 1-129 16,-3-2 0-16,2-1 0 15,-5-2 0 1,3 2 129-16,-5-7-129 15,1 0 0-15,-5-8 0 0,1 0 0 16,-2-12 0-16,-1-6-129 16,-4-8 0-16,-4-11-129 15,0-9 129-15,-2-6 0 16,-4-14-129-16,-6-8 129 15,-2-6 0-15,-1-7 0 16,1 0 129-16,0 2-129 16,1 7 0-16,3 1 0 15,1 13 0-15,3 15 0 16,-1 8 0-16,5 11 0 15,-1 10-129-15,1 5 129 16,0 15 0-16,0-13 0 16,0 13 0-16,10-2 0 0,2 2 0 15,-1 0 0-15,4 0 129 16,3 0-129-16,5-2 0 15,1-1 0-15,4-2 129 16,2-2-129-16,3 0 0 16,4-1 129-16,0 0-129 15,5-1 0-15,-1-3 0 16,5 1 0-16,2-1 129 15,1 0-129-15,3 0 0 16,5 1 0-16,2-1 0 16,6 1 0-16,3 1 129 15,5 2-129-15,1-3 0 16,1 3 129-16,4 1-129 0,0-2 0 15,3 4 129-15,1-4-129 16,1 4 0-16,2-6 129 16,4 8-129-16,-1-2 129 15,1-1-129-15,0 1 129 16,1-1-129-16,1 2 258 15,-4-3-129-15,2 6 0 16,-1-6 0-16,3 2-129 16,-5 1 129-16,1-2 0 15,1 2-129-15,-1 1 129 16,-2 1-129-16,-3 2 0 15,0 0 129-15,-4 0-129 16,0 1 129-16,0 3-129 0,-6 3 0 16,-1 0 0-16,-2-1 0 15,3 1 0 1,-1-3 0-16,-1 0 0 15,2-3 0-15,0-1 0 0,-1-5 0 16,-1-2 0-16,2-3-129 16,-2 0 0-16,-4 2 0 15,-1-2-129-15,3 9-387 16,-15-6-1161-16,12 10-2967 15,-14 12-258-15,-4 3-258 16,-7 2-387-16</inkml:trace>
  <inkml:trace contextRef="#ctx0" brushRef="#br0" timeOffset="231440.2376">9248 15036 5031 0,'-26'-2'5031'0,"10"2"-516"16,4 1-129-16,0 8-3483 15,0 0-516-15,6 8-258 16,3 7-129-16,-2 2 0 15,4 9-129-15,-2-2 129 16,3 6 0-16,0-3-129 16,0-4 0-16,0-4 129 0,0-7 0 15,0-5-129 1,0-16 129-16,0 0 0 15,0 0 0-15,9 0-129 16,-1-8 129-16,3-9 0 0,2 0 129 16,5 1-129-16,2 2 0 15,7 3 0-15,0 4 0 16,5 5 129-16,1 2-129 15,1 4 0-15,1 8 0 16,-4 3 0-16,-1 5 0 16,-3 3 129-16,-7 6-129 15,-6 0 129-15,-5 3 129 16,-6 2-129-16,-6-2 0 15,-6-1-129-15,-8 1 258 16,-3-5-387-16,-4-6 258 16,-2-3-129-16,-3-4-129 15,0-11-258-15,4 2-645 0,-8-13-2322 16,4-8-1290-16,4-5-129 15,0-12-129-15</inkml:trace>
  <inkml:trace contextRef="#ctx0" brushRef="#br0" timeOffset="231676.2511">9186 14877 7353 0,'33'0'5031'0,"-12"0"-129"15,1 6-516-15,0-5-3870 0,4 1-774 16,3-2-645-16,8 5-387 16,-12-6-516-16,13 4-387 15,-11-3-516 1,9 4-1161-16,-5 6-903 0,-5-6 388 15</inkml:trace>
  <inkml:trace contextRef="#ctx0" brushRef="#br0" timeOffset="232159.2787">9864 15275 7482 0,'7'32'4773'0,"-7"-20"-129"16,0 2-516-16,0-14-3870 15,2 21-258-15,2-9 0 16,2 1-129-16,4 1 129 15,2-3 0-15,5-1 129 16,2-4-129-16,3-4 0 16,5-2 129-16,-1-6 0 15,4-7 0-15,2-6-129 16,-3-7 258-16,-3-9-258 15,0-4 129-15,-6-1-129 16,-4-5 129-16,-6 1-129 16,-8 0 129-16,-2 5-129 0,-9 4 129 15,-8 11 0-15,-7 9 0 16,0 10 0-16,-6 5 129 15,-2 11-129-15,3 9 0 16,0 8 0-16,3 5-129 16,2 4 0-16,6 2-129 15,3-3 129-15,7 0-258 16,4-5-129-16,8 2-1161 15,2-12-2451-15,11-4-774 16,5-4-129-16,7-8-258 16</inkml:trace>
  <inkml:trace contextRef="#ctx0" brushRef="#br0" timeOffset="232839.3176">10744 14819 2322 0,'-11'-3'4644'16,"0"2"-387"-16,11 1 129 15,-19 10-2580-15,6-4-1290 0,2 6-387 16,-3 3 0-16,-1 3 129 15,-1 4-129 1,3 3 129-16,-4 4 0 16,4 3 129-16,-3 3-129 0,4 1 0 15,-1 0 0-15,5 4 0 16,0-1-129-16,7 2 129 15,-1-4-258-15,2 3 258 16,6-4-258-16,4 0 129 16,5 0 0-16,3-2-129 15,3-5 129-15,3-1 0 16,0-5 129-16,1 0-258 15,-3-4 0-15,3-1 0 16,-5-2 0-16,-1-7-387 16,-1 5-258-16,-18-14-1290 15,21 9-2709-15,-12-3 129 16,-9-6-645-16,12 0 517 0</inkml:trace>
  <inkml:trace contextRef="#ctx0" brushRef="#br0" timeOffset="233317.345">10508 15103 3870 0,'0'9'4515'16,"0"-9"-129"-16,-13 9-258 15,2-1-3483-15,6 8-129 16,-7 1-129-16,0 8-258 15,-7 1 129-15,1 6 0 16,-1 0-129-16,0 3 129 0,-4-4-129 16,5 2 0-16,-1-4-387 15,1-7-258-15,7 5-1032 16,-4-9-2322-16,3-11-516 15,12-7-516-15,-12 2 646 16</inkml:trace>
  <inkml:trace contextRef="#ctx0" brushRef="#br0" timeOffset="233555.3586">10327 15132 4902 0,'15'-5'4515'0,"-15"5"-387"16,1 23-903-16,5 1-2322 15,-4-4-516-15,8 8 129 16,0-2-387-16,5 5 129 16,0-6-258-16,2 4 0 15,4-4-129-15,-2-4-645 16,4 4-1290-16,0-4-2193 15,-9-10-258-15,6 4-258 16</inkml:trace>
  <inkml:trace contextRef="#ctx0" brushRef="#br0" timeOffset="235234.4543">11022 14888 2709 0,'-11'-11'3999'0,"11"11"129"16,0 0-2451-16,-10-2-258 15,10 2-645-15,-5 6 0 16,3 6-258-16,-3 5 0 15,5 2-129-15,-4 7-258 16,0 3 129-16,-1 5-258 16,1-3 129-16,-3 0-258 15,3-6 258-15,2-3-129 16,-1-5 129-16,3-17 0 15,0 17 0-15,0-17 0 16,13-3-129-16,0-1 129 0,6 1-129 16,1 1 0-16,2 2 0 15,5 2-129-15,0 10 129 16,0 5 0-16,-1 3 0 15,-2 6 0-15,-3 0 0 16,-5 2 129-16,-2 1 258 16,-6-2-129-16,-1 2 0 15,-7-4 129-15,0 1 0 16,-7-4-129-16,-1 2 129 15,-4-5-129-15,-4-2-129 16,2-4-258-16,-9-9-645 16,10 4-1161-16,-12-8-2580 15,0-8 129-15,4-4-645 0</inkml:trace>
  <inkml:trace contextRef="#ctx0" brushRef="#br0" timeOffset="235436.4662">10968 14885 5805 0,'34'5'4902'0,"-11"4"-129"15,-5-4-516-15,9-2-3483 16,-3 0-1032-16,6 9-1032 0,-7-9-1935 15,1-1-1419 1,2 6-129-16,-7-3-129 16</inkml:trace>
  <inkml:trace contextRef="#ctx0" brushRef="#br0" timeOffset="235908.4932">11395 15131 4773 0,'2'50'4515'15,"-2"-23"-258"-15,-2-10-387 16,2-1-3741-16,0 5 0 15,4-3-129-15,4 3 258 0,0-3-129 16,7 4 387-16,-1-9-258 16,3 3 129-16,0-7 0 15,3-1 0-15,0-6-129 16,-2-2-129-16,3-6-129 15,-1-7 129-15,-1-5-129 16,-4-8-129-16,-1 0 129 16,-2-9 0-16,-7-2 0 15,-1-4-129-15,-4 2 258 16,-5-1-129-16,-6 3 129 15,-3 6-129-15,-5 2 129 16,-3 13 0-16,-3 7 129 16,1 7-129-16,-4 5 0 0,4 11 0 15,1 7 0-15,0 1-129 16,9 7-516-16,-5-8-903 15,13 4-2838 1,4 3-387-16,2-10-387 0,3 1 0 16</inkml:trace>
  <inkml:trace contextRef="#ctx0" brushRef="#br0" timeOffset="236200.5099">11804 15190 6321 0,'15'10'4902'0,"-15"-10"-387"0,22-1-258 16,-8 1-3741-16,5-5-516 15,3-1 258-15,4-1-258 16,0 5 0-16,0 0 0 16,-1 2 0-16,-2 0-129 15,-4 0-129-15,1 9-1161 16,-7-4-3096-16,-13-5 0 15,19 0-516-15,-17-12 258 16</inkml:trace>
  <inkml:trace contextRef="#ctx0" brushRef="#br0" timeOffset="236447.5239">11936 14941 8256 0,'-8'60'4773'15,"8"-26"-129"-15,-1-3-258 16,1 1-4386-16,1 4 129 16,6 0-258-16,-1 3 129 15,-1-1-129-15,0-1-129 16,0 3-258-16,-5-11-1290 15,0-2-2451-15,1 1-516 16,-1-14-258-16,0-14 258 0</inkml:trace>
  <inkml:trace contextRef="#ctx0" brushRef="#br0" timeOffset="237079.5602">12362 15076 6450 0,'0'0'4644'15,"-3"-8"0"-15,2-8-516 16,0 2-3870-16,1 1-258 16,4-1 0-16,2 1 0 15,2 2 0-15,-8 11-129 16,16-17 129-16,-16 17 0 0,18-4 0 15,-18 4 0-15,19 0-129 16,-19 0 0-16,17 18 129 16,-8 2-129-16,0 5 129 15,-2 8 0-15,-2 5 0 16,1 6 0-16,-5 2 129 15,-1 3 0-15,0-2 0 16,-2 2-129-16,-8-6 129 16,1 1-129-16,-4-4 129 15,-2-5-258-15,1-4 129 16,-3-7-258-16,3 0-129 15,-6-14-1032-15,11-2-2064 16,-3-5-1032-16,-5-7-387 0,8-8 258 16</inkml:trace>
  <inkml:trace contextRef="#ctx0" brushRef="#br0" timeOffset="237337.5749">12308 14662 8127 0,'13'-5'5031'15,"0"19"-645"-15,-13-14 0 0,14 29-4644 16,-3-10-258-1,2 6 129-15,-2-2-129 16,2 8 129-16,-4-10-516 16,10 9-1032-16,-10-4-2580 0,-1-11 129 15,8 2-387-15</inkml:trace>
  <inkml:trace contextRef="#ctx0" brushRef="#br0" timeOffset="238010.6134">12706 14850 7224 0,'5'-17'4773'0,"-5"17"0"15,15-17-645-15,-6 13-3741 16,-9 4-645-1,21-7-258-15,-10 7 0 0,3 13 0 16,-3 0 0-16,2 12 129 16,-4-1 0-16,-1 7 129 15,-3-2-129-15,-2 6-258 16,-3-9-258-16,-4 10 129 15,-11-10 0-15,2 1 516 16,-5-5 258-16,0-3 0 16,-1-3 387-16,-2-11 516 0,9 6 258 15,-4-11-258-15,16 0 129 16,-17 0-387-1,17 0-258-15,0 0-129 16,4 10 0-16,8-3-129 0,2 5 0 16,4-4 0-16,5 3 129 15,2-2-258-15,2-1-129 16,0-4 0-16,0-4-516 15,3-2-1419-15,-3-7-2322 16,-8-9-387-16,1-1-258 16</inkml:trace>
  <inkml:trace contextRef="#ctx0" brushRef="#br0" timeOffset="238379.6345">13046 14775 5934 0,'2'57'5031'0,"-2"-26"-645"16,-7-6-129-16,2 5-4128 16,2 3-129-16,-2-1 0 15,3 3 129-15,0-5 129 16,2-1 0-16,0-6 0 15,2 0 129-15,3-5-129 16,5 0 0-16,3-4 129 16,-1 1-258-16,1-3-129 15,3 5 0-15,-4-1-129 16,1 3 129-16,-1 1-258 15,-5 2 258-15,-2 1 0 0,-5 1 0 16,0 0 0-16,-8-3-129 16,-3 1 0-16,-4-5-258 15,2 5-774-15,-9-19-1290 16,5 1-2064-16,0-4-258 15,0-5-258-15</inkml:trace>
  <inkml:trace contextRef="#ctx0" brushRef="#br0" timeOffset="238609.6477">12978 14969 5031 0,'26'-34'4902'0,"-7"28"-129"15,-2 0-258-15,3-7-3096 16,2 13-903-1,-2 0-387-15,2 0-129 16,0 2-129-16,-2-2 0 0,0 1-129 16,-4-1-258-16,5 0-645 15,-13-5-1290-15,4-9-2193 16,0 3 129-16,-7-10-516 15</inkml:trace>
  <inkml:trace contextRef="#ctx0" brushRef="#br0" timeOffset="238919.6654">13255 14665 4773 0,'17'36'4773'0,"-4"-14"-258"0,-1-6 0 16,1-7-3483-16,9 10-387 15,0-7-129-15,4 6-129 16,-2-8 0-16,2 12 129 16,-2-4-129-16,-2 8-129 15,-5 1-129-15,-1 12-129 16,-4-2 129-16,-7 9-129 15,-2 3 0-15,-3 2 0 16,-4 3 0-16,-8-1 0 16,0 0-258-16,-5-10-129 15,0 11-1161-15,-8-21-2322 16,5-5-903-16,3-7-387 0,0-15 0 15</inkml:trace>
  <inkml:trace contextRef="#ctx0" brushRef="#br0" timeOffset="239535.7006">12839 14411 3612 0,'-13'-9'3999'0,"13"9"-129"0,0 0-2322 16,0 0-387-1,0 0-129-15,7-2-129 16,-7 2 129-16,18-3-129 16,-6-6 129-16,9 9 0 0,0-5-387 15,8 4-129-15,3-10-129 16,6 9 129-16,3-5-258 15,5 3-129-15,2-1 129 16,2 2-258-16,1 3 129 16,-2 0-129-16,1 1 0 15,-1 2 0-15,-4 4 0 16,-1 1 129-16,-4 0-258 15,-2 3 258-15,-5-1-258 16,-1-3 129-16,-10 0 0 16,-2-1-258-16,-3 3-516 15,-17-9-1806-15,0 0-2064 16,8 13-258-16,-8-13-516 0</inkml:trace>
  <inkml:trace contextRef="#ctx0" brushRef="#br0" timeOffset="240320.7455">14311 15169 2967 0,'75'3'3999'15,"-34"-3"0"-15,14 0-1935 16,3 0-1161-16,2-3-129 15,10 3 0-15,-8-3 0 16,2 3 258-16,-11-5-258 16,1 5 0-16,-14-5-516 15,-6-2-1290-15,-5 1-3225 16,-9 6-387-16,-20 0-258 15</inkml:trace>
  <inkml:trace contextRef="#ctx0" brushRef="#br0" timeOffset="240620.7627">14234 15387 6063 0,'40'8'5289'0,"-7"-8"-387"16,12-6-258-16,5 1-3870 0,8-7-387 15,11 0-258-15,5 6 0 16,0 0-129-1,-1 1 0-15,-3 4 0 16,-5 1 0-16,-7 3-129 0,-4 7-516 16,-17-5-3096-16,-3 1-903 15,-9 0-516-15,-13-5-258 16</inkml:trace>
  <inkml:trace contextRef="#ctx0" brushRef="#br0" timeOffset="267206.2833">8232 16529 3096 0,'-23'5'4644'0,"10"-3"-387"16,13-2-258-16,0 0-3483 15,0-7-258 1,0 7-129-16,13-17 0 15,4 7 0-15,3-1 258 0,9 3-129 16,0-3 0-16,8 5 129 16,4-1 0-16,4 6-129 15,-3 1-129-15,2 0 129 16,-5 6-258-16,-2 2-129 15,-7 7 258-15,-6 0-129 16,-7 12-258-16,-9-3 0 16,-8 12 0-16,-6 2-258 15,-12 9 0-15,-8 0 258 16,-6 4-258-16,-6 3 258 15,-3-1-129-15,-4 0 258 16,1-5 0-16,0 2 258 16,3-8 0-16,4 5 258 0,8-14-129 15,4 5 0-15,8-11-129 16,5 6 129-16,11-13 0 15,3 7 0-15,10-9 129 16,12 0 0-16,2 1 0 16,14 1 129-16,0-3 0 15,12-2 0-15,-3-1 0 16,7-5-129-16,-2 0 129 15,0-2-387-15,-5 2 129 16,-6-5-258-16,-3-1-258 16,-14 17 0-16,-1-9-774 15,-20 1-2322-15,-4 3-1161 16,-6 0-516-16,-15-4-129 0</inkml:trace>
  <inkml:trace contextRef="#ctx0" brushRef="#br0" timeOffset="267472.2985">8166 16787 6708 0,'31'26'5031'15,"-11"-9"-258"-15,5 0-387 0,1-4-4128 16,10 5-387-16,8-3 387 16,6-2-129-16,2 2 0 15,3-5-129 1,1 0-129-16,-2-4 0 0,0 3-387 15,-10-9-1161-15,6 0-2838 16,-9 0-258-16,-3 0-645 16</inkml:trace>
  <inkml:trace contextRef="#ctx0" brushRef="#br0" timeOffset="268638.3652">8970 17206 4128 0,'-12'5'5031'0,"12"-5"-387"16,-13 3-387-16,13-3-3096 15,-15 6-1161-15,9 7-258 16,-1 12 0-16,2 11 129 16,1 8 129-16,0 0-129 15,2 10 258-15,2-3 258 0,2 0 0 16,5 3 0-16,3-15 0 15,2-19 129-15,4 1-387 16,1-16 387-16,-1-7-387 16,1-17-258-16,2-13 129 15,-5-8-258-15,2-12 258 16,-7 5-258-16,-1-13 129 15,-4 9-129-15,-4 3 129 16,0 3 258-16,-9 3-129 16,-2 11 0-16,-3 8 0 15,-3 10-129-15,2 11 0 16,2 6-129-16,-1 7-258 0,13 19-1032 15,-8 2-1548-15,9-6-1290 16,9 5-774-16,3-7 645 16</inkml:trace>
  <inkml:trace contextRef="#ctx0" brushRef="#br0" timeOffset="269118.3926">9429 16770 3483 0,'0'0'4515'15,"0"9"-129"-15,0-9-258 16,-4-9-3483-16,4 9-129 15,12-9-129-15,1 2 258 16,4 0-129-16,7 4 0 16,-2-7 0-16,10 10 0 0,-1 0-129 15,5 0-129-15,0 1 0 16,0 7-258-16,-1-7-129 15,-3 1-258-15,1 9-516 16,-15-14-1161-16,7 3-2322 16,-9 0-516-16,-16 0-387 15</inkml:trace>
  <inkml:trace contextRef="#ctx0" brushRef="#br0" timeOffset="269353.4061">9470 16966 4773 0,'-7'43'5031'0,"12"-30"-387"16,10-7-129-1,0 1-2967-15,9-5-1419 0,6-1-129 16,4 0 0-16,4-1-129 15,-1 0-258-15,0-12-387 16,4 15-1290-16,-7-3-2322 16,-5 0-387-16,3 0-129 15</inkml:trace>
  <inkml:trace contextRef="#ctx0" brushRef="#br0" timeOffset="269879.4362">10183 17255 5805 0,'20'43'5160'0,"-12"-19"-645"15,-4 3-129-15,-1-10-3354 16,-1 17-1032-16,2 2-129 15,1 9 258-15,1 11 0 16,0 0 129-16,1 0 129 16,4 10 258-16,-1-5 0 15,3-12 0-15,-4-1 0 16,-9-48-129-16,28 68-129 15,-28-68-387-15,0 0 387 16,0 0-387-16,52 23-258 16,-52-23 129-16,22-48 0 0,-13-5-129 15,-1-11-258-15,-2-10 516 16,-5-14-387-16,0-15 129 15,-1-5 258-15,-2-13-129 16,-4-6 258-16,-2 3-258 16,3 2 387-16,-2-6-129 15,2 18 0-15,1 12-129 16,4 11 129-16,0 12-129 15,0 13-129-15,0 12 258 16,4 8-258-16,0 15 129 16,0 3 0-16,1 1-129 15,-1 6 129-15,0 7-129 0,-4 10-258 16,12-24-387-16,3 23-1806 15,-15 1-2064-15,15-20-387 16,-7 9-387-16</inkml:trace>
  <inkml:trace contextRef="#ctx0" brushRef="#br0" timeOffset="270559.4751">10488 15926 6063 0,'0'0'5031'16,"-9"7"-258"-16,9-7-516 0,0 0-3612 15,0 0-645-15,13-2 0 16,1-3 129-16,4 4-129 16,5 1 258-16,6 0 0 15,4-1 0-15,7 1 129 16,2 0 0-16,7 3-129 15,2-3 0-15,9 2 0 16,-1-2-129-16,4-4 0 16,3 1 0-16,4-3-129 15,-1-3 129-15,2 3-129 16,-3 0 129-16,4-1-129 15,-5 0 129-15,4 5 0 16,-1-4-129-16,-2 4 129 0,0 2 0 16,-2 0-129-16,0 0 0 15,-3 0 0-15,-1 0 0 16,-3 5-129-16,1-5 129 15,0 1 0-15,-2-1 0 16,0-2 0-16,-1 0-129 16,1-3 129-16,-4 0 0 15,2-1 0-15,-2 2 0 16,-3-1-129-16,2 4 129 15,-3 1-129-15,0-4 0 16,-1 4 129-16,2 3 0 16,1-2-129-16,-2 3 129 15,0 3 129-15,0 1-129 0,0 1 0 16,-2 3 0-16,-4-1 0 15,-1-2 0-15,-2 4 129 16,-3 1-129-16,0-5-129 16,-4-1 0-16,0-3-129 15,2 5-1548-15,-8-10-2967 16,1-3-516-16,-9-13-258 15,-7-9-129-15</inkml:trace>
  <inkml:trace contextRef="#ctx0" brushRef="#br0" timeOffset="277447.8691">10844 16302 4386 0,'8'23'4773'0,"-5"-1"-645"16,-3-22-129-16,-1 19-3741 15,1 3-387-15,0 3 129 16,1 3-129-16,0 7 129 16,-1 6-258-16,3 2 258 15,-3-4-129-15,0 3 129 16,0-8-129-16,0 0 129 15,0-9 0-15,0-8-129 16,0-17 129-16,0 0-129 16,0 0 129-16,0-21 0 15,-3-5 0-15,3-10 0 16,0-3 129-16,0-7 0 15,0 1 0-15,9 0-129 0,0-1 129 16,5 9-129-16,4 2 129 16,3 9-129-16,4 4 0 15,4 10-129-15,1 1 129 16,-1 10-129-16,-1 6 129 15,-1 3 129-15,-4 8 0 16,-10-4 129-16,-3 7-129 16,-10-5 129-16,-4 8-387 15,-11-5 387-15,-5-3-387 16,-6-1 258-16,-3-3-258 15,-2 1 258-15,3-7-129 16,-1-2 129-16,5-1-129 16,0-1 387-16,11 0-129 0,3-1-129 15,10 1 0-15,0 0-129 16,10 13 129-16,9 1-129 15,7 4 129-15,6 7 0 16,6-3-129-16,0-1 129 16,2-3-129-16,-1 1 0 15,-4-6 0-15,-4-3-129 16,-7-10-1161-16,0-7-2838 15,-6 0 0-15,-11-10-774 16,-1-2 258-16</inkml:trace>
  <inkml:trace contextRef="#ctx0" brushRef="#br0" timeOffset="277636.8799">11328 15941 6321 0,'21'37'4902'15,"-13"-3"-516"-15,-8 1-258 16,0 5-4515-16,-3-5-1161 16,3 8-2322-16,2-2-774 15,-2-5 0-15,0-2 1 16</inkml:trace>
  <inkml:trace contextRef="#ctx0" brushRef="#br0" timeOffset="277900.895">11464 16341 7611 0,'25'26'4902'16,"-9"-21"-129"-16,5-5-903 15,4-9-3741-15,9 1-387 16,3-7 129-16,4 1-129 16,-3-4 0-16,-1 3-258 15,-5-3 129-15,-1 10-645 16,-15-6-1677-16,-4 2-1548 15,0 7-258-15,-12-7 0 16</inkml:trace>
  <inkml:trace contextRef="#ctx0" brushRef="#br0" timeOffset="278064.9044">11705 16162 3096 0,'-22'-3'4257'0,"15"14"-129"16,7 5-1290-16,4 10-1677 15,0 3-645-15,5 7-258 16,3 3-516-16,-4-4-1161 15,7 1-2322-15,2 1-387 16,-11-13-129-16</inkml:trace>
  <inkml:trace contextRef="#ctx0" brushRef="#br0" timeOffset="278371.9219">11961 16262 3354 0,'18'-1'4773'16,"-18"1"-129"-16,14 4-645 15,-14-4-1548-15,0 0-2580 16,14 5 129-16,-14-5-129 16,12 15 0-16,-3-2 129 15,-1 7 0-15,-2-1 129 16,1 10-258-16,-1 7 387 15,0 2-258-15,-2 4 258 0,-4 3-258 16,0 1 0 0,-4 0-129-16,-4 0 258 15,-5-2 0-15,0-5-258 0,-2-8 0 16,5 3-1548-16,-3-16-2451 15,0-14-258-15,13-4-387 16</inkml:trace>
  <inkml:trace contextRef="#ctx0" brushRef="#br0" timeOffset="278545.9319">12001 16037 5934 0,'14'-12'5031'16,"6"16"-516"-16,-15 10-645 15,3 11-5547-15,4 4-2580 16,-7-5-129-16,3 6-645 0</inkml:trace>
  <inkml:trace contextRef="#ctx0" brushRef="#br0" timeOffset="279046.9606">12330 16234 5676 0,'0'44'4773'16,"-1"-24"-516"-16,-2 3-129 0,-2-7-3741 15,5 1-516-15,0 1 0 16,0 1 0-16,0 6-129 15,3-5 258-15,2 1 129 16,-1-1 129-16,1 1-258 16,-1-8 387-16,3 0-516 15,-7-13 258-15,16 3 0 16,-6-6-129-16,3-12 387 15,2-7-387-15,1-4 258 16,1-2-387-16,0-11 387 16,-1 4-387-16,0 3 387 15,-3 3-387-15,-1 8 129 16,-5 9-129-16,-7 12 129 0,14-3 0 15,-11 17 129-15,0 8 0 16,1 6-258 0,0 1 387-16,-1 2-258 15,2-8 258-15,-1 3-258 0,0-12 387 16,0 0-387-16,-4-14 258 15,0 0 258-15,9-6-516 16,-5-11 0-16,1-1-774 16,-3-14-387-16,7 14-1677 15,-2-14-1548-15,0 5-774 16,4 2 0-16</inkml:trace>
  <inkml:trace contextRef="#ctx0" brushRef="#br0" timeOffset="279355.9782">12751 16150 2709 0,'24'-15'4902'0,"-24"15"-258"0,10-5 0 16,-10 5-2967-16,0 18-903 16,-4 6-387-16,-5 12-129 15,-7 7 0-15,0 6-387 16,-2 8 258-16,1-1-258 15,-2-1 387-15,2-4-387 16,7-8 258-16,4-3-258 16,6-11 129-16,3-9 129 15,14-10-129-15,6 3 0 0,4-12 0 16,6 1 0-1,3-2 129-15,2-5-258 16,0 0 0-16,-1-3-129 16,-4 8-516-16,-10-15-1806 0,-1 3-2064 15,-5-5 0-15,-6-2-387 16</inkml:trace>
  <inkml:trace contextRef="#ctx0" brushRef="#br0" timeOffset="279543.989">12979 16090 6450 0,'0'25'4902'15,"0"-6"-258"-15,0 12-645 16,0-9-4644-16,-1 15-1935 0,-3-3-2064 15,-4 1-258-15,0-2-129 16</inkml:trace>
  <inkml:trace contextRef="#ctx0" brushRef="#br0" timeOffset="280009.0156">11031 16807 6450 0,'-17'37'4773'0,"24"-28"-387"15,14-6-258-15,12-3-3870 16,20 0-129-16,12-4 129 16,16-5-129-16,14 4 0 0,13-3 0 15,7 0 0 1,11 2 129-16,5-6-129 15,8 3 0-15,0 0 129 16,2 3 129-16,-6-9-258 0,-5 4 0 16,-7-2-129-16,-8 5-258 15,-11-2 129-15,-19-3-645 16,-4 13-1419-16,-24-2-2322 15,-12 2-516-15,-18 3-129 16</inkml:trace>
  <inkml:trace contextRef="#ctx0" brushRef="#br0" timeOffset="280675.0537">11285 17270 3999 0,'6'-7'4515'0,"-6"7"0"16,-13-24-516-16,-3 8-2967 16,-5-1-387-16,-1 0-258 15,-6 4-258-15,-3 6 129 16,-3 7-258-16,1 14 129 15,-2 17-129-15,3 23 129 16,2 11 0-16,3 24 129 0,6-2 0 16,8 21 129-16,9-6 129 15,4-1-387-15,7-19 387 16,7-17 0-16,-14-65-129 15,59 80-258-15,-59-80 0 16,77 2-774-16,-30-26-1161 16,-47 24-2322-16,74-76-645 15,-38 14-903-15,-14 1 774 16</inkml:trace>
  <inkml:trace contextRef="#ctx0" brushRef="#br0" timeOffset="280948.0693">11191 17577 2193 0,'-69'33'4773'0,"41"-5"-387"0,-2-7 258 16,14-8-2451-16,10 6-903 15,3-4-516-15,10-14-516 16,11 23 129-16,9-17-387 16,0-10-258-16,9 3 387 15,-5-4 0-15,3-4-129 16,-7-3 0-16,1 8 0 15,-8-17-129-15,-4 6 258 16,-4 18 387-16,-5 11 0 16,-2-4-516-16,-3 9 0 15,-2-20 0-15,-1 73-645 16,1-73-1290-16,-1 93-2322 0,1-93-774 15,-12 61 0-15,12-61 129 16</inkml:trace>
  <inkml:trace contextRef="#ctx0" brushRef="#br0" timeOffset="281165.0817">11490 16720 8256 0,'4'51'5031'16,"-4"-17"-516"-16,0 3-258 0,-6-1-4773 16,6 11-516-16,-2-11-516 15,5 20-1935 1,-3-1-1290-16,0-2-258 15,0 6 129-15</inkml:trace>
  <inkml:trace contextRef="#ctx0" brushRef="#br0" timeOffset="281413.0959">11520 17425 6837 0,'24'28'4644'0,"-8"-18"0"15,4-7-645-15,1-3-3354 16,7-8-645-16,3-1-258 16,5-4 129-16,-1-3-258 0,1 16 129 15,-4-12-258-15,-2 12-645 16,-10-2-1677-16,-3-6-1419 15,-4-4-387-15,-9-3 129 16</inkml:trace>
  <inkml:trace contextRef="#ctx0" brushRef="#br0" timeOffset="281572.105">11754 17203 3096 0,'-8'85'4257'15,"5"-31"129"-15,6 4-645 16,5 16-3483-16,0-19-2193 0,5 6-2064 15,-8-7-516-15,7-9 258 16</inkml:trace>
  <inkml:trace contextRef="#ctx0" brushRef="#br0" timeOffset="281871.1221">12040 17284 7224 0,'28'1'4773'15,"-28"-1"-258"-15,13 18-387 16,-10-5-4128-16,-1 16 0 0,3 5-129 16,-1 7 387-16,-1 5 0 15,2 9-129 1,0 1 0-16,0 11 0 15,-1-4 516-15,0 0-645 0,-3-7 516 16,-1 1-258-16,0-10-516 16,0-47 645-16,-5 83-387 15,5-83-1032-15,0 0-3612 16,0 0 387-16,-49 25-774 15,37-55-387-15</inkml:trace>
  <inkml:trace contextRef="#ctx0" brushRef="#br0" timeOffset="282037.1316">12045 16801 7998 0,'28'19'4902'0,"-19"6"-1290"16,4 2-3483-16,-6 3-4644 15,-3 1-645-15,3 3-129 16</inkml:trace>
  <inkml:trace contextRef="#ctx0" brushRef="#br0" timeOffset="282546.1606">12299 17305 6708 0,'22'36'4128'15,"-17"-23"-387"-15,7 4-774 16,-12-17-4257-16,10 19 258 16,-10-19 0-16,11 12 387 15,-11-12 516-15,12 0 258 16,-5-9 774-16,-6-14 129 15,8 2 129-15,-9-8-258 16,7 7-258-16,-6-1 0 16,0 7-516-16,-1 16 129 15,0 0-129-15,6 28 129 16,-1 9 0-16,0 18-129 15,3 6 258-15,2-5-129 0,3 10 0 16,0-8 0-16,0-8-129 16,3-15 258-16,1-7-129 15,-4-26 258 1,4-6-387-16,-2-15-129 0,-2-18 0 15,-3-15 0-15,1-6 0 16,-4 0-129-16,-1-1 129 16,-2 1-129-16,-2 15 129 15,-2 9 0-15,1 15 129 16,-1 19 0-16,0 0-129 15,0 22 0-15,5 7 0 16,2 10-387-16,-5-5-774 16,18 22-1935-16,-7-21-1806 0,2-8 258 15,-2-12-774 1</inkml:trace>
  <inkml:trace contextRef="#ctx0" brushRef="#br0" timeOffset="283554.2184">12694 17313 3096 0,'-3'40'3870'0,"-7"-18"258"16,10-7-903-16,-4 12-2967 16,-1 0-129-16,2 2 0 15,2 4 129-15,-2 8-129 16,3-18 258-16,0 11-129 15,4-5 0-15,4-3 258 16,-8-26 0-16,16 30-258 16,-16-30 387-16,17 0 0 0,-17 0-258 15,21-3-129-15,-14-13 0 16,3-1 0-16,-2 2-129 15,0-11 0-15,-1 0-129 16,-1-1 0-16,-2-3-258 16,0-5 258-16,-3 7 129 15,1-7-258-15,-2 8 258 16,0 7-258-16,0 5 129 15,0-5-258-15,0 20 0 16,0-9-516-16,0 9-1290 16,14 0-2580-16,-14 0 129 15,18 5-516-15</inkml:trace>
  <inkml:trace contextRef="#ctx0" brushRef="#br0" timeOffset="283995.2436">13189 17319 2193 0,'12'2'5031'16,"2"-2"-516"-16,-14 0-129 15,0-15-2580-15,0 2-1032 16,-8-10-129-16,0 5-387 0,-2-1 129 16,-5-8-387-16,-2 0 129 15,1 4 0 1,-4 2 0-16,-1 1-258 15,3 9 258-15,1-3-258 0,-3 12 258 16,3 4 0-16,3 16-258 16,2 15 258-16,1 11-129 15,3 20 258-15,0 9 0 16,5 16 129-16,2 7-129 15,1-4 129-15,4-8 258 16,5-6-258-16,3-7 0 16,-12-71 129-16,37 73-129 15,-37-73-516-15,48 6 258 16,-22-16-387-16,-26 10-1032 15,50-21-1161-15,-25-22-2064 16,1 2-1032-16,-4-8 0 16</inkml:trace>
  <inkml:trace contextRef="#ctx0" brushRef="#br0" timeOffset="284182.2543">13387 17064 3354 0,'9'-88'5289'15,"-9"57"-387"-15,0 13 0 16,0 18-2580-16,-10 11-1677 15,-5 26-129-15,1 29-774 16,4 22-1290-16,-9 14-2838 16,5 8-645-16,-3-2-387 15,0-5 387-15</inkml:trace>
  <inkml:trace contextRef="#ctx0" brushRef="#br0" timeOffset="307192.5704">13959 16449 3612 0,'1'17'4644'15,"4"0"0"-15,-5-17-645 16,0 0-3741-16,15 3-129 16,-2-2-129-16,3-1 129 15,2 0 0-15,5 0 0 16,2 0 129-16,5 0 258 0,2 0-258 15,5-3-129-15,-3 1 129 16,3 2-129-16,0-6 0 16,-2 5-258-16,-4 1-387 15,-10-7-903-15,4 2-3096 16,-10 4 0-16,-15 1-516 15</inkml:trace>
  <inkml:trace contextRef="#ctx0" brushRef="#br0" timeOffset="307424.5837">13922 16704 5676 0,'35'19'5289'15,"-7"-15"-645"-15,8-4-129 0,5-3-4386 16,4-9 0-16,7 10-129 16,0-4-129-16,-3 0 0 15,-2 6-258-15,-9-1-1161 16,0 2-2838-16,-11 10-258 15,-10 1-516-15</inkml:trace>
  <inkml:trace contextRef="#ctx0" brushRef="#br0" timeOffset="312142.8535">14655 17214 258 0,'0'0'2967'0,"0"0"129"15,0 0-2451-15,0 0-129 16,0 0 0-16,0 0 0 16,-5-8 129-16,5 8 129 15,0 0 0-15,0 0 0 0,0 0-129 16,0 0-258-16,0 0 129 15,0 0-387-15,0 0 0 16,0 0-129 0,0 0 0-16,0 0-129 0,0 0 129 15,0 0 0-15,0 8 0 16,0 1 129-16,3 7 0 15,3 1-129-15,-1 3 0 16,2 6 129-16,-1 1-258 16,3 0 258-16,-3 3-129 15,3 8 0-15,-1-13 0 16,3 3 258-16,-2-2-258 15,0 1 258-15,0-6-129 0,2 2-129 16,-4-7 387 0,-7-16-258-16,15 18 387 15,-8-5-387-15,-7-13 387 16,13 0-258-16,-13 0 129 0,7-10-258 15,-6-17-129-15,2-9 129 16,-3-18-129-16,0-21 0 16,0 2-129-16,0-29 0 15,-3-11 258-15,3-14-516 16,0 9 645-16,0-10-129 15,4 9-129-15,3 4 129 16,0 6-129-16,0 12 129 16,1 14-129-16,-1 12 258 15,-2 11 0-15,-1 18-129 16,-4 11 258-16,1 11-129 15,-1 5 258-15,0 15-129 16,0 0-129-16,0 0 0 0,0 0-129 16,-4 9-129-16,4-9 0 15,7 20 129-15,-7-20 0 16,25 19 129-16,-8-13-129 15,12 1 129-15,2-5-129 16,11 2 129-16,1-4 0 16,6 0-129-16,5 0 0 15,-1-1 0-15,1 0-129 16,-3-1 0-16,-1 2-129 15,-9-1-129-15,4 5-1032 16,-16-3-3096-16,0 4-387 16,-8-1-774-16,-8-4 387 15</inkml:trace>
  <inkml:trace contextRef="#ctx0" brushRef="#br0" timeOffset="312563.8776">15139 16144 5676 0,'-5'29'5031'0,"5"-29"-645"16,0 0-645-16,0 0-4644 0,0 0 129 15,3 13 129-15,2 2-129 16,-5-4 516 0,-2 11 129-16,-4 3 516 15,-1 0 129-15,2 7 516 16,-3-4-258-16,7 3-129 0,-3-8 129 15,5 2-516-15,3-10 258 16,11-1-516-16,2-5 258 16,5 2-258-16,3-7 258 15,8 2 0-15,-4-5 0 16,8-1-129-16,-4 0 129 15,1 0 129-15,-6 0-387 16,-1-3 0-16,-5-1-129 16,-6-1-387-16,-3 5-645 15,-13-8-645-15,0 8-2838 16,0 0-129-16,-16-8-645 15</inkml:trace>
  <inkml:trace contextRef="#ctx0" brushRef="#br0" timeOffset="312795.8909">15019 16612 3999 0,'1'40'4902'15,"16"-23"0"-15,3-14-645 16,11-3-2967-16,6 0-1032 15,5-3-129-15,4-4-129 16,4 1-129-16,-2-1-129 16,0 5-387-16,-12-4-903 0,2 6-2193 15,-6 0-645-15,-15 2-645 16</inkml:trace>
  <inkml:trace contextRef="#ctx0" brushRef="#br0" timeOffset="313181.913">15416 17008 7740 0,'3'15'5289'0,"-3"-15"-387"16,0 0-129-16,-5-11-4386 0,-5-10-387 15,-2-1 129-15,-2-2-258 16,-7-3 129 0,-6 5 0-16,-2 4-129 15,-2 3 129-15,-2 13 0 0,-3 3 0 16,6 15 0-16,-2 10-129 15,8 18 129-15,6 3 0 16,6 14-129-16,5 7 387 16,7 2-258-16,10-5 387 15,8-11-258-15,9-1 387 16,4-20-387-16,6-13 387 15,4-12-258-15,3-12-129 16,-2-13-129-16,-4-5-387 16,0 2-516-16,-11-9-1935 15,-1 6-1806-15,-9 4-645 16,-4 5-129-16,-13 14-128 15</inkml:trace>
  <inkml:trace contextRef="#ctx0" brushRef="#br0" timeOffset="319315.2638">14209 16240 1548 0,'0'0'3999'15,"-10"5"387"-15,10-5-516 16,0 0-3483-16,0 0-258 15,0 13 129-15,0-13 0 16,0 0 258-16,0 0-129 16,0 0 129-16,0 0 0 15,5 14 0-15,-5-14 0 16,0 0-258-16,0 12 129 15,0-12-258-15,0 0 0 16,0 0-129-16,0 0 0 0,0 0-129 16,0 0-387-16,0 0-774 15,0 0-2709-15,0 0-516 16,0 0-258-16</inkml:trace>
  <inkml:trace contextRef="#ctx0" brushRef="#br0" timeOffset="320499.3315">13699 15631 3999 0,'-25'-8'4386'0,"17"8"-258"15,-8 3-2064-15,2 4-1161 16,5 8-516-16,1 9-258 15,2 5-129-15,0 11 0 16,3 9 258-16,1 2 0 16,2 8 0-16,0-1-258 15,2 0 258-15,5-6-258 0,1-3 129 16,1-15-129-16,3-5 129 15,2-10-129-15,0-10-129 16,4-9 129-16,0-6-129 16,5-8 0-16,-4-9-129 15,7 1-129-15,-7-10 0 16,4 2 258-16,-6-6-129 15,1 13 129-15,-6-2 0 16,-2 9 258-16,-10 16 0 16,9-9 129-16,-9 15-129 15,0 9 129-15,0 8-129 16,-6-2 129-16,5 7-129 0,-3-2-129 15,4-1 129-15,0-7-129 16,4-2 129-16,-4-16-129 16,17 14 129-1,-6-14 0-15,2-3-129 16,0-10 129-16,2-2 0 0,-2-3 0 15,0-6-129-15,-4 1 0 16,-1-7 0-16,-2 5 129 16,-4-4-129-16,-2 8 0 15,-1-1 0-15,-6 6 0 16,-4 2 0-16,1 8-258 15,-4-2-129-15,14 8-516 16,-23 0-387-16,23 0-129 0,-12 0-258 16,12 0-516-1,0 0 129-15,11 2-129 16,0-6 258-16,7-7 387 15,3-4 516-15,0-6 387 0</inkml:trace>
  <inkml:trace contextRef="#ctx0" brushRef="#br0" timeOffset="320830.3504">14075 15780 129 0,'43'-40'516'15,"-25"23"516"-15,-6 12-129 16,-12 5 516-16,0 0-129 15,0 13 387-15,-6 11-258 16,-12 4 0-16,0 6-387 16,-6 2-129-16,5 6-387 15,-3-10 0-15,6 2-258 16,4-6-258-16,3-4 0 15,6-10 0-15,3-14 0 16,4 11-129-16,7-11 129 16,2 0 0-16,4-7 129 0,0-1 0 15,0 1 0-15,-2 3 0 16,-1 1 258-16,-3 3-129 15,-11 0 0-15,13 11 0 16,-12 7 0-16,-1-1 0 16,-8 4-129-16,0 1-129 15,-2 1-129-15,1-4-387 16,-2-5-129-16,6 1-774 15,5-15-645-15,0 0-645 16,0-11-1032-16,1-17-257 16</inkml:trace>
  <inkml:trace contextRef="#ctx0" brushRef="#br0" timeOffset="321142.368">14254 15750 3483 0,'20'-39'3483'0,"-20"39"-1290"16,0 7-645-1,-9 14-516-15,-7 12-645 0,0-2-129 16,-2 13-129-16,-1-4 129 15,3-2-258-15,3-3 129 16,3-7-258-16,6-7 258 16,4-10-129-16,0-11 0 15,8 7 129-15,5-8-129 16,-1-6 129-16,4-4 0 15,-3 3 129-15,1 2 0 16,-2 1 0-16,1 5 0 0,-13 0 0 16,12 14-129-1,-12-1 0-15,2 8 129 16,-2-1-516-16,0 4 0 15,-2 0-774-15,-4-6-774 0,3-5-1935 16,3 4-774-16</inkml:trace>
  <inkml:trace contextRef="#ctx0" brushRef="#br0" timeOffset="322259.4322">14331 15599 1806 0,'0'0'3483'0,"0"0"258"16,-3 13-3225-16,-1 6-129 16,0 5-387-16,4 6 0 0,0 0 129 15,0 9 0-15,4-6 129 16,3 5 129-16,2-5 0 15,2-1-129-15,2 0 258 16,0-10-129-16,1 2 129 16,-2-14-129-16,3 6 258 15,-5-15-258-15,5-1 0 16,-4-4 129-16,3-8-129 15,-1-4-129-15,0-3-129 16,-1-1 0-16,0-4-129 16,-4 3 0-16,-2 0 0 15,-3 4 0-15,-1 5 0 0,-2 0 129 16,0 12 129-16,-14-7-129 15,14 7 0-15,-21 11 129 16,13 3-129-16,-5 4 129 16,5 9 0-1,0-5-129-15,3 3 0 0,1-3-129 16,4 2 129-16,1-11-129 15,7 1 0-15,4-10 0 16,1-4 0-16,5-2 0 16,1-9 0-16,4-3 0 15,0-11-129-15,1-3 0 16,-1-3 0-16,-1-7 0 15,-2 0 0-15,-3 4 129 0,-4 2 0 16,-4 1 129-16,-2 12 0 16,-4 3 0-1,-3 16 0-15,0 0 0 16,-5 10 0-16,-4 10-129 0,3 5 258 15,-3 9-258-15,1 0-258 16,1-2 258-16,4 1-129 16,2-5 0-16,1-4 129 15,0-5 0-15,7-7 0 16,-7-12-129-16,17 0 129 15,-7-3-129-15,1-14 0 16,2 1 129-16,-1-2-129 16,-2 3 129-16,-3-2-129 15,2 5 129-15,-9 12-129 16,0 0 129-16,10 0 0 15,-10 8 0-15,0 7 0 16,0-1 0-16,0 3 0 0,0 1 0 16,0-4 0-16,0-14 0 15,2 15-129-15,-2-15 129 16,12-15-129-16,1-3 0 15,-1-10 0-15,4-6 129 16,1-4-129-16,3-4 129 16,-2 1 0-16,0 2 129 15,-1 11 129-15,-8-3 0 16,1 16 0-16,-7 3 0 15,-3 12-129-15,0 0 129 16,-4 8-258-16,-5 8 0 16,0 2-129-16,-1 5 129 15,-1-2-129-15,4 2 129 0,1-3 0 16,5-2 0-16,1-7 0 15,0-11 0-15,13 16 0 16,-2-14 129-16,2-2-129 16,-1 0 129-16,3 0-129 15,-5-2 0-15,2 2 129 16,-12 0 129-16,17 9-129 15,-13 5 0-15,-3 5-129 16,-1 10-774-16,-10 3-2967 16,-6-1-903-16,-5 5-129 15,-16-8 1-15</inkml:trace>
  <inkml:trace contextRef="#ctx0" brushRef="#br0" timeOffset="347811.8937">15581 14663 1677 0,'-15'34'3999'0,"-2"-24"-129"0,12 14-516 15,-10-7-3870-15,5 3-129 16,-3 3-258-16,5 7 258 15,-4 3 0-15,6 6 387 16,0 7 0-16,2 5 258 16,4 8 258-16,0 0-129 15,1 3 258-15,9-3-258 16,1 1 0-16,3-8-387 15,-1-6-1806-15,-3-18-1419 16,16 7-129-16</inkml:trace>
  <inkml:trace contextRef="#ctx0" brushRef="#br0" timeOffset="348455.9305">18718 14706 3096 0,'53'12'4386'0,"-31"-12"129"16,10 6-645-16,-4 0-3225 16,-2-2-387-16,3 2 0 15,-5 2-258-15,-6 5 129 16,-3 3 0-16,-5 7-258 15,-7 7 129-15,-4 6-129 16,-16 13-387-16,-18 11-3096 16,-18 5-645-16,-9 11-516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08:56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20150 6045 774 0,'-19'0'4386'16,"19"0"387"-16,14 7-645 15,2-5-2580-15,9-1-1548 0,10 0 0 16,2-1 0-16,6 0 0 15,0 0 0-15,-1 0-129 16,-2-2-129-16,0-6-516 16,-2 4-903-16,-9-1-2451 15,-8-9-129-15,0 8 0 16</inkml:trace>
  <inkml:trace contextRef="#ctx0" brushRef="#br0" timeOffset="253.0144">20224 6220 4257 0,'37'29'5031'15,"-8"-25"-129"-15,12 2-516 16,0-6-4515-16,11 0-774 15,-1-2-645-15,7 1-258 16,-12-13-258-16,4 12 0 16,-16-9 129-16,3 7-129 15,-17-5 774-15,2 2 645 16,-7 2-1161-16,-12-13-515 15</inkml:trace>
  <inkml:trace contextRef="#ctx0" brushRef="#br0" timeOffset="1096.0627">21112 5818 2451 0,'-25'-14'3870'0,"10"14"129"16,15 0-1935-16,0 18-1935 15,4 5-129-15,3 9 0 16,0 1 0-16,3 4 258 15,-2 2-129-15,1-1 0 16,-2-1 0-16,0-1 129 0,-3-9 129 16,0-5-129-16,0-5 129 15,-2-1 258-15,-2-16-258 16,0 0 0-1,0 0-129-15,0 0 129 0,1-25-129 16,0 4 0-16,-1-10 0 16,2-5-258-16,-1-9 129 15,4 3 0-15,1-2 129 16,0 4-258-16,6 1 258 15,1 5-258-15,2 9 0 16,2 7 0-16,4 9-258 16,-1 4-258-16,6 12-1290 15,-4 9-2580-15,-3-4-258 0,5 13 0 16</inkml:trace>
  <inkml:trace contextRef="#ctx0" brushRef="#br0" timeOffset="1416.0809">21432 6047 1419 0,'-1'56'3741'15,"2"-17"129"-15,-1-1-2838 16,0-4 0-16,0 3-387 15,0-5-129-15,1 1 129 16,-1-13 0-16,2 0 129 16,-2-20 129-16,5 19-129 15,-5-19 258-15,13 9-129 16,-2-9-129-16,9-1-387 0,3-5-129 15,10 1-129-15,0-1-129 16,6 0 0-16,1 0-387 16,-2-5-774-16,5 9-1677 15,-6-5-1806-15,-15-6-129 16,1 5-129-16</inkml:trace>
  <inkml:trace contextRef="#ctx0" brushRef="#br0" timeOffset="1632.093">21756 5969 2709 0,'7'5'3741'0,"-7"-5"129"15,28 9-3483-15,-4 1-258 16,7-2-774-1,2-2-516-15,4-4-387 0,-3-2-129 16,0 0 129-16,-6-10 0 16,-3-2 258-16,-10-8-128 15</inkml:trace>
  <inkml:trace contextRef="#ctx0" brushRef="#br0" timeOffset="1882.1076">21941 5767 1677 0,'-8'44'3096'0,"12"-9"-1032"16,0 5-516-16,4 3-516 16,0-2-903-16,1 0-516 0,-1-5-645 15,2-2-258-15,1-7 0 16,-5-8-129-16,4-4 516 15,-10-15 129-15,20 2 516 16,-8-5 258-16,2-14 129 16,2-6-516-16,1-6-129 15,3-4-129-15,0-1-128 16</inkml:trace>
  <inkml:trace contextRef="#ctx0" brushRef="#br0" timeOffset="2164.1238">22214 5878 1161 0,'39'-50'1935'16,"-17"35"129"-16,-5-5 258 15,8 9-516-15,-6-5-258 0,4 7-387 16,-4-3-129-16,3 6-129 15,-9-3-129-15,3 7 0 16,-16 2-129-16,21 6 129 16,-18 5-129-16,7 14-129 15,-6 0 129-15,4 11-258 16,0 6-258-16,0 6 0 15,1 2-129-15,-1 2 0 16,3 2 129-16,-3 1-258 16,-3-3 129-16,2 2 0 15,-4-3-129-15,-3-4 129 16,0 2 0-16,-6-6-129 15,-6-2-129-15,-5-10-645 0,3 4-1419 16,-9-11-2193-16,-7-14-258 16,3-2 0-16</inkml:trace>
  <inkml:trace contextRef="#ctx0" brushRef="#br0" timeOffset="2364.1352">22404 5435 2580 0,'12'-10'4644'0,"9"8"-516"0,-21 2 0 15,21 8-4515-15,-21-8-2709 16,15 17-903-1,0-5-516-15</inkml:trace>
  <inkml:trace contextRef="#ctx0" brushRef="#br0" timeOffset="2989.1709">22727 5754 4386 0,'-9'-56'4773'16,"5"27"-516"-16,4 11-129 16,0 0-3999-16,0 18-258 15,13-12 0-15,-1 14 129 16,5 15 129-16,6 11-129 15,3 5 129-15,5 7 129 16,4 7-129-16,2-1 0 16,1 1 129-16,-1-5-258 15,0-5 0-15,-4-6-258 16,-7-12-129-16,-2-6-129 15,-7-13-129-15,-1 0-129 0,-10-21 129 16,1 3-129-16,-7-14 258 16,0 0-129-16,-5-9 258 15,-2-4 258 1,-3 1-129-16,-1-1 516 0,-2 6-129 15,0 2 129-15,1 7 129 16,0 4 129-16,2 13-129 16,-2 9 258-16,12 4-129 15,-22 22 0-15,12 13 129 16,-3 5-258-16,1 9-258 15,-5 8 0-15,3-3 0 16,-1 6-258-16,0-4-258 16,2-2-387-16,1-13 129 0,4-2-516 15,-1-14 129 1,9-2-516-16,0-11-1419 15,0-12-1161-15,13-1 0 16</inkml:trace>
  <inkml:trace contextRef="#ctx0" brushRef="#br0" timeOffset="3292.1881">23203 5873 645 0,'16'42'3999'15,"-16"-21"258"-15,4 15-387 16,-3-2-3225-16,-1-5-129 15,0 3-258-15,0-4 0 16,0-2 387-16,0-8-258 16,4 2 387-16,0-10-129 0,8 2 0 15,0-7 258-15,9 4-387 16,0-8-129-16,3 2-129 15,1-3-129-15,0 0-129 16,1 1-129-16,-2-1-129 16,0 5-387-16,-7-5-903 15,3 0-2709-15,-2 0-516 16,-6-5 0-16</inkml:trace>
  <inkml:trace contextRef="#ctx0" brushRef="#br0" timeOffset="45141.5819">16004 2378 129 0,'-9'-12'129'15,"9"12"-129"-15,-4 18 0 16,1 0 0-16,1 15 516 15,-5 3-129-15,-2 23 129 16,-4 3 129-16,-3 13 0 16,-1 6-258-16,-3 8 129 15,2 1-258-15,0 0-129 16,1 2 0-16,3-6-129 15,3-7 0-15,1 0 0 16,3-8-129-16,3-7 129 16,2-9-129-16,0-4 129 15,2-10 0-15,0-13 129 0,0-6 258 16,0-11 0-16,0-11 129 15,0 0-129 1,0 0 129-16,0-16-129 16,0-9 129-16,-3-2-258 0,-2-10-258 15,0-7 129-15,2-3-129 16,-5-7 0-16,2 4 258 15,-2-7-129-15,1 7 0 16,-2 0 258-16,5 6 0 16,-5 2-129-16,6 9 258 15,-5 7-258-15,5 6-129 16,1 7 129-16,2 13-258 15,0 0 0-15,-8 18 0 16,4 13-129-16,0 12 129 16,-1 18-129-16,-2 9 129 15,2 9 0-15,0 1 0 16,3-6-129-16,2-7 129 0,0-9 129 15,6-12 0-15,4-27 258 16,7-16-129-16,5-17-129 16,8-26 129-16,10-11-387 15,4-14-1548-15,5-13-1935 16,13 0 129-16</inkml:trace>
  <inkml:trace contextRef="#ctx0" brushRef="#br0" timeOffset="59333.3936">9941 10821 774 0,'6'-21'1548'0,"-6"21"-258"15,3-18 129-15,-3 18-129 16,0-17 129-16,0 17-129 15,0-16-129-15,-7 3-129 16,7 13-129-16,-14-14-129 16,14 14-129-16,-20-7-129 15,20 7-129-15,-22 6-129 0,12 6-129 16,3 6-129-16,1 1 258 15,2 6-129-15,2 2-129 16,2 1 129 0,1 0-129-16,8-3 129 0,-1-2 0 15,5-7 129-15,3-4-129 16,0-11 0-16,5-1 258 15,-4-10-387-15,3-7 258 16,-2-8-258-16,0 1 258 16,-4-5-258-16,-2 2 129 15,-7-1-129-15,-1 7 129 16,-4 1-129-16,-4 7 0 15,4 13 129-15,-21-8 0 0,8 8-129 16,-2 11 0 0,2 3 0-16,0 5 129 15,4 5-129-15,2 4 129 16,5 1-129-16,2-3 0 0,1-3 129 15,8-1-129-15,2-6 129 16,3-3-129-16,0-8 0 16,3-5 129-16,-3-3 129 15,3-8-129-15,-4-2-129 16,-1-3 129-16,-4-3-129 15,-4-3 129-15,-3 4-258 16,-1 4 129-16,-6-1 0 16,-6 6 0-16,-4 1 129 15,0 8-129-15,-1 6 0 16,-2 6 0-16,4 6 129 15,2 4-258-15,3 2 258 16,2 0-258-16,7 1 258 0,1-6-129 16,4-4 129-16,8-5-129 15,0-10 0-15,1-1 0 16,3-12 0-16,1-5 0 15,-1-4 0-15,1-4 0 16,-5 0 0-16,-3 0 0 16,-2 1 0-16,-3 6 0 15,-4 4 0-15,0 15 0 16,-16-11 129-16,0 11-129 15,-1 12 129-15,-3 6-129 16,3 5 129-16,0 3-129 16,5 3 129-16,0-1-129 15,7-2 129-15,5-4-129 0,0-9 0 16,0-13 0-16,17 8 0 15,0-10 0-15,-5-10 0 16,4-7 0 0,-4-3 0-16,2 1 129 0,-7-5-129 15,-2 6 129-15,-4 0-129 16,-1 9 0-16,-5-1 129 15,5 12-129-15,-20 0 0 16,4 7 129-16,5 9 0 16,-1 5-387-16,9 11-2838 15,3 6-1419-15,-6-17-258 16,6 2-258-16</inkml:trace>
  <inkml:trace contextRef="#ctx0" brushRef="#br0" timeOffset="62668.5844">9996 10682 1 0,'-30'17'644'0,"14"-5"-386"15,-3 3-129-15,0 0 0 16,0 6-129-16,-3 0 0 15,1 4 0-15,-3 3 0 16,0 1 0-16,-2 2 258 16,2 1-258-16,-4 2 129 15,5 0-129-15,-4 0 0 16,2 4 0-16,0-1 0 15,0 1 0-15,3-2 0 16,-2 4 0-16,4-4-129 16,-3 0 129-16,5 2 129 15,-4-5-129-15,3 1 0 0,1-2 0 16,1 4 0-16,-3-3 129 15,0 2-129-15,2 1 0 16,-2 1 0-16,3 1 129 16,-2 2-129-16,1 1 129 15,2 0-129-15,0 2-129 16,2-1 129-16,-1 2 0 15,2-4 0-15,1 4 0 16,-2-4 0-16,3 1 0 16,-1 0 0-16,1-2 129 15,0 0 129-15,0-1-258 16,3 1 129-16,2-1-129 15,-1 4 129-15,1-2 0 0,0 4-129 16,1-1 0-16,1 3 0 16,1 3 0-16,-2 0 0 15,0 3 0 1,1 3-129-16,0 1 129 0,-2 2 0 15,3-2 0-15,0 3 0 16,-1-3 129-16,4 3 0 16,0 0-129-16,0 0 0 15,3 1 0-15,1-4 0 16,-1 7 258-16,3-3-258 15,-3 1-258-15,1 1 129 16,-3 1 129-16,4-2 0 0,-1 1 0 16,-2 1 129-1,0-3-129-15,2 2 258 16,1 1-258-16,-2-5 129 15,1 4 0-15,2-2 0 16,0 2-129-16,0-1 129 0,1-2-129 16,2 1 0-16,-1 2-129 15,3-1 129-15,1-4-129 16,0 0 129-16,-1-1-129 15,1-1 129-15,2-2 0 16,-1-2 129-16,1-1-129 16,1 0 129-16,-2-1 0 15,1 1-129-15,2-3 129 16,2 0-258-16,0-2 129 15,1 1 0-15,1-3-129 16,3 0 0-16,-1-4 0 16,-1-2 0-16,4 1 129 0,0-1-258 15,0-4 258-15,-1-2 0 16,5 1-129-16,-4-5 258 15,2 2-129-15,0-3 0 16,2 1 0-16,0-5 258 16,0 0-258-16,3-3 129 15,1 4 0-15,-1-6-129 16,0 6 129-16,4-7-129 15,0 7 0-15,1-5 0 16,2 7 0-16,1 0 0 16,2-2 0-16,0 6-129 15,6-7 129-15,-4 5-129 16,5-7 129-16,0 4 0 0,-1-5 0 15,0-3 0-15,1-3 0 16,0 3 129-16,-3 4-129 16,3-5 129-1,-3 3 0-15,3 0-129 0,0 0 129 16,2 3-129-16,-1-1 258 15,3-5-129-15,-3-3-129 16,2-1 129-16,0 4 0 16,-2-6 0-16,-1 0 258 15,0-2-258-15,-3 1 0 16,0 0 0-16,-1-2 0 15,-3 0-129-15,3-1 258 16,-3-1-129-16,3 1-129 0,0 4 0 16,-1-9 0-1,-1 0 129-15,0 0-258 16,2 0 129-16,-4-4 0 15,0 1 0-15,1-5-129 0,1 0 129 16,-4 3-258-16,6 0 0 16,-4-1 129-16,2 2 0 15,3 0 0-15,0-1-129 16,-1 1 258-16,3 3-129 15,-1-2 0-15,2-1-129 16,1 1-129-16,0 0 129 16,-2-3 0-16,5 1-129 15,-3-2 0-15,0-2 0 16,-4-3 258-16,0 1 129 15,2-6 0-15,-5 2 0 16,4 0 0-16,-4 1 0 16,4-4-129-16,-3 7 129 0,3-6-129 15,-2 2 129-15,-1 2 0 16,2-2-258-16,-4-2 129 15,-3-5 129-15,1 4-129 16,-6-7 129-16,2 3-129 16,-2-8 0-16,-1 6 129 15,2-8-129-15,-4-3-129 16,2 2 129-16,2-8 1 15,1 5 128-15</inkml:trace>
  <inkml:trace contextRef="#ctx0" brushRef="#br0" timeOffset="65527.7479">14369 14768 258 0,'42'-93'645'0,"-26"43"-129"16,4 0 0-16,-7-3 0 15,0 0-387-15,-1 1 0 16,0-3 129-16,-1 1-258 15,-1-4 0-15,-3 1 129 0,0-5 0 16,0 3 0-16,0-3 129 16,-2-3 129-1,-1 0-129-15,-3-4 129 16,0-2-129-16,-1 2 0 15,0-4-129-15,-2 2 258 0,-6-1 0 16,0 3 387-16,-2-4 129 16,1 9 0-16,-5-4 0 15,0 4 0-15,-5 0 129 16,3 1-258-16,-7-1-129 15,1 4-258-15,-5 1 129 16,-1 0-387-16,-3-4 129 16,-1 4 0-16,0-4-129 15,2 5 129-15,-3-6 0 16,3 6-129-16,-2-2-129 15,2 1 129-15,0 3-129 16,-1-3-129-16,-5 7 258 0,-3-2-258 16,-6 4 129-16,-1-2 0 15,-4 1 129-15,-3-3-129 16,0 2 0-16,2-1 0 15,-2-2 0-15,4 0 0 16,2 2 0-16,2-3-129 16,-4 4 129-16,-5 2-129 15,-1 3 129-15,-6 2 0 16,-5 5 0-16,0 1 0 0,-4 0 0 15,-1 4 0 1,1-1 0-16,3-1 129 16,0 0-129-16,2-2 0 15,0-3-129-15,0 3-129 0,-1-2 129 16,-2 1 129-16,2-1-129 15,-5 6 0-15,1 1 0 16,-1 0 0-16,3 3 129 16,-1-1-129-16,0 4 129 15,-2 0-129-15,1 5 129 16,2 1-129-16,0 1 129 15,-3 2 0-15,5 2 0 16,0 5 0-16,1 7 0 16,2 2 0-16,5 3 0 15,-5 0 0-15,1 9 0 16,3 5 0-16,-3 4-258 15,1 4 129-15,-1 0 0 0,0 2 129 16,0 5-129-16,-1 2 0 16,2 0 0-1,-1 3 0-15,-1 0-387 16,-3 0 258-16,5 3 0 0,-5-1-258 15,6 0 258-15,-1 1 0 16,3 2-129-16,3-1 129 16,2 4 129-16,1-1-387 15,5 4 129-15,-1-6-258 16,5 2 258-16,-2-6-258 15,7-3 129-15,2-7 0 16,7-3 0-16,1-6 387 16,10-11 0-16,4-5-129 15,14 0 129-15,-11-14-129 0,11-6 129 16,11-5-258-1,3-8 258-15,10-2 0 16,2-7 0-16,5 0 129 0,8-5 0 16,7 1 129-16,2-6 0 15,6 3-129-15,6-4 129 16,1 0 129-16,10 2-129 15,1-6 0-15,1 6 129 16,3-2 258-16,4 4-258 16,0 2 129-16,1 4 0 15,3 5-258-15,1 8 258 16,-1 4-258-16,3 8-129 15,-1 8 0-15,2 3 0 16,0 6-129-16,4 1 129 16,-1 2 0-16,0 6-258 15,1 0 258-15,2 0 0 0,-1 2-129 16,-6 5 129-16,0 0 0 15,-1 2-129-15,-2 5 129 16,-2 2 0-16,2 7 0 16,-3 6 0-16,-2 1 0 15,-1 6 0-15,-2 0 0 16,-3 3 258-16,-3 0-258 15,-2-1 387-15,-2 0-129 16,1-5-129-16,1 0 258 16,-2-1-258-16,-2-2 0 15,0-1 0-15,-4 0-129 16,-5 3 129-16,-3 0-129 0,-7 6 0 15,-2 4 0-15,-4 0 0 16,-2 4 258-16,-1 3-258 16,-3 3 129-16,3-3-129 15,-3 1 129-15,4-4 0 16,-2 0 0-16,1 2 0 15,1-2 129-15,-2-1-258 16,1-2 129-16,-4 5 0 16,3-1-129-16,-3 5 129 15,4 1-129-15,-7 0 129 16,4 2 0-16,-2-1 129 15,4-1-129-15,-4-1 0 16,2 0 0-16,-1-1 129 0,0-3 129 16,-2 1-258-16,-1 1 129 15,-3 1-129-15,-2 1 129 16,0 3 0-16,-4 5-129 15,-1 2 129-15,-3 0-258 16,-1-3 129-16,-2 4 0 16,1 4 0-16,-3-3-129 15,-1-1 0-15,-3-6 258 16,0 2-258-16,-5-4 129 15,-2 0-129-15,0 3 0 16,0-8 129-16,-4 2 0 16,-5 1-129-16,0 3 129 15,-2-1 0-15,-1 4-129 0,-2-5 0 16,-2 1 129-16,0 0-258 15,-1-2 258 1,-4-2-129-16,1 0 0 16,-5-4 0-16,3 1 0 0,-3-1 129 15,-2 0-129-15,0 2 0 16,-1-1 0-16,-2 2 0 15,2 1 0-15,-2-1 0 16,-1-3 129-16,1-1-129 16,0 0 0-16,-2-1 0 15,-1-4-129-15,-1-4 129 16,-2 2 0-16,-1-2-129 15,-4-5 0-15,2 5 129 16,-1-7-258-16,1 2 258 16,2-2-129-16,1 4 0 15,1-6 0-15,0 5-129 16,2-5 516-16,-4 5-516 0,3-2 258 15,0 1-129-15,-4 0 129 16,-1-7-129-16,1 3 258 16,-3-1-258-16,3-1 129 15,0-5 0-15,-2-1 0 16,1 0 0-16,-4-5-129 15,1 5-129-15,-3 1-258 16,-1-5 129-16,-4 1-129 16,3 2 129-16,-5-4 0 15,2 4 129-15,0-3-129 16,1 0 387-16,-1-5-129 15,1 9 258-15,-2-7-258 16,1 0 0-16,-4-2-258 0,-1 3 258 16,-1-5 0-16,-1 0-129 15,-2-6 258-15,-1 1 0 16,0-2 0-16,2 1 129 15,-3 1 0-15,0-5 0 16,-2 4 129-16,0-3 0 16,0 3-258-16,-3-6 0 15,-2 3 129-15,1 0 0 16,-1-7 0-16,3 1 129 15,-2 0-258-15,1-2 387 16,0-1-129-16,0-3-129 16,1-1 0-16,-1-6 0 0,0 3-129 15,-1-3 0-15,1-5 0 16,0 5 0-16,0 2 0 15,2-6 258 1,-1 1-258-16,-1-2 0 16,4 0 129-16,0-5 0 0,3 3-129 15,1-6 129-15,4-1 0 16,1 1 0-16,4-6 0 15,0 0-129-15,7-1 0 16,0-2-129-16,1-2 129 16,3-2-129-16,0 0 129 15,1-4-129-15,0 0 0 16,1 2 129-16,-1-7 0 0,4-1 0 15,-2-2 0 1,0 0 0-16,5-7-129 16,-2-2 0-16,5-1 129 15,-1-7-387-15,6 5 258 0,-3-7 0 16,2 0-129-16,2 0-258 15,0-2 258-15,3-1-258 16,-2-1 258-16,4-2 0 16,-4-4-129-16,3-3 258 15,1-6 0-15,-1-3 0 16,3-6 0-16,-1-2 0 15,1-2-129-15,2 1-129 16,0-1 0-16,5 3-129 16,-2 0-387-16,2 1-516 15,6 8-1290-15</inkml:trace>
  <inkml:trace contextRef="#ctx0" brushRef="#br0" timeOffset="69617.9819">10696 12149 258 0,'89'127'645'16,"-43"-67"-129"-16,1 0-258 15,3-5 0-15,-1-2 258 16,2-2-258-16,0-2 129 15,-5 1-129-15,0-7 0 16,-4 6 387-16,1-1-129 16,-5 2 0-16,-1-1 129 15,-2-1 129-15,2-2-258 0,1 0 0 16,2-3 0-16,-3-4-129 15,1-6 0-15,-2-2-129 16,-3-2 0-16,-2-1 129 16,-3-3-258-16,-3-4-129 15,-4-1 129-15,-3-1-129 16,-4 0 129-16,-1-2-129 15,0-1 129-15,-4-4-129 16,1-1 258-16,-10-11-258 16,14 16 0-16,-14-16 129 15,8 13-129-15,-8-13 129 16,0 0 0-16,0 0-129 15,4 10 129-15,-4-10 0 0,0 0 0 16,0 0 258-16,0 0-258 16,0 0 129-16,0 0 0 15,0 0 258-15,-8 1-258 16,8-1 0-16,-14-11 129 15,3-6-258-15,-4 0 0 16,-3-7 0-16,-3-5 0 16,-5-5 0-16,-5-1 0 15,-3-8 0-15,-2 0 258 16,-6-5-258-16,0-1 258 15,-3-3-129-15,0 1 0 16,-2-4 129-16,2 2-258 16,-3-1 129-16,0 1-129 0,2 1 0 15,-2 2 0-15,2-1 0 16,-3 1-129-1,4 1 0-15,-1 0 0 16,4 0-129-16,1-2 129 0,0 1 0 16,2-4-129-16,1 0 129 15,2-2-129-15,-2-1 258 16,2 1-129-16,-1 1 258 15,0-1-258-15,0 2 129 16,0 0 0-16,1 1-129 16,-3 7 129-16,1-5-129 15,0 5 129-15,-2-1 0 0,3-1 129 16,-2 2-258-1,3 2 129-15,-2 0 0 16,6 6 0-16,-1-2 0 16,3 8 0-16,1 0 0 0,2 1-129 15,1 4 129-15,2 3 0 16,2 1-129-16,2 2 0 15,2 1 0-15,2 0 0 16,1 2 0-16,5 3 0 16,0 0 0-16,4 2 0 15,1 0 0-15,2 0 0 16,3 13 0-16,-7-16 0 15,7 16-129-15,0 0 0 16,-1-11 129-16,1 11-129 16,0 0 129-16,0 0-258 15,0 0 0-15,8 6-387 16,6 7-1806-16,5 5-1806 0,-2-11-516 15,12 10 129-15</inkml:trace>
  <inkml:trace contextRef="#ctx0" brushRef="#br0" timeOffset="71261.0759">11899 13475 129 0,'-20'-13'3096'16,"3"-2"129"-16,17 15-1935 0,-8-14-516 15,8 14-129-15,-12-10-258 16,12 10 258-16,-9 0-129 16,9 0 0-16,-11 6 0 15,11-6-129-15,-10 21 0 16,3-8-129-16,3 3-129 15,3 3 0-15,0 0-129 16,1 1 129-16,1 2-129 16,3-4 129-16,7-1 0 15,2-3 0-15,0-3 129 16,1-5-129-16,5-2 129 15,-3-4-129-15,2-6 129 0,-5-4 0 16,1-1 129-16,-4-6-129 16,2 1 0-16,-8-4 0 15,0 2 0-15,-4-1 129 16,0 1-258-1,-1-1 129-15,-5 3 0 0,-3 1 0 16,1 1-129-16,-5 3 129 16,1 7 0-16,0-2 129 15,0 6-258-15,2 2 0 16,-1 6 0-16,5 8 0 15,0 1 0-15,3 4-129 16,3 5 0-16,0-2 0 16,5-3 0-16,2 1 0 0,4-4 0 15,0-6 0-15,1-4 0 16,1-4 129-1,0-4-129-15,0-1 129 16,-1-5 0-16,-4-8 0 0,1 3 0 16,-5-6 0-16,-3 1-129 15,-1-3 129-15,-5-1 0 16,-7 2 0-16,-1 3-129 15,-4 3 129-15,1 4 0 16,-1 3-129-16,0 4 129 16,1 1-129-16,3 12 0 15,4 3 0-15,2 3 0 16,3 3 0-16,4-1 0 15,2 4 0-15,7-2 0 16,0-4 0-16,3-2 0 16,1-7 0-16,1-4 0 15,0-5 0-15,-1 0 129 0,-3-10-129 16,0-1 129-16,-3-3-129 15,-3-1 0-15,-2-2 129 16,-2 0-129-16,-2 1 129 16,-4 3-129-16,-2 2 0 15,-3 4 0-15,1 1 0 16,1 6 0-16,-2 0 0 15,11 0 0-15,-13 23 0 16,9-7-129-16,4 5 129 16,0 0 0-16,5 1 0 15,2 0 0-15,2-5 0 16,4-6 0-16,-2-1 0 15,-2-6 0-15,2-4 129 0,-11 0-129 16,14-18 129-16,-10 1-129 16,-4-1 129-16,0-1 0 15,0-4-129-15,-8 3 0 16,0-1 0-16,-2 4 0 15,-1 6 0-15,-1 1 0 16,-1 8 0-16,3 2 0 16,10 0-129-16,-15 23 129 15,13-4 0-15,2 1 0 16,0 0 0-16,3 4 0 15,5-6-129-15,3-5 258 16,-1-2-129-16,1-7 0 16,-1-4 0-16,1 0 129 0,-11 0-129 15,13-16-258-15,-13 16-1419 16,12-8-2580-1,-12 8-387-15,1-12-387 16,-1 12 0-16</inkml:trace>
  <inkml:trace contextRef="#ctx0" brushRef="#br0" timeOffset="81606.6676">14451 13401 1032 0,'0'0'2193'0,"0"0"-1548"16,0 0-387-16,0 0-129 16,0 0 0-16,0 0-129 15,0 0 258-15,0 0-129 16,0 0 129-16,0 0 0 0,0 0 258 15,0 0-258 1,0 0 387-16,0 0-387 16,0 0-258-16,0 0-129 15,0 0-1032-15,0 0-1806 0,0 0 259 16</inkml:trace>
  <inkml:trace contextRef="#ctx0" brushRef="#br0" timeOffset="82024.6915">14626 13293 1935 0,'-9'10'3354'0,"-3"-10"0"15,12 0-3096-15,-17 6-258 16,17-6 0-16,-15 20 258 15,2-10 387-15,4 7 258 16,-8 0-129-16,4 6 258 16,-7-2 0-16,4 10 0 15,-9-3-129-15,8 4-258 16,-4 1-129-16,2-2-258 15,2-2-258-15,4-4 129 16,0-3-258-16,1-4 0 0,7-7 0 16,5-11-258-16,-10 16 0 15,10-16-129-15,0 0-516 16,0 0-387-16,-5-9-774 15,5-7-903 1,-2-9-1032-16</inkml:trace>
  <inkml:trace contextRef="#ctx0" brushRef="#br0" timeOffset="82301.7074">14356 13327 645 0,'5'-33'2709'0,"-5"33"-387"16,11-5-258-16,-11 5-516 15,18 16-387-15,-9-1 129 0,11 12-129 16,0-6-129-1,6 8 129-15,-1-4-258 16,10 5 0-16,-8-5-129 16,9 3 0-16,-6-6-258 0,4 5-129 15,-9-5-129-15,2-1 0 16,-8-2-129-16,-1-2 0 15,-5 0-258-15,-4-6 0 16,-1 5-258-16,-8-16-1419 16,0 13-2451-16,0-2-258 15,0-11-387-15</inkml:trace>
  <inkml:trace contextRef="#ctx0" brushRef="#br0" timeOffset="84797.8501">9189 13332 2193 0,'-17'-28'2967'0,"12"17"-1419"16,-6 1-645-16,11 10-516 15,-20-5-129-15,11 5-129 16,-3 2 129-16,-1 5 129 15,1 9 0-15,-5 1 258 16,-2 11 129-16,-2 1-129 16,-1 9 0-16,-4 6 129 15,-2 2-258-15,-4 4 0 16,3-1-258-16,0-3-129 15,3-3 0-15,2-9-129 16,6-8-129-16,4-6-258 0,5-7-1161 16,9-13-1935-16,0 0-645 15,0-7 258-15</inkml:trace>
  <inkml:trace contextRef="#ctx0" brushRef="#br0" timeOffset="85052.8647">8846 13132 645 0,'-8'16'4128'15,"8"8"0"-15,-9-3-258 0,9 12-3354 16,4 14 129-16,14 16-387 15,6 5-129 1,8 5-129-16,6 0 0 16,4-2-129-16,2-10-129 0,3-7-258 15,-2-15-645-15,-1-19-2580 16,4 1-129-16,-16-21 129 15</inkml:trace>
  <inkml:trace contextRef="#ctx0" brushRef="#br0" timeOffset="115843.6258">12384 10435 516 0,'7'11'1677'0,"11"14"-387"16,-6-4 129-16,4 5-516 0,4 6 129 16,2 3-516-16,5 5-129 15,-1-3 0-15,3 2-129 16,4 0 0-16,1-2 0 15,1-4-129-15,-2-2 0 16,1-4 0-16,-1 0-129 16,-2-1 129-16,-3 0-129 15,-5-2 0-15,-4-2 129 0,-7-1 387 16,-1 0-258-16,-11-2 387 15,0 0-258 1,-12-3 387-16,-4 1 0 16,-9-4-129-16,1 7 0 0,-7-4-129 15,0 2-129-15,-2-1-129 16,0 1-516-16,7 0-2580 15,10 7-1161-15,-9-19-387 16</inkml:trace>
  <inkml:trace contextRef="#ctx0" brushRef="#br0" timeOffset="116846.6832">14608 13410 1548 0,'-12'0'-903'0,"1"-2"259"15</inkml:trace>
  <inkml:trace contextRef="#ctx0" brushRef="#br0" timeOffset="117047.6947">14608 13410 129 0,'-46'5'1419'15,"34"7"258"-15,12-12 0 16,-18 12-129-16,18-12-258 15,-21 23-516-15,10-10-129 16,-5 1-258-16,1 2 0 16,-1 0-258-16,2 3-129 0,-3-1 129 15,0 0 0-15,0 1-129 16,3-2 129-16,0 0-129 15,2-1 0 1,0 0-129-16,4-1-258 0,0-1-903 16,7 3-1419-16,-11-17-774 15</inkml:trace>
  <inkml:trace contextRef="#ctx0" brushRef="#br0" timeOffset="117335.7112">14281 13332 258 0,'0'17'3741'16,"2"2"0"-16,-2-19-258 15,17 11-3483-15,3 1 129 16,8 4 0-16,6-2-129 16,4 4 0-16,2 4 258 15,6-2-516-15,-5 0 258 16,0 2-129-16,1-4-516 15,-6-10-2709-15,3 14-516 16,-19-22 388-16</inkml:trace>
  <inkml:trace contextRef="#ctx0" brushRef="#br0" timeOffset="118920.8019">14786 13422 1935 0,'-13'-32'387'16,"2"25"-387"-16,-4 0-516 0,-3 7-1289 15</inkml:trace>
  <inkml:trace contextRef="#ctx0" brushRef="#br0" timeOffset="119910.8585">14562 13398 3096 0,'6'14'2967'0,"-6"-14"-1032"15,0 0-2322-15,-6 13 129 16,6-13-129-16,-6 11 258 16,6-11-258-16,-16 11 387 15,16-11 0-15,-19 3 258 16,8-3 258-16,-2 0-129 15,1 0 129-15,3-5-129 16,9 5 129-16,-19-12-258 16,19 12 0-16,-10-11 129 15,10 11-387-15,-7-11 0 16,7 11-129-16,0 0 129 15,0 0 0-15,0 0 129 16,-1 12-129-16,1 1 0 0,0 2 129 16,1 2-129-16,2-1 258 15,2-1-129-15,2-2 258 16,-7-13 0-16,13 13 129 15,-13-13-129-15,13 0 0 16,-13 0 0-16,11-12 0 16,-11 1 129-16,0 0-387 15,0 11 0-15,-4-18 0 16,4 18 0-16,-16-9-129 15,5 8 0-15,11 1 129 16,-14 0-129-16,14 0-129 16,-7 17 129-16,6-6 0 0,1 2-129 15,0-1 129-15,1-2 0 16,-1-10 0-16,12 18 0 15,-12-18 0 1,13 15 0-16,-13-15 0 16,15 8 129-16,-15-8-129 0,14 5 0 15,-14-5 0-15,13 3 0 16,-13-3 0-16,0 0 0 15,0 0 0-15,0 0 0 16,0 0 0-16,0 0 129 16,-10-6-129-16,10 6 0 15,-16-2 0-15,16 2 0 16,-14-1 0-16,14 1 0 0,-10 0 0 15,10 0 0 1,0 0 0-16,0 0 0 16,0 0 0-16,0 0 0 15,-9 5-129-15,9-5 129 0,0 0 0 16,0 0 0-16,-5 12 0 15,5-12 0-15,0 0-129 16,-8 14 129-16,8-14 0 16,-5 14 0-16,5-14 0 15,-6 14-129-15,6-14 129 16,-4 12 0-16,4-12-129 15,0 0 129-15,-9 14-129 16,9-14 129-16,0 0-258 16,-11 13 258-16,11-13-129 15,0 0-129-15,-12 10-387 16,12-10-129-16,0 0-774 15,0 0-387-15,0 0-516 0,0 0-645 16</inkml:trace>
  <inkml:trace contextRef="#ctx0" brushRef="#br0" timeOffset="126120.2136">13343 7378 645 0,'-16'-11'903'16,"16"11"-129"-16,0 0 0 15,0 0-258-15,0 0 0 0,13 0 0 16,8 1-129-16,5 9 129 15,4-3 0-15,10 3 258 16,3-2-258-16,7 0-258 16,2-1 258-16,3 2-258 15,4-3-129-15,-1-3 0 16,0 0 129-16,-1 0-258 15,-3-3 129-15,-4 3-129 0,-4-1 0 16,-5-2 0 0,-7 0 0-16,0 0 0 15,-8 0 129-15,-1-2-258 16,-8 2 0-16,-4 0-129 0,-1-2-258 15,-12 2-903-15,11-8-1161 16,-11 8-129-16</inkml:trace>
  <inkml:trace contextRef="#ctx0" brushRef="#br0" timeOffset="126428.2313">14087 7273 129 0,'24'8'1419'16,"-10"1"0"-16,6 2-129 0,2 3-258 16,-2-1 387-16,4 3-387 15,-6 0 129-15,7-2-516 16,-9-5 129-16,4 3-129 15,-8-8-129-15,-3 4 129 16,-9-8-258-16,3 16 129 16,-10-4-258-16,-8 5 0 15,-7 3 0-15,-7 5-129 16,-4 5-516-16,-8 2-774 15,3-3-2322-15,-3 11-1032 16,-7-18 258-16</inkml:trace>
  <inkml:trace contextRef="#ctx0" brushRef="#br0" timeOffset="126829.2542">13314 7406 1161 0,'0'0'3612'16,"-8"10"-903"-16,8 8-2451 15,3 9-258-15,5 7-129 16,1 14 258-16,-1 9 129 0,1 12 0 15,-2 9 0-15,0 11 129 16,-1 4 0-16,-1 7 258 16,-1-5-258-16,0 1 129 15,-3-12-129-15,6-9 129 16,-5-11-258-16,1-7-129 15,2-17-387-15,-3-9-1677 16,-2-16-2193-16,5 7 0 16</inkml:trace>
  <inkml:trace contextRef="#ctx0" brushRef="#br0" timeOffset="127359.2845">13537 8388 1419 0,'21'-23'1806'16,"-9"16"-903"-16,1 0-258 15,6-3-258-15,3 1 129 16,-1 0-129-16,8 0 258 16,0 1-129-16,2 0-129 15,-1 2 129-15,0 1-129 0,-4 5 0 16,-2 0-258-16,-5 11 0 15,-8 4 0-15,-5 5 0 16,-6 7-129 0,-4 8 387-16,-12 3-258 0,-4 10 0 15,-2 0 0-15,-2 5-129 16,-5 3 258-16,5-6 0 15,0-3 0-15,6-5-129 16,6-5 129-16,6-6 258 16,4-8 0-16,4-2 0 15,11-12 0-15,8 1 0 16,4-7-129-16,8 0-129 0,0-3 258 15,5 0-387-15,-2-3 0 16,-2-3-129 0,-5 0 0-16,-1 1-129 15,-10 1-258-15,-6-5-129 0,-12 9-903 16,8-10-1419-16,-16-5-1677 15,-1 12 129-15</inkml:trace>
  <inkml:trace contextRef="#ctx0" brushRef="#br0" timeOffset="127578.297">13542 8803 774 0,'-17'-8'3999'15,"29"2"-1419"-15,5-1-774 16,7 3-645-16,3-5-387 15,9 4-129-15,2-3-387 0,-1 5-129 16,5-1-516-16,-3-2-258 16,0 4-387-16,-7-7-129 15,3 3-387-15,-8-5 0 16,-3 1-645-16,-2 0-516 15</inkml:trace>
  <inkml:trace contextRef="#ctx0" brushRef="#br0" timeOffset="127927.317">14076 8761 3096 0,'4'49'2709'15,"-1"-20"-516"-15,-1-3-387 16,5 1-516-16,-7-3-258 15,5 1-258-15,-3-8-258 16,0 0 0-16,-2-17-129 16,5 12-129-16,-5-12 0 15,0 0 0-15,6-11-129 16,-5-2-129-16,3-7 0 15,-1-1-129-15,1-3 129 16,-2 0-387-16,4 1 258 16,-2 3 0-16,-2 0 0 15,2 8 0-15,0 1 129 16,-4 11-129-16,0 0 0 0,13-10 0 15,-13 10-258-15,0 0-258 16,15 5-1290-16,-15-5-2193 16,0 0-129-1</inkml:trace>
  <inkml:trace contextRef="#ctx0" brushRef="#br0" timeOffset="128209.3331">14080 8510 3870 0,'-10'-20'4644'0,"10"20"-258"16,0 0-1290-16,0 0-3225 15,0 0-903-15,0 0-1032 16,1 13-1677-16,2-2-1032 15,5 11 517-15</inkml:trace>
  <inkml:trace contextRef="#ctx0" brushRef="#br0" timeOffset="128659.3589">14254 8788 1548 0,'15'66'2322'15,"-9"-29"-516"-15,-1 0-258 16,-3-6-645-16,1 2-129 16,-3-12-129-16,2 3 0 15,-2-24 0-15,-4 19-129 16,4-19 129-16,-10-9-258 15,3-9 129-15,-1-7-129 16,2-5-129-16,0-5 0 16,1-4-258-16,5 3 0 15,0 0 129-15,0 5-129 0,8 6 0 16,1 3-129-16,3 7-129 15,0 5 258-15,1 7 0 16,0 2-129-16,5 1 258 16,-4 5-129-16,2 6 258 15,0 5 0-15,-2 2-129 16,-1 0 0-16,0 1 129 15,-1 1-129-15,-1-2-129 16,-4-1 0-16,-2-2-129 16,-5-15-516-16,0 18-1161 15,0-18-1677-15,-20 0-903 16,20 0 258-16</inkml:trace>
  <inkml:trace contextRef="#ctx0" brushRef="#br0" timeOffset="128874.3712">14312 7890 3483 0,'-10'18'4902'0,"-5"14"-258"16,6 27-1419-16,-8 9-7611 16,-3 1-258-16,5 12-387 15</inkml:trace>
  <inkml:trace contextRef="#ctx0" brushRef="#br0" timeOffset="133992.6639">14089 7069 258 0,'73'-58'645'0,"-32"32"0"15,2 2 129-15,5 1-129 16,-1 3-129-16,6 2 129 16,1 4 0-16,0 3-258 15,1 3 258-15,0 2-387 16,0 5 387-16,-2 1 0 15,4 0-258-15,-5 1 0 16,5 8-129-16,-2-1 0 16,4 3 129-16,1 2-129 0,-1 4 0 15,-2 2 258-15,0 0-258 16,-4 2 129-16,-2 3-129 15,-1-1 0-15,-1 2 0 16,-6-2 0-16,1 1-129 16,-2-3 0-16,-2 3-129 15,1-3 0-15,-1-5 129 16,0 0 0-16,1-6-129 15,1-5 129-15,-2-3 0 16,3-4 129-16,-2-7-258 16,3-7 129-16,0-4 0 15,-3-5 0-15,3-1-129 16,-2-7 0-16,0 1 0 0,-2-2 0 15,-2 2 0-15,0 1 0 16,-5 2 0-16,0 0-129 16,-5 3 129-1,-3 7 0-15,-4-1 0 0,-4 5 129 16,-1 0-129-16,-3 3 0 15,-1 3 0-15,-12 9 0 16,14-13 0-16,-14 13 0 16,11-4 0-16,-11 4-129 15,0 0 129-15,0 0 0 16,0 0 0-16,0 0 0 15,3 11 0-15,-3-11 0 16,-3 19 0-16,-2-6 0 0,0 3 129 16,2 2-129-1,-2 2 0-15,0 3 0 16,4 0 129-16,0 3 0 15,1-2-129-15,1 1 129 0,3 2-129 16,6-4 258-16,3 2-129 16,4-9-129-16,1 1 0 15,6-5 129-15,5-2 0 16,1-9 129-16,5-1-129 15,-1-5 0-15,5-5 0 16,-2-6 129-16,3-2-129 16,2-5-129-16,0-4 0 15,-2 6-129-15,2-3 129 16,0 4-258-16,-1 1 258 15,5 2 0-15,-1 0-129 16,4 5 258-16,1 2-129 16,3 2 0-16,0 2 0 0,1 1 0 15,-2 3 0-15,3 1 258 16,-1 1-258-16,-7 1 0 15,2 5 0-15,-5 2 0 16,-1 3 0-16,-2 2 0 16,0 1 0-16,-7 7 129 15,0-1 0-15,-2 4 0 16,-7 4-129-16,0 2 129 15,-5 1 0-15,-4 1 0 16,-6 5 129-16,-2-4-129 16,-4 1 258-16,-4-4-258 15,0-3 129-15,-7-3 0 0,1-4-129 16,0 5-1806-16,0-10-2709 15,-11-17-258-15,5-11-387 16</inkml:trace>
  <inkml:trace contextRef="#ctx0" brushRef="#br0" timeOffset="136738.8209">8469 8790 258 0,'-1'-22'903'0,"1"22"-258"15,5-8 0-15,-5 8-129 16,20 7 0-16,-6 8 129 16,2 7 258-16,4 12 0 15,7 10 129-15,4 13 0 16,7 8-129-16,7 7-258 15,13 8 0-15,3 3 0 16,9 6-516-16,6 0 129 16,-1 5-129-16,3 3 0 15,2 6 129-15,0 13-129 16,-3 6 0-16,4 16 0 15,-2 0 0-15,0 5 0 0,-1-3 0 16,2-5 258-16,-6-8-258 16,-2-15 0-1,-6-15 0-15,-7-17 0 16,-8-11-129-16,-7-17 129 0,-9-12-258 15,-4-7-516-15,-9-5-3225 16,-22-28-129-16,13 0 0 16</inkml:trace>
  <inkml:trace contextRef="#ctx0" brushRef="#br0" timeOffset="139013.9509">8832 9093 1935 0,'29'-32'516'16,"-7"14"-387"-16,6-3-129 15,3-4 0-15,8 3 129 16,0-2-129-16,6 0 258 16,-1-4-129-16,7 5 258 15,-5-6 129-15,7 3 258 16,-3-5-258-16,7 7 258 15,2-6 129-15,6 2-258 0,-2-3 0 16,3 4-258-16,4 0-129 16,2 1-129-1,-2-3 0-15,4 1-129 16,0 3 0-16,1 2 0 0,4 2 0 15,0 1 0-15,3 1 129 16,-3 1-129-16,7 0 129 16,2 1-129-16,1 1 129 15,2-2 129-15,1 0-258 16,0 0 129-16,2 0 0 15,2-2-129-15,-4 4 129 16,0 0-129-16,-2 5 129 0,0 0-129 16,0 2 0-1,-3 2 129-15,2 2-129 16,-1 4 0-16,1-1 0 15,-3 2 0-15,0 0 0 16,-2 0 0-16,3 6 0 0,-1-1 0 16,1 9 0-16,-4-1 0 15,0 3 0-15,3 4 0 16,-6 0 0-16,2 4 0 15,-2-1 0-15,1 0 0 16,-1 1 0-16,-1-1 258 16,3-2-129-16,-1 1-129 15,-1-1 129-15,-1 1 129 16,-1 1-129-16,-3 2 0 15,3-2 129-15,-1 2-258 16,0 3 129-16,-5-2-129 16,1-2 0-16,1-1 0 0,-4 0 129 15,0-4-129-15,-2 2 129 16,0 0 0-16,-1-2 0 15,-2 5 0-15,-1 2-129 16,-3 2 0-16,-2 7 258 16,2 3-258-16,-3-1 0 15,0 2 0-15,-4 0 0 16,-1 1 129-16,1-1 0 15,0 1 0-15,0-6 129 16,-4 2-129-16,0-5 258 16,-1 3-258-16,-3-1 129 15,0 3-129-15,-1 0 0 16,-1 2-129-16,-6-1-129 0,3 2 129 15,-6 6 0-15,2-4 129 16,0 4-129-16,-1-3 129 16,-3-2-129-1,1 0 129-15,3-1 129 0,-4-6-129 16,4 1 0-16,1-1 0 15,-1 0 0-15,0 2-129 16,1 1 129-16,0 3-129 16,-2 4 129-16,0 2-129 15,-1 6 129-15,0-3 0 16,-4 3 0-16,1 0 129 15,0 0-129-15,2-1 129 16,-1 2-129-16,2 1 129 0,1-5-129 16,2 3 129-1,3 3-129-15,-1 2 0 16,3 0 0-16,1-1-129 15,-1 5 129-15,-2-1-129 0,0 5 258 16,-3 0-258-16,-3-5 0 16,-1 2 129-16,-4-4-129 15,3 3 129-15,-4-6 129 16,0 4-129-16,-3-7 0 15,1 4 0-15,-1-1 0 16,-2 1-129-16,0 3 129 16,-4 1 0-16,3-2-258 15,-3 4 258-15,4-1-129 16,-2-3 129-16,-2 2-129 15,1-3 129-15,-1-1 129 16,1-1-387-16,-4-1 258 16,0-1-129-16,-1-2 129 0,1 1-129 15,-4 2 129-15,3-5-258 16,-4 3 129-16,1-4 0 15,-1 1 0-15,0-3 129 16,-1 2-258-16,-2-4 129 16,-1-2 0-16,0 0 129 15,-2-5-129-15,-3-1 0 16,1-3 0-16,-2-3 129 15,1-5 0-15,-3-5 0 16,1-3-129-16,-1-7 129 16,0-9 0-16,0 16-129 15,0-16 0-15,0 0-129 16,-6 3-129-16,6-3 129 0,-17-1 0 15,2-5-129-15,2-2 0 16,-7-3 0-16,2-2 0 16,-2-2 0-1,-2 1 129-15,1-1-129 0,2-2 258 16,-2 0-129-16,5 1 129 15,0 3-129-15,3 4 129 16,1-2 0-16,12 11 0 16,-13-14 0-16,13 14 0 15,-5-11 0-15,5 11 129 16,0 0-129-16,0 0 129 15,0 0-129-15,5-13 129 0,-5 13-129 16,11-2 129-16,-11 2 0 16,14 0-129-1,-14 0 129-15,19 4 0 16,-9 4 0-16,2 2 0 15,0 3 0-15,2 3-129 0,2 3 129 16,0 1 0-16,1 4 0 16,0 0 129-16,-2 3-129 15,1-2 0-15,1 1-129 16,-4-3 129-16,1 1-129 15,0-4 258-15,0 1-258 16,-2-7 129-16,0-1-129 16,-3-2 129-16,2-2 129 15,-11-9 0-15,17 7-129 16,-17-7 0-16,13 0 0 15,-13 0 129-15,13-6-129 16,-9-6 129-16,4 0 0 0,-3-8-129 16,2-9 129-16,-2-8-129 15,3-6 0-15,0-6-258 16,0-2 258-16,2-7-387 15,-2-10-645-15,11 0-3354 16,-6 1-903-16,-1 1-387 16,-3 7 0-16</inkml:trace>
  <inkml:trace contextRef="#ctx0" brushRef="#br0" timeOffset="141278.0803">15590 9259 1548 0,'-27'0'3483'15,"10"-1"387"-15,17 1-3612 16,-6-11-258-16,6 11 129 15,0-12 0-15,0 12 0 16,9-18 258-16,2 5-129 16,3-1 258-16,3-4-258 15,6 3 129-15,2 0 0 16,1 2-129-16,-1 6-129 15,3 5 0-15,-3 2-129 0,-5 8 0 16,-2 10 0 0,-4 7 0-16,-4 4 0 15,-6 10 129-15,-4 3-129 16,-4 6 0-16,-8 2 129 0,-1 0-129 15,-7-1 0-15,3-5 258 16,-5-3-258-16,4-9 129 16,1-6 0-16,6-7 258 15,-1-11 129-15,12-8-258 16,-11 0 129-16,11 0 129 15,1-19-129-15,9 3-129 16,0-2 0-16,3 2 0 16,3 1 0-16,3 7-129 15,3 3 0-15,1 5 0 16,2 3-129-16,0 8 0 15,1 1-129-15,-1 1-129 16,3 5-645-16,-10-9-774 0,5-2-2451 16,-1 5-645-16,-22-12 387 15</inkml:trace>
  <inkml:trace contextRef="#ctx0" brushRef="#br0" timeOffset="141936.1183">16016 9797 258 0,'21'68'903'0,"-9"-40"-129"16,-1-4 0-16,-3-8 387 15,3 0 258-15,-11-16 516 0,11 9-258 16,-11-9-258-16,1-16 129 15,-2-9-129-15,-3-3-129 16,-4-17-516 0,0-8-516-16,-4-9 0 0,2-3-129 15,-2-7 0-15,1-4-129 16,2 0-129-16,2 1 129 15,2 4-129-15,4 8 129 16,1 4-129-16,3 6 129 16,3 8 129-16,6 11-129 15,-1 5 0-15,3 6 0 16,2 9 0-16,-1 7-129 0,3 7 129 15,0 4-129-15,1 11 0 16,-2 5 0 0,-1 6 0-16,-2 6 129 15,-3 0-129-15,-4 4 129 16,-1-5 0-16,-6 2 0 0,0-6 129 15,-1 0 0-15,-7-7 0 16,-1-1-129-16,-2-3 129 16,3-6-129-16,8-10 129 15,-16 14-129-15,16-14 0 16,0 0 0-16,0 0 0 15,0 0 0-15,0 0 0 16,8 6 0-16,-8-6 0 16,21 13-129-16,-11 2 129 15,0 1 0-15,-1 5-129 16,-1-2 129-16,-3 2 129 15,-2-1-129-15,-1-4 129 0,-2-1 258 16,0-15 0-16,-2 17-258 16,2-17 0-16,-9 4-129 15,9-4-774-15,-15 0-903 16,15 0-2451-16,0 0-516 15,-13-13 0-15</inkml:trace>
  <inkml:trace contextRef="#ctx0" brushRef="#br0" timeOffset="145684.3326">15632 3889 516 0,'-10'86'645'0,"7"-38"0"15,3-4 129-15,0 0-258 16,7-4-129-16,2 2 258 16,3-8-129-16,1-2 0 15,4-2 0-15,-1-5 129 16,1-4-129-16,4-3 129 15,-1-1-129-15,2-3-258 0,2 0 0 16,1-7 129-16,-1 1 0 16,4-8-129-1,2 0 129-15,-1-11-129 16,4-6 0-16,0-6 258 15,1-5-258-15,-2-8 0 0,2-1 129 16,-6-5 0-16,2 3-129 16,-5-4 129-16,-2 3-129 15,-4-4 0-15,-1 7-129 16,-4-4 129-16,1 5-129 15,-3-1 0-15,-2-1-129 16,-5 1 0-16,3-1 129 16,-4-1 0-16,-2-2 0 0,-2 3-129 15,0-4 129 1,-6 2 0-16,-2-1 0 15,-5 2 129-15,1 3-129 16,-5 0 129-16,1 7-129 0,-1 0 0 16,0 9 0-16,-4-3 0 15,1 10 0-15,0 1 0 16,-3 6-129-16,0 0 258 15,-3 5-258-15,-2 1-258 16,-1 0 258-16,-4 5 0 16,0 4 0-16,3 2 0 15,-2 4-129-15,-2 2 129 16,6 1 0-16,-1 6 0 15,4-2 0-15,0 7-129 16,4 1 129-16,1 2-129 16,2 0 129-16,1 3 0 15,2 2 0-15,-1-2-129 0,3 3 129 16,1-5 129-16,2 3-129 15,2 4 0-15,0-1 129 16,2 3-129-16,1 0 0 16,4 0 0-16,1 3 0 15,0 1 0-15,8 4-129 16,-3-4 0-16,7 0 129 15,-1-1-129-15,3-2 129 16,-1-2-129-16,4-8 129 16,3-5-129-16,-4-10 129 15,5-6 0-15,0-10 0 16,2-2-258-16,-5-7-3096 15,1-17-645-15,4 6-387 0</inkml:trace>
  <inkml:trace contextRef="#ctx0" brushRef="#br0" timeOffset="152132.7015">16587 9251 2709 0,'-21'-30'3354'0,"1"-2"0"16,10 16-3354-16,3 1-387 15,7 15-129-15,-12-19 129 16,12 19-129-16,-11-3 387 16,11 3 129-16,-14 8 258 15,1 5 129-15,5 4 0 16,-6 2 129-16,3 5-129 0,-2-2 258 15,3 4-258-15,-1-4 129 16,4 2-129-16,-1-3 0 16,7 3-129-16,1-6 0 15,0 0 0-15,7-4 0 16,3 0-129-16,3-5 0 15,2 0 0-15,2-7 0 16,1-2 0-16,5 0-129 16,-3-9 129-16,7-4-129 15,-2-4 0-15,2-3-129 16,0-3 129-16,-2-6-129 15,2-3 258-15,-5-1-258 16,-2-5 129-16,-7-2 0 0,-1-4 129 16,-8-7 0-16,-4-3 129 15,-1-2 0 1,-6 1-129-16,-5-3 0 15,-2 7 129-15,-2 1 0 0,0 11 258 16,0 4-129-16,3 13-258 16,-1 7 129-16,2 10-129 15,0 5 129-15,5 12-258 16,-1 11 0-16,4 6-258 15,3 16 129-15,1 4 129 16,3 10-129-16,6 1 258 16,4 0-129-16,6-1 387 15,0-7-387-15,8-2 258 16,-6-12-129-16,8-3 0 15,-5-8 129-15,3-5 0 16,-3-5 129-16,1-2-258 16,-4-4 387-16,1 1-387 0,0-3 129 15,0 0 0-15,-2-4-258 16,0 6 0-16,-2-5 0 15,-1 1-129-15,-5-2 129 16,-1-1 0-16,-11-4-387 16,0 0-903-16,0 0-2967 15,0 0-258-15,0 0-516 16</inkml:trace>
  <inkml:trace contextRef="#ctx0" brushRef="#br0" timeOffset="163125.3302">7795 11915 258 0,'-32'-43'2709'16,"19"28"-645"-16,13 15 129 15,-9-10-774-15,9 10-258 16,0 10-516-16,8 4-258 16,5 9-387-16,4 5 129 0,7 9 0 15,2 8-129-15,3 9 0 16,4 6 129-16,3 9 0 15,0 5-129-15,2 2 0 16,0 8 129-16,-1 3-129 16,1-2 258-16,-2-2-258 15,2-5 0-15,-6-6 0 16,-3-10 129-16,-3-8 0 15,-6-12 0-15,-4-7 129 16,-6-9-258-16,-3-5 387 16,-6-8-258-16,-1-13 129 15,-7 7-258-15,-6-7 129 16,-1-7-129-16,-6-4-129 0,0-2 129 15,-5-3-129-15,0-1 129 16,-1 2 0 0,-2 1 0-16,3 1 129 15,-3 0 129-15,7 5 129 0,0-2-129 16,5 4-129-16,2 0 129 15,14 6 0-15,-12-4 129 16,12 4-258-16,9 13 129 16,8 2-129-16,6 7 129 15,7 4 0-15,3 3 258 16,4 4-129-16,1-5 0 15,3 3-129-15,-10-9 129 16,0-2-258-16,-11-10 387 16,1-5-129-16,-12-8-387 15,0-16 0-15,-7-16-903 16,-2-16-3096-16,-3-26-645 15,3-4 0-15,-3-23-257 0</inkml:trace>
  <inkml:trace contextRef="#ctx0" brushRef="#br0" timeOffset="168204.6207">9976 11567 258 0,'-17'-16'2967'0,"17"16"-2193"15,-10-18-516-15,10 18 129 16,-14-15-129-16,14 15 387 0,-17-10-129 16,4 7 258-16,4 3 129 15,-6 0 0-15,2 7 0 16,-4 3 387-16,4 7-645 15,-4 4 258-15,2 9-258 16,-1 1-129-16,2 9-129 16,-1 3 0-16,-1 4-258 15,-1 7 0-15,2 2 129 16,-1 5 0-16,-2 4 129 15,0-1-129-15,1 7 129 16,-3-2 258-16,4 5-258 16,-3-4 0-16,6 7 0 15,-2-6-129-15,6 5 0 0,-2-2 0 16,4 0-258-16,2-2 0 15,-1-6 129 1,4-5-129-16,-3-5 129 16,2-7-129-16,1-7 0 0,-1-14 0 15,0-4 0-15,2-7 129 16,-4-6-129-16,5-11-258 15,0 0 129-15,-12-8-129 16,5-14 0-16,0-2 0 16,-3-11 0-16,1-2 0 15,-3-4 0-15,0 0 258 16,2 0 0-16,-1 7 129 15,2 2 0-15,-2 8 0 16,5 9 0-16,-1 4 0 16,7 11 0-16,0 0 0 15,0 17 0-15,0 7-129 16,8 4 0-16,4 6 0 0,-1 2 258 15,3 1-258-15,2-1 129 16,1-8 0-16,-3 0 129 16,1-14-129-16,1-6 0 15,1-9 0-15,3-17-129 16,3-2-903-16,6-16-3225 15,-1-19-258-15,9-3-516 16,-5-22 0-16</inkml:trace>
  <inkml:trace contextRef="#ctx0" brushRef="#br0" timeOffset="187160.705">19692 4456 1 0,'60'-6'515'0,"-14"2"-128"16,14-2 129-16,6-5-258 16,13-1-129-16,9-6 0 15,7-1 129-15,13-2 0 0,12-1-129 16,12-1 258-16,9-1-129 15,11 1-129-15,11 3-129 16,10 3 129-16,9 1-129 16,9 4-129-16,5 1-129 15,0 1-129-15,47 3 0 16,-38 2 0-16,-3 3 0 15,-3 2 0-15,-5 0 129 16,-7 0 0-16,-9 6 129 16,-8-2 129-16,-54 3 0 15,27 3 0-15</inkml:trace>
  <inkml:trace contextRef="#ctx0" brushRef="#br0" timeOffset="187638.7323">20162 7337 516 0,'235'-6'516'16,"-98"8"-387"-16,20 4 129 15,14-1-258-15,14 1 0 16,6 0 0-16,18 0-258 16,7 0 129-16,5-4 0 0,8-2 129 15,4-3-129-15,2-3-644 16</inkml:trace>
  <inkml:trace contextRef="#ctx0" brushRef="#br0" timeOffset="197717.3088">8978 13517 903 0,'-8'44'129'0,"7"-27"0"15</inkml:trace>
  <inkml:trace contextRef="#ctx0" brushRef="#br0" timeOffset="198376.3463">8952 13571 2322 0,'-13'8'2838'0,"13"-8"-1548"15,0 0-387 1,0 0-516-16,0 0-387 15,0 0 0-15,0 0 0 0,0 6 258 16,0-6-129-16,0 0 0 16,6 11 129-16,-6-11 258 15,0 0-258-15,0 0 387 16,12 15-258-16,-12-15 258 15,0 0 129-15,0 0-129 16,0 0 129-16,0 0-129 16,0 0-129-16,0 0-129 0,0 0 129 15,0 0-258 1,0 0-129-16,-8 3 0 15,8-3-129-15,0 0 0 16,0 0 129-16,0 0-129 0,0 0 0 16,-7 12 0-16,7-12 0 15,0 0 0-15,0 13 0 16,0-13 0-16,0 12 0 15,0-12 0-15,0 0 0 16,0 0 0-16,0 12-129 16,0-12 0-16,0 0-258 15,0 0-129-15,0 0-129 16,0 0-258-16,0 0-129 15,0 0 0-15,0 0-129 16,0 0 129-16,3-11 129 16,-3 11 129-16,0 0-129 15,13-13 516-15,-13 13 129 0,12-3 258 16,-12 3 0-16,12-6 129 15,-12 6 129-15,0 0 0 16,12-3 258-16,-12 3 0 16,0 0-129-16,0 0 129 15,0 0 129-15,0 0-258 16,0 0-129-16,0 0 0 15,0 0-258-15,0 0-387 16,0 0-516-16,0 0-2451 16,0 0 129-16</inkml:trace>
  <inkml:trace contextRef="#ctx0" brushRef="#br0" timeOffset="200016.4403">9487 10543 129 0,'-9'-4'1419'0,"-2"0"129"15,11 4 0-15,-16 0-129 16,7 1 258-16,9-1-516 15,-26 17-129-15,14-2-129 16,-8 2-387-16,2 12 258 16,-7-4-129-16,1 10 0 15,-9 5 129-15,3 6-129 16,-7 4 0-16,0 11 0 15,-5 1 0-15,1 10-258 16,-3 1 129-16,-1 10-129 16,1-4 0-16,1 11 0 0,0 1 0 15,4 6-129-15,0 4 0 16,5 9-129-16,1 0 129 15,5 4-129-15,2-2 129 16,7-2-258-16,3-9 129 16,6-6-129-16,3-16 0 15,2-13 0-15,4-14 129 16,1-13-258-16,0-9 0 15,1-12 258-15,-1-18-129 16,0 0-129-16,5-6 129 16,-5-19-129-16,0-16 0 15,0-8 258-15,-1-10-258 16,-4-7 0-16,0-4 129 0,-1-3 0 15,1 14-129-15,1 3 258 16,-3 13 0-16,2 11-129 16,1 6 129-16,4 26-129 15,0 0 129-15,-4 19-129 16,4 24 0-16,0 10 129 15,0 16 0-15,0 4-129 16,1 4 129-16,2-1-129 16,-2-11 129-16,2-11 0 15,0-14 0-15,2-15-129 16,-5-25 129-16,14 3 0 15,-3-18 258-15,6-13-129 16,2-14-258-16,4-2 258 0,1-5-258 16,0 1 0-16,1 6-129 15,-3 2 129 1,-2 11-129-16,-4 9 0 15,-6 10 129-15,-10 10 0 0,16-9 0 16,-16 9-129-16,0 0 129 16,0 0 0-16,0 0 129 15,0 0-129-15,0 0 0 16,7 7 0-16,-7-7-129 15,0 0-387-15,0 0-2193 16,1 13-1935-16,-1-13-258 16,0 0-387-16</inkml:trace>
  <inkml:trace contextRef="#ctx0" brushRef="#br0" timeOffset="202779.5983">10063 10122 516 0,'0'0'2709'0,"-9"6"-2451"15,9-6 129 1,0 0-258-16,0 0 0 0,0 0 387 15,0 0 0-15,0 0 258 16,5-12 516-16,-5 12-387 16,21-23 0-16,-6 9 0 15,6-5-129-15,4-1-258 16,8-2 0-16,1-1-258 15,9-5-129-15,2 3-129 16,3-2 129-16,5 1 0 16,1 1-129-16,3-4 129 0,-2 4-129 15,6 1 258 1,0-1-258-16,2 4 129 15,4-1 0-15,3 4 0 16,0-3 0-16,2 7-129 0,0-1 129 16,1 4 0-16,-3 3 129 15,0 2-258-15,-1 2 129 16,1-2-129-16,0 5 0 15,2-1 0-15,3 0 0 16,-4-2 0-16,6 1 129 16,2 0-129-16,-3 3 0 15,4 0 0-15,0 0 0 16,3 3 0-16,2 2 0 15,2 2-129-15,1 2 129 16,2-2-129-16,1 1 129 16,1 0 0-16,0-5-258 15,-2 9 258-15,-2-1 0 0,2 1 0 16,-3 5 0-16,0 5 0 15,-4 5 0-15,0 7 0 16,-4 4-129-16,-4 4 258 16,-1 5-129-16,-1 6 258 15,-2-1-129-15,-4 3-129 16,2-5 129-16,1 3 0 15,-6 0 0-15,6 1-129 16,-5 0 0-16,1 0 129 16,1 3-129-16,3 4 0 15,-5 10 129-15,-2 1 0 16,-4 10-129-16,-2 4 129 15,-2 7 129-15,-1 6-129 0,-6-2-129 16,-1-1 258-16,-2-3-129 16,0 2 129-16,2-10-129 15,-2-1 129 1,3-8 129-16,-5 4-258 0,3-1 129 15,-1 4 0-15,-4 2-258 16,-1 2 129-16,-6 10 0 16,-2 3-129-16,-10 10 129 15,1 3-129-15,-9 4 129 16,-3 7 0-16,-9 3 129 15,2 3 0-15,-4-1 0 16,-2 4 0-16,-8-7 0 0,0 3 0 16,-7-7 129-16,-2 2-258 15,-2-3 0 1,-5 5 0-16,-6 2-129 15,-1 2 0-15,-8 4 0 16,-1 9 0-16,-4 1 0 0,-3 5 129 16,-2-3-129-16,-2-3 0 15,-4-7 129-15,1-3 0 16,-5-5 0-16,-4-4 0 15,-3-8 0-15,-5-6-129 16,-2-2 129-16,-4 0-129 16,-3 1 0-16,-1-1 0 15,-3-8 129-15,-3 3-129 16,-4-8 129-16,-2-1 0 15,0-5-129-15,-4-3 387 16,-1-6-387-16,-4-2 258 16,-5-8-258-16,0-4 129 0,0-5-129 15,-3 3 129-15,-2-15-129 16,-1-3 129-16,-5-10-129 15,-2-9 129-15,1-3-129 16,-2-3 129-16,-1-7 0 16,-1-8-258-16,-3-1 258 15,1-1-129-15,5-4 0 16,3-7 0-16,-1-7 129 15,3-8-129-15,-2-11 129 16,8-3-129-16,0-7 0 16,3-11-129-16,3 3 258 15,-2-3-258-15,-2-2 129 16,6-4 0-16,1 2-129 0,5-5 129 15,-3-8 0-15,7-2-129 16,1-5 129-16,2-7 0 16,4-6-129-16,-1-2 258 15,3-5-258-15,1-5 258 16,2-1-129-16,2-4 0 15,0-2-129-15,5-2 129 16,3 3 0-16,4-1 0 16,1-1 0-16,1 0-129 15,5 3 129-15,-1 6 0 16,6 1 129-16,3 0-129 15,5 3 0-15,6 1 0 16,2 7 0-16,8 3 0 0,2 3 0 16,3 2 129-16,4 6-129 15,1 3 0 1,3 9 0-16,1 2-129 15,2 6 129-15,2 5 0 0,2 6-129 16,5 3 129-16,-2 6 0 16,1 4 0-16,2 0-129 15,0 0 129-15,-1 6 129 16,1-2-129-16,1 4 0 15,-2-2 0-15,-1 2 129 16,-1-1-129-16,0 3 0 16,-1-1 0-16,0 3 129 15,-2 4-129-15,2 2 129 16,-1 1-129-16,0 3 129 15,10 10 0-15,-13-11 0 16,13 11 0-16,0 0 0 16,-12-11 0-16,12 11 0 0,0 0 0 15,0 0 0-15,0 0-129 16,0 0 129-16,-5 15 0 15,2 6-129-15,1 7 0 16,-5 9 258-16,2 10-258 16,-4 13 129-16,-2 7-129 15,-2 6 129-15,-3 5-129 16,0-1 129-16,-2 3 0 15,-2-6-129-15,4-2 0 16,-4-10 0-16,3-10 0 16,2-9 0-16,5-12 129 15,0-9-258-15,4-11 258 16,6-11-129-16,-8-15 0 0,8-13 0 15,0-7 0-15,6-12 0 16,-2-6-129-16,6-7 0 16,-2-6 129-16,3 3 0 15,1 1-129-15,1 7 0 16,0 2 129-16,1 11-129 15,0 3 129-15,0 7 0 16,-2 8-258-16,1 4 258 16,-2 2 0-16,-1 9 0 15,-10 9 0-15,17-15 0 16,-6 15 0-16,-2 0 0 15,3 0 0-15,0 2 258 0,1 8-258 16,2 1 0-16,3 2 0 16,-2 3 0-16,5 0 0 15,-1 4 0 1,1 3 0-16,0 0 129 15,3 4-129-15,-2-1 0 0,-1-1 0 16,1 1 129-16,-2-1-129 16,0-2 129-16,-1-4-258 15,-5-4 129-15,-2-1 129 16,0-5-129-16,-12-9 129 15,17 15-129-15,-17-15 0 16,0 0 0-16,11 12 0 16,-11-12 0-16,0 0 0 0,2 11 0 15,-2-11-129 1,0 0 0-16,1 13 129 15,-1-13-129-15,0 0 0 16,0 0-129-16,0 0 0 0,4 10-258 16,-4-10-645-16,0 0-2580 15,0 0-774-15,0 0-645 16,-1 12-258-16</inkml:trace>
  <inkml:trace contextRef="#ctx0" brushRef="#br0" timeOffset="213079.1874">15428 14610 645 0,'-100'333'903'0,"39"-165"0"15,-9-2 129-15,-7 7-129 16,-7-3 258-16,-7-2 0 16,-10-5-516-16,-6 1 0 15,-1-1-258-15,-7-10 129 0,0 4-387 16,-7-12 0-16,-7 3-258 15,-3-10-258-15,1 12 387 16,-6-18-129-16,-10 12 129 16,-7-1 0-16,-9 10 0 15,-9-26 387-15,-9-1-387 16,-8-30 387-16,-16-17 129 15,-3-35-129-15,-3-16 387 16,-3-40-258-16,-3-18 0 16,-1-29-387-16,10-18 258 15,2 1-129-15,12-12-516 16,3 3 129-16,10-14-387 0,7 5 0 15,12-23 129-15,5 20 258 16,8-18-258-16,5 11 129 16,12-16 129-16,7 6 129 15,5-16-129-15,11 12 129 16,7-10-129-16,11 2 129 15,11-8-258-15,9-2 129 16,11-3-129-16,9 2 0 16,8 1-387-16,6-1 0 15,6-3-645-15,2 1-387 16,9 7-516-16,-2-3-129 15</inkml:trace>
  <inkml:trace contextRef="#ctx0" brushRef="#br0" timeOffset="213824.23">8855 13548 1935 0,'0'0'2451'0,"-5"12"-2580"0,5-12-645 16,0 0-129-16,0 0-258 16,4-6 0-16</inkml:trace>
  <inkml:trace contextRef="#ctx0" brushRef="#br0" timeOffset="214132.2476">8855 13548 1 0,'36'-39'515'0,"-36"39"-128"16,0 0-129-16,0 0 258 15,0 0-258-15,0 0 0 16,0 0-129-16,0 0-129 16,0 0 0-16,9-2 0 15,-9 2-129-15,0 0 129 16,0 0-258-16,0 0 129 15,12-5-129-15,-12 5-258 16,0 0 129-16,0 0-257 16</inkml:trace>
  <inkml:trace contextRef="#ctx0" brushRef="#br0" timeOffset="223143.7631">8854 10397 2451 0,'-37'-24'3999'0,"17"7"-129"16,7 6-3225-16,13 11-258 0,0 0 258 15,0 0-258-15,-6 8 129 16,6 15-129-16,0 10 258 15,4 17 0-15,-2 14 129 16,2 18-129-16,-3 13 0 16,2 17-129-16,-2 7-258 15,3 7 129-15,-2-4-129 16,1 0 258-16,-2-11-258 15,0-8-129-15,0-13 129 16,3-12-129-16,-4-18 0 16,4-12-129-16,-1-12 0 15,-3-9-129-15,1-7-258 0,-1-20-903 16,0 0-2064-16,0 0-1032 15,0-28-516-15,-3 5 129 16</inkml:trace>
  <inkml:trace contextRef="#ctx0" brushRef="#br0" timeOffset="223451.7807">8536 10945 1806 0,'-12'-16'4128'0,"12"16"0"0,8 22-2193 16,7 6-903-16,-1 0 0 16,14 11 129-1,1-6-129-15,15 12 0 16,-4-9-129-16,14 5-129 0,-1-4-129 15,7 0-129-15,-4-9 0 16,5 1-258-16,-7-8 0 16,-4 2-129-16,-4-5 0 15,-6-2-129-15,-9-5 129 16,-3-1-129-16,-7 2-387 15,-10-11-1935-15,-11-1-2193 16,15 17-387-16,-15-17-258 16</inkml:trace>
  <inkml:trace contextRef="#ctx0" brushRef="#br0" timeOffset="257064.7032">11278 5489 1419 0,'-21'-23'3354'0,"-11"0"0"16,11 14-3870-16,-4 2 387 0,0 1 0 15,-7 5 129-15,1 1 129 16,-5 0 387-16,-1 7-129 15,0 11 129 1,-4 1-129-16,7 8-129 0,-6 8 129 16,6 9-258-16,1 10-129 15,-1 11 0-15,6 9 0 16,3 2 0-16,7 10-129 15,3 6 129-15,6 1 0 16,7 3-129-16,4-2 258 16,14-4 0-16,6-2 0 15,10-6 0-15,7-8 258 16,7-6-129-16,10-11 0 0,6-7 258 15,3-10-258 1,3-7 0-16,4-9-129 16,5-6 258-16,-3-13-258 15,4-5 0-15,-1-10 0 0,1-9 0 16,0-10 0-16,-1-7 0 15,-7-11 258-15,-6-1-258 16,-3-4 0-16,-8-1 129 16,-11-6 0-16,-7 5 129 15,-11-6-129-15,-6 4 0 16,-10-8 129-16,-5 5 129 15,-8-4-258-15,-10 0 0 16,-7-5 0-16,-6 2 129 16,-6-5-258-16,-2 3 0 15,-4-1 0-15,-4 2 0 16,2-3-129-16,-6-1 258 15,1 6-516-15,-1 1 516 0,0 2-129 16,0 6 0-16,-5 2-129 16,3 8 129-16,-2 6 0 15,0 12 0-15,-1 11 0 16,-2 9-129-16,-2 8 129 15,-1 15-129-15,0 12-258 16,0 8-258-16,8 14-3612 16,1 14-387-16,-2-3-516 15,7 8 130-15</inkml:trace>
  <inkml:trace contextRef="#ctx0" brushRef="#br0" timeOffset="258660.7945">19136 10968 3096 0,'0'-22'4902'15,"10"15"-387"-15,7-11-129 16,13 9-4386-16,7-1 0 16,12 2-129-16,5 3 129 15,5 3 0-15,-1 2 0 0,1 2 0 16,-6 4 0-16,-4 4 258 15,-10 7-258 1,-8 4 129-16,-10 4-129 16,-12 5-129-16,-9 5 129 0,-10 8-129 15,-17 5 129-15,-8 4-129 16,-9-1 129-16,-9 3 0 15,-2-2 0-15,0-4 0 16,4-4 129-16,4-9 0 16,13-2 0-16,7-8 0 15,14-1 0-15,9-6 0 16,12-3 129-16,13-5-129 15,12-4 129-15,10-4 129 16,8-2-129-16,4-1-129 16,3-6 0-16,2-3-129 15,-7-1-258-15,-2 2-387 16,-16-8-903-16,-2 5-1806 0,-12 0-1419 15,-15-7-129-15</inkml:trace>
  <inkml:trace contextRef="#ctx0" brushRef="#br0" timeOffset="258831.8043">19280 11261 2580 0,'1'6'4257'16,"32"-2"-258"-16,-2 0-3354 15,7 2-1290-15,4 10-2580 16,-5-14-387-16,10 17-258 0</inkml:trace>
  <inkml:trace contextRef="#ctx0" brushRef="#br0" timeOffset="259222.8264">19760 11526 774 0,'8'85'1935'0,"-4"-43"-258"16,5 0 258-16,0-8 258 0,10 1 0 15,-7-20-129-15,9 2-387 16,-5-19-129-1,10-6-129-15,-9-20-387 16,7-2-129-16,-11-18-387 16,4 1-129-16,-5-8-258 0,-5-2 0 15,-5 4-258-15,-2 6 129 16,-1 7 0-16,-4 9 0 15,-7 11 0-15,1 9 0 16,-3 11 129-16,2 14-129 16,-1 8 129-16,2 10-129 15,3 2 0-15,-1 4-129 16,6 4-258-16,-3-7-645 15,7 1-2451-15,3-5-1290 16,-2-11-258-16,7-2-129 16</inkml:trace>
  <inkml:trace contextRef="#ctx0" brushRef="#br0" timeOffset="259882.8643">20145 11467 3870 0,'32'-27'2838'0,"-15"17"-129"15,-7-1-258-15,9 7-516 16,-9-5-903-16,7 8-258 16,-5 0-516-16,4 3-129 0,-8 9 0 15,3 7-129-15,-5 8 0 16,-2 4 0-1,-4 5 129-15,-1 6-129 16,-7-1 258-16,-5 1-129 0,-7-4 0 16,-1-3 0-16,0-7 129 15,-4-6 0-15,2-6 0 16,5-6 129-16,-2-7 129 15,10-2-129-15,2-11-129 16,8-4 129-16,0-3-129 16,10 2 129-16,5-3-258 15,5 5 129-15,2 0-129 16,6 8 0-16,-1 2 0 15,5 4-129-15,-3 5 0 16,-3 6 0-16,-2 3-129 16,-4 1-516-16,4 8-1806 15,-11-5-2064-15,-8-7-387 0,-5-11-129 16</inkml:trace>
  <inkml:trace contextRef="#ctx0" brushRef="#br0" timeOffset="260756.9144">20386 10994 4128 0,'3'-11'4773'0,"17"10"-129"0,2-5-387 15,11 4-4257-15,5 2-129 16,9 2-516-16,-4 1-387 16,7 11-387-16,-9-4 0 15,4 9-387-15,-17-9-258 16,2 4-1290-16,-6 5-903 15</inkml:trace>
  <inkml:trace contextRef="#ctx0" brushRef="#br0" timeOffset="260946.9253">20454 11191 2967 0,'-16'29'4644'15,"16"-29"-258"-15,30 20-129 16,-1-10-3741-1,6 0-774-15,0-8-1161 0,6 3-1419 16,2 1-1290-16,-10-6-387 16</inkml:trace>
  <inkml:trace contextRef="#ctx0" brushRef="#br0" timeOffset="261633.9646">20833 11337 1032 0,'16'95'3096'0,"-4"-44"-258"16,7 4-258-16,-1-11-129 0,7 4-387 15,-9-15-258-15,12 1-258 16,-13-20-129-16,8 0-387 15,-11-16-258-15,6-11 0 16,-12-17-129-16,4-7-129 16,-6-13-129-16,1-7-258 15,-5-12-129-15,0-9-129 16,0-4 129-16,-4-6-258 15,-2-5 0-15,-6 0 0 16,5-1 129-16,-3-3 0 16,0 4-258-16,1 0 258 15,3 9 129-15,-1 4-129 16,3 10 258-16,3 8-129 0,-1 6 129 15,2 13-129-15,0 5-129 16,0 5 129-16,2 6-129 16,3 4 129-16,-1 2-258 15,4 2 258-15,1 6-129 16,3-1 0-16,4 3 129 15,2 4 0-15,9 2-129 16,4 2 129-16,9 3 0 16,6-1 0-16,12 0 0 15,11 1 0-15,11 0 0 16,10 0 0-16,10 0 129 15,7 0-129-15,18-5 129 0,8 0 129 16,11-5-129-16,8-4-129 16,11-2 129-16,7-3 0 15,8-2 0-15,3-2 129 16,1 3-129-16,-4 1-258 15,-4 0 258-15,-8 2 0 16,-11 6 0-16,-9 2-129 16,-9 5 0-16,-17 3-129 15,-12 2-516-15,-21 0-645 16,-5 9-2967-16,-17 6-516 15,-22-1-387-15,-14 7 0 16</inkml:trace>
  <inkml:trace contextRef="#ctx0" brushRef="#br0" timeOffset="262939.0392">21372 10850 3999 0,'-15'5'4644'16,"15"-5"129"-16,8 6-645 15,1-6-3999-15,8 3 0 16,7-3-129-16,8 0 129 15,-1 0 0-15,6 2 0 16,0 0 129-16,3 3-258 16,-5 2 0-16,0 2 129 15,-6 4-129-15,-6 2 0 16,-5 0-129-16,-8 4 258 0,-8 3-516 15,-4 4 387-15,-16 4-129 16,-6 1 0-16,-12 3-129 16,-1 7 129-16,-6-1 129 15,-1 4-129-15,5-1 129 16,2-2-129-16,9-1 258 15,7-5 0-15,10 0 0 16,10-7 0-16,4-2 129 16,14-6 129-16,8-3-129 15,5-4-129-15,10-2 129 16,2-6 0-16,5 1 0 15,-2-6 0-15,3 3 0 16,-7-3-129-16,-3-3 0 0,-5 1 0 16,-8-4-387-16,-1 6-387 15,-15-10-1548-15,-9 10-2193 16,0 0-387-1,-3-13-129-15</inkml:trace>
  <inkml:trace contextRef="#ctx0" brushRef="#br0" timeOffset="263149.0512">21333 11347 4644 0,'37'4'4773'15,"-14"-4"-129"-15,8 0-516 16,3 0-4128-16,6 6-1290 16,-3 1-2838-16,-3-4-387 0,1 8-387 15</inkml:trace>
  <inkml:trace contextRef="#ctx0" brushRef="#br0" timeOffset="263596.0768">21744 11544 3483 0,'1'50'4644'0,"-1"-29"-258"0,9 4-258 15,-1-3-3870-15,1-4 129 16,7-3-387-16,2-6 387 16,1-5-258-16,-1-4 516 15,6-7-258-15,-3-9-129 16,0-1 258-16,-2-8-258 15,-1-1 129-15,-6-4-258 16,-2 0 0-16,-7-2-258 16,-3 3 129-16,-3 1 129 15,-7 4-129-15,-5 2 129 16,-3 3-129-16,-2 5 129 15,2 5-129-15,-2 5 0 16,1 4 0-16,1 5 0 0,2 7 0 16,3 6-129-16,3 3-129 15,4 6-258-15,1-4-129 16,5 5-387-1,0-8-516-15,12 6-645 0,-4-15-1161 16,5-6-1290-16,8-2-129 16</inkml:trace>
  <inkml:trace contextRef="#ctx0" brushRef="#br0" timeOffset="263851.0914">22035 11296 1419 0,'0'-20'4257'16,"0"20"129"-1,2 9-258-15,1 6-2838 16,-3-1-645-16,7 9 129 0,-4 3-387 16,4 7 129-16,-2-1-129 15,2 6 258-15,-2-4-387 16,2 3 0-16,-2-9 0 15,2 1-258-15,-2-5-258 16,-1-9-516-16,4-1-1806 16,-8-14-1935-16,13 1 0 15,-13-1-258-15</inkml:trace>
  <inkml:trace contextRef="#ctx0" brushRef="#br0" timeOffset="264392.1223">22487 10980 1548 0,'-4'16'3999'15,"4"-16"0"-15,0 18-129 16,0-18-3741-16,7 19 129 15,2-7-129-15,-9-12 258 16,16 13 0-16,-16-13 258 16,17 0-129-16,-17 0 129 15,17-11-129-15,-13-3 129 16,3 0-258-16,-6-1 0 15,-1 2-129-15,0 1-258 16,0 12 129-16,-3-19 0 16,3 19 0-16,-9-3-129 0,9 3 129 15,-10 6-129-15,7 5 129 16,-1 1-129-1,3 0-129-15,1 4-129 16,0-16-645-16,6 13-2580 0,5-7-774 16,-11-6-387-16,19-11 0 15</inkml:trace>
  <inkml:trace contextRef="#ctx0" brushRef="#br0" timeOffset="265001.1569">22872 10610 5805 0,'12'-27'4902'15,"-12"27"-516"-15,24-10-258 16,-6 10-4128-16,5 0 129 15,4 4-129-15,7 4 129 16,2 4 0-16,1-1-129 16,4 5 129-16,0-3 129 15,0 3-129-15,-4-4 0 16,-3 3 0-16,-4-2 0 15,-3-1-129-15,-6 0 129 0,-5 4-129 16,-10 1 0-16,-6 2-129 16,-2 8 258-16,-17 9-387 15,-4 7 258-15,-8 4-129 16,-6 9 129-16,-2 0-129 15,-1 3 129-15,-2 1-129 16,6-6 129-16,6-4 129 16,8-4-129-16,6-5 129 15,9-9-129-15,7-2 129 16,4-6 0-16,15-6-129 15,3-4 129-15,7-3 0 16,3-5 0-16,2-2-129 0,3-4 129 16,1 0-129-16,-5-6 129 15,1-2-129-15,-6 3-258 16,-6-10-258-1,0 10-645-15,-16-10-1548 0,-6 3-1806 16,0 12-129-16,-18-21-387 16</inkml:trace>
  <inkml:trace contextRef="#ctx0" brushRef="#br0" timeOffset="265216.1695">23012 11018 8514 0,'32'10'4902'0,"-10"-5"-129"16,5-2-258-16,3 2-4515 0,0-1-387 15,11 6-774-15,-15-10-903 16,10 8-1806-16,-6 0-903 15,-5 0-387-15,-1 3 387 16</inkml:trace>
  <inkml:trace contextRef="#ctx0" brushRef="#br0" timeOffset="265463.1836">23538 11143 3354 0,'16'58'4257'16,"-8"-19"0"-16,-3 6-1935 0,-4-7-645 15,5 10-516-15,-6-11-387 16,1 3-129-16,-1-9-387 16,0-5 0-16,0-6-258 15,0-8-129-15,0-12-129 16,0 0-774-16,0 0-516 15,0-18-1161-15,-5-7-1419 16,5 0-387-16,0-14 129 16</inkml:trace>
  <inkml:trace contextRef="#ctx0" brushRef="#br0" timeOffset="265610.192">23568 10896 3225 0,'10'9'3225'15,"-10"6"-2967"-15,2 0-258 0,14 7-3741 16</inkml:trace>
  <inkml:trace contextRef="#ctx0" brushRef="#br0" timeOffset="266073.2185">23748 11239 4257 0,'17'61'4257'15,"-9"-24"-387"-15,-8-1-387 0,0-2-2838 16,0 3-516-1,0-1-258-15,0-3 129 16,0-7 129-16,-3 0 258 16,-1-12 129-16,4-3 129 0,0-11 258 15,0-9-258-15,-1-15 0 16,4-3-129-16,-2-16 0 15,8-3-387-15,-2-7-129 16,4-2 129-16,-2 5-129 16,2 3 0-16,0 2 0 15,2 11 0-15,0 8 0 16,3 10 258-16,-4 11-258 15,4 6 129-15,0 7 0 16,-2 14 129-16,2 3-129 16,1 9 129-16,-1 1-129 15,1 4 129-15,-5-3-129 16,1 1 0-16,-4-6 129 0,-1-3-258 15,-5-6 0-15,-2-7 0 16,-1-4-387-16,0-11-258 16,0 0-387-16,-16-17-387 15,11 6-645-15,-11-20-1419 16,-1-1-1290-16,4-8-129 15,-7-11 129-15</inkml:trace>
  <inkml:trace contextRef="#ctx0" brushRef="#br0" timeOffset="266225.2272">23907 10372 9546 0,'-6'1'4902'15,"-18"19"-3612"-15,-5 15-1161 16,-8 11-4902-16,-6 4-516 15</inkml:trace>
  <inkml:trace contextRef="#ctx0" brushRef="#br0" timeOffset="269510.4151">13259 7300 1 0,'0'0'773'15,"0"0"-128"-15,0 0-258 16,0 0-387-16,0 7 129 15,0-7-129-15,12 8 258 0,-12-8-129 16,20 10 129-16,-6-7-129 16,2 1 258-16,1-1-129 15,4 1-129-15,1-3 0 16,3 2 129-16,2-2-129 15,4 2 0-15,1-3 0 16,2 3 0-16,3-3 129 16,0 0-129-16,0 0 0 15,3 0 0-15,0 0 0 16,-3 0 258-16,3 0-258 15,-2 0 258-15,-3-4 0 16,3 2 129-16,-5 1 0 0,1 1-258 16,-4-1 129-16,3-1-129 15,-5 2-129-15,2 0 0 16,-1 0 129-16,4 3-258 15,-5-3 129 1,1 0-129-16,0 0 0 0,-3 0 129 16,2 0-129-16,-3 0 0 15,-2 0 0-15,-2 0 0 16,-1 0 0-16,-2 0 129 15,-1 0-129-15,-1 0 0 16,-3 0 0-16,-4 0 0 16,2 0 0-16,-11 0 0 15,9 0-129-15,-9 0 0 0,0 0-258 16,0 0-129-16,0 0-1161 15,-10 11-645-15,-8-14-1290 16</inkml:trace>
  <inkml:trace contextRef="#ctx0" brushRef="#br0" timeOffset="270067.4469">14034 7177 1419 0,'0'0'2967'0,"9"-3"-2451"0,-9 3-387 15,24 0-387-15,-11 1 129 16,3 3 129-16,1 0 0 16,0 1 0-16,0 0 258 15,-2 2 0-15,6 0 129 16,-4 3-129-16,0 2 0 15,2 0 129-15,-1 2-129 16,-1 2-129-16,2-3 0 16,-2 3-129-16,-4-3 0 15,-1 1 0-15,-1-2 0 16,-2-1 258-16,-9-11 0 15,10 13 0-15,-10-13 129 16,3 15 0-16,-3-15 129 0,-4 15-129 16,0-3 129-16,-6 0-129 15,-1 4 0-15,-2-4 0 16,-3 7-129-16,0-2 129 15,-4 2-129-15,1-1 0 16,-1 2 0-16,-1-4 129 16,1 3-258-16,0-3 0 15,2-1-129-15,2-4 0 16,4-2-129-16,12-9-387 15,-16 9-645-15,16-9-2064 16,0 0-1032-16,0-9 388 16</inkml:trace>
  <inkml:trace contextRef="#ctx0" brushRef="#br0" timeOffset="270311.4609">13925 7217 516 0,'25'-2'-515'0</inkml:trace>
  <inkml:trace contextRef="#ctx0" brushRef="#br0" timeOffset="270531.4735">14336 7301 1 0,'41'31'257'16,"-25"-16"130"-16,-6 5 129 15,-2-6 258-15,-5 2 258 16,-3-2-129-16,0-1 0 16,-3 3 129-16,-9-3-129 15,0 3-258-15,-3-2-387 16,-4 4 129-16,-2-2-645 15,-4 0-129-15,3 0-1032 0,0 2-1161 16,-8-14-773-16</inkml:trace>
  <inkml:trace contextRef="#ctx0" brushRef="#br0" timeOffset="271110.5066">13492 7318 1 0,'86'-15'1160'0,"-36"8"130"16,9 0-258-16,5 0-129 16,0 2-258-16,3-1 0 15,2 0-387-15,1 4-129 16,-8 0 129-16,1 2-129 15,-9 0-129-15,-5 4 0 16,-4 1 0-16,-7 3 0 16,-2-1-387-16,-10 0-645 15,-5-7-1677-15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14:51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15851 6661 129 0,'156'5'516'15,"-80"0"0"-15,2 2 0 16,0 0 0-16,-2 3-129 16,-2 1 129-16,4 1 0 0,1 3 0 15,-5-1 129 1,0 3-258-16,-2-1 129 15,1 4-129-15,-6-4 0 16,1 2 0-16,-7 0 129 0,-1-1-387 16,-1 1 129-16,-2 1 0 15,-4 2-129-15,-2-3 0 16,-3 1 129-16,-4 2-258 15,0-4 129-15,-3 2-129 16,-6-3 0-16,1-1 0 16,-6 0 258-16,-2-2-258 15,-3-2 0-15,-4-2 0 16,1 1 0-16,-3-2 0 15,-6-1 0-15,2 0 0 16,-6-3-258-16,-9-4 258 16,16 6 0-16,-16-6 0 15,0 0-129-15,10 4 129 0,-10-4-258 16,0 0 0-16,0 0-258 15,0 0-129-15,0 0-387 16,-5-1 0-16,5 1-387 16,-21-11 258-16,9 2-129 15,-8 4 388-15</inkml:trace>
  <inkml:trace contextRef="#ctx0" brushRef="#br0" timeOffset="480.0274">16289 6567 129 0,'-178'-36'645'15,"92"21"0"-15,1 1-387 16,-1 7 0-16,4-1 129 16,-1 6-387-16,-1-1 129 15,-1 3 0-15,-4 2 0 16,-5 5 258-16,-4 5-258 15,-2 2 129-15,-8 2 129 16,-1 2-129-16,-6 3 0 16,-5 4 129-16,1 2-129 0,-2-1 0 15,-6 2 129 1,3-2-129-16,-4 5 129 15,3-4-258-15,4 4 258 16,2-4-258-16,-1 3 129 0,4-1-129 16,0 3 0-16,7 0 0 15,4-2 0-15,8 3 129 16,3-2-258-16,4 0 258 15,8 0-258-15,6 2 129 16,5-4-129-16,5 3 0 16,8-2 0-16,4 2-129 15,5-4-516-15,7-4-2709 16,14 12-258-16</inkml:trace>
  <inkml:trace contextRef="#ctx0" brushRef="#br0" timeOffset="15089.8631">11726 7590 645 0,'-20'-30'774'16,"8"20"-258"-16,-3 9 0 16,0 1 0-16,-1 10-258 15,3 8-129-15,3 5 0 0,1 4-258 16,3 6 129-1,4-3 0-15,-1-2-129 16,3-1 129-16,5-4 0 16,3-6 129-16,2-10 0 0,2-7 0 15,2-3 129-15,-1-8 129 16,1-9 0-16,-1-2 0 15,-3-4 129-15,-1-3-129 16,-4-2 0-16,-2 2 258 16,-3 0 0-16,-7 4-129 15,-5 5 258-15,1 3-387 16,-8 4 129-16,3 7-129 15,-3 5 129-15,4 3-387 16,-3 11 0-16,5 8 0 16,3 0-258-16,3 7 129 15,5 1-258-15,2 1 0 16,0 1-129-16,5-7-774 0,6-8-2709 15,10 13-129-15</inkml:trace>
  <inkml:trace contextRef="#ctx0" brushRef="#br0" timeOffset="15825.9052">11604 11022 2451 0,'-15'-1'2838'0,"15"1"-2322"15,-14-4-387-15,14 4-129 16,-11 4 0-16,7 8 0 15,-1 6 129-15,-2 1 258 16,3 4 129-16,0 3 0 16,2 1 129-16,0 0-258 15,2-4 129-15,0 0-129 16,6-5 0-16,0-6-129 15,3-4-129-15,2-4 129 16,2-3 0-16,3-3 0 16,1-8 0-16,-1-7-129 15,2-3 258-15,1-3-258 0,-2-3 0 16,0-6 129-16,-5 4-258 15,0-4 129-15,-4 3 0 16,-7-2 129-16,-1 4 0 16,-1 2 0-16,-7 4 0 15,-4 10 129-15,0 3-129 16,-1 8-129-16,4 5 0 15,2 12-129-15,3 5-258 16,4 12-1161-16,9 11-2709 16,1-16-129-16,15 13 0 15</inkml:trace>
  <inkml:trace contextRef="#ctx0" brushRef="#br0" timeOffset="46451.6569">11473 7720 774 0,'-70'-9'1161'16,"35"11"-387"-16,-4 10-258 15,4 10-258-15,-4 5-129 16,1 7 129-16,-1 4-258 16,0 2 258-16,0 9-129 15,-1 7 387-15,2 7-129 16,-2 8 129-16,5 8 129 15,-5 8-129-15,5 11 0 16,-2 6-258-16,4 12 129 16,1 1-387-16,3 2 129 0,5 5 0 15,2-2-129-15,7 0 129 16,2-5-129-16,7-1 258 15,3-4 0-15,3-3 0 16,9-2 0-16,6-6-129 16,6 2 387-16,3-3-258 15,7-6 129-15,6-1-129 16,7-7 0-16,5-7-129 15,3-5 0-15,5-13-129 16,1-9 258-16,5-15-258 16,3-9 0-16,-5-12 0 15,5-10 129-15,-3-6-129 16,3-18 0-16,2-7 0 0,-1-10 0 15,-2-8 129-15,-3-10-129 16,-2-8 0-16,-1-4 0 16,-7-10 0-1,-3-5 129-15,-6-10-129 0,-2-9-129 16,-5-13 129-16,-4-9 0 15,-1-11-129-15,-4-13 129 16,-7-13 0-16,0-3 0 16,-7-11 0-16,-5 0 0 15,-4-3 0-15,-4 5 0 16,-4 3 258-16,-12 16-129 15,-5 12 129-15,-8 17 129 16,-8 22-258-16,-5 19 258 0,-7 19-258 16,-10 24 387-1,-6 14-516-15,-6 17 129 16,-3 12-129-16,-8 13 0 15,1 12 129-15,-5 11-387 0,2 14 0 16,-3 1-645-16,10 14-2064 16,3 15-1677-16,-4-9 387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16:14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16334 15823 774 0,'-13'-29'1419'0,"13"29"-516"15,-16-6-516-15,16 6-258 16,-12 9 129-16,5 6-516 16,5 1 0-16,1 6-387 15,1-2-129-15,0-1 0 16,1 1 129-16,1-5 130 15</inkml:trace>
  <inkml:trace contextRef="#ctx0" brushRef="#br0" timeOffset="1426.0816">16292 15937 1 0,'5'16'773'16,"-5"-16"130"-16,0 0 0 15,0-10-258-15,0 10 0 0,0-16-516 16,0 16-258-16,-4-20-129 15,4 20 129-15,-7-18 0 16,7 18 129-16,-6-16 129 16,6 16 0-16,0 0 258 15,0 0-129-15,-8-8-129 16,8 8 258-16,-4 8-258 15,4-8-129-15,-4 18 129 16,4-18-129-16,-1 21 129 16,1-21 0-16,0 15 129 15,0-15-129-15,0 0 0 16,0 0 129-16,0 13 129 0,0-13-129 15,0 0 0-15,0 0 129 16,0 0-129-16,0 0 129 16,1 11-258-16,-1-11 0 15,0 0 0-15,0 10 0 16,0-10 258-16,0 0-129 15,0 14 387-15,0-14 0 16,0 0 258-16,0 0 129 16,0 0 0-16,0 0 129 15,0 0-129-15,0 0-129 16,0 0-258-16,0 0 0 15,0 0-258-15,4-10 129 16,-4 10-129-16,0 0-129 0,0 0-129 16,0-16 0-16,0 16 129 15,-8-13-129-15,8 13 0 16,-11-14 0-1,11 14 129-15,-14-15-129 0,14 15 129 16,-16-6-129-16,16 6 0 16,-17 0 0-16,17 0 0 15,-19 12-129-15,12 4 0 16,0 2 0-16,-1 1 0 15,5 1 0-15,2 3 129 16,1-1-258-16,1-2 258 16,6-2-129-16,5-4 129 15,4-6-129-15,0-1 258 0,4-6-129 16,0-1 0-1,2-4 0-15,-1-4 129 16,-4-7-258-16,0-2 258 16,-4-1-129-16,-1 1 0 0,-7-3 0 15,-3-2 0-15,-2 5 0 16,-8-1 0-16,-8 2 0 15,2 9-129-15,-6-1 129 16,0 3-129-16,-1 4 0 16,0 1 0-16,1 6 0 15,2 7 0-15,4 6 0 16,2-2 0-16,7 6 0 15,0 0 0-15,5 0 0 16,1-2 0-16,7 0 0 16,4-5 0-16,3-7 0 15,4-4 0-15,1-5 0 16,1 0 0-16,-1-11 129 0,2-3 0 15,-6-4 0-15,0-2-129 16,-3-3 129-16,-6 3 129 16,-5-1-258-16,-2-1 129 15,-5 4 0-15,-7 1-258 16,-4 6 258-16,-1 4-129 15,-1 5 0-15,-2 2 0 16,3 4 0-16,1 12-129 16,4 3 129-16,3 3 0 15,7 0-129-15,2 2 129 16,2 3 0-16,7-5 0 15,6-3 0-15,1-6 129 16,2-8-129-16,3-1 0 0,-2-4 0 16,1-8 129-16,-2-7 0 15,-2-5-129-15,-6 0 0 16,-1-4 0-1,-7 1 129-15,-2-2-129 0,-3 5 129 16,-9 3-129-16,-1 5 0 16,-4 6 0-16,-3 6-129 15,0 3 129-15,1 14-129 16,0 5 0-16,3 6 129 15,3-3 0-15,4 4-129 16,6-3 129-16,3-5 0 16,0-3 0-16,0-18 129 15,20 14-129-15,-3-14 0 0,1-7 129 16,0-8-129-1,0-6 0-15,-1-3 129 16,-2-1-129-16,-7-1 129 16,-3-1-129-16,-5 2 129 0,-3 10-129 15,-9 0 0-15,-5 8 0 16,-2 7 0-16,-4 3 0 15,3 10-129-15,-2 6 0 16,5 4 129-16,3-1-129 16,7 8 0-16,2-5-387 15,5 7-258-15,0-14-2322 16,14 9-1548-16,1-1-516 15,4 0-387-15,1-5 388 16</inkml:trace>
  <inkml:trace contextRef="#ctx0" brushRef="#br0" timeOffset="2146.1227">16516 16326 3999 0,'-13'-7'4515'0,"13"7"129"15,0 0-516-15,0 0-2709 16,3-23-516-16,9 20-387 15,0-9-129-15,7 10 0 16,2-7 129-16,4 9-258 16,0-7 129-16,0 7-258 0,0 0 0 15,3 3 129 1,-7 2-258-16,0 2 129 15,-6 3-129-15,-4-3 258 16,-11-7-258-16,11 21 129 0,-11-21-129 16,-7 23 129-16,-5-11-129 15,-10 5 0-15,-3 5 129 16,-4-2-258-16,-3 6 387 15,-2 2-516-15,2-1 516 16,2 1-516-16,5 1 387 16,8-10-129-16,5 3 0 15,9-3 129-15,3-8-129 16,11 0 258-16,9-7-258 15,5 1 258-15,4-5-129 16,4 2 0-16,1-2 0 16,-1 0 129-16,-3 0-258 15,-1 0 0-15,-5 0 0 0,-7-2-387 16,-4 3 0-16,-13-1-258 15,10 3-903-15,-17-8-1419 16,7 5-1806-16,-25-13-129 16,7 7-516-16</inkml:trace>
  <inkml:trace contextRef="#ctx0" brushRef="#br0" timeOffset="2391.1367">16430 16490 5160 0,'0'0'4902'0,"0"0"-516"15,0 0 258-15,21-6-3741 0,-5-2-129 16,9 8 0-16,-5-6 0 16,10 6-129-16,-2-1-129 15,2 1-129 1,-3 4-129-16,2 2-258 0,-4-2-129 15,-3-1-258-15,6 10-774 16,-15-13-2580-16,7 3-1161 16,-4-3-258-16,2 0-258 15</inkml:trace>
  <inkml:trace contextRef="#ctx0" brushRef="#br0" timeOffset="3054.1747">16914 16491 3483 0,'-6'-16'4773'0,"6"16"-645"15,-2-18-774-15,2 18-1935 16,0 0-129-16,0 0-645 16,0 0 129-16,-4 11-129 0,4-11-129 15,-8 27-129-15,3-5-129 16,1 3 129-16,-3 2-258 15,1 2 129-15,-1 2-129 16,-1-3 0-16,2 3-129 16,-2-2 129-16,3-7-129 15,-1 0 0-15,3-4 0 16,0-6 0-16,3-12 129 15,0 0-129-15,0 13 0 16,0-13 129-16,0 0-129 16,0 0 0-16,0 0 0 15,0 0 129-15,0 0-129 16,5 2 0-16,-5-2 0 0,0 0 0 15,0 0 0-15,12-6 0 16,-12 6 129-16,9 0-129 16,-9 0 129-16,16-5 0 15,-16 5-129-15,21 0 129 16,-8-4-129-16,5 4 129 15,-1-3-129-15,2 1 129 16,-1 2-129-16,0 0 0 16,0 0 0-16,-3 0-129 15,-1 2-516-15,-14-2-1677 16,13 0-2322-16,-13 0-258 15,0 0-516-15,0 0 387 16</inkml:trace>
  <inkml:trace contextRef="#ctx0" brushRef="#br0" timeOffset="5101.2918">16682 15299 3354 0,'-9'-13'3870'0,"9"13"-1290"16,-11-10-387-16,2 0-258 15,9 10-258-15,0 0-387 16,0 0-258-16,0 0-129 16,5-3-258-16,6-1 0 15,10 4-258-15,1-2 0 16,11 2-129-16,-1-7 129 0,8 4 129 15,-1-3-258-15,2 0-129 16,-5 3 129-16,-1 0-129 16,-5 1 0-16,-6 2 0 15,-5 2-129 1,-5 6 129-16,-8 3 0 0,-6 7 0 15,-2 2-129-15,-11 3 129 16,-4 5-129-16,-3 1 0 16,-5-1 0-16,-3-1 129 15,2 1-258-15,-2-5-258 16,9-1-387-16,-4-14-1806 15,10 5-1935-15,1-10-516 16,12-3-258-16,-12-2 259 0</inkml:trace>
  <inkml:trace contextRef="#ctx0" brushRef="#br0" timeOffset="5379.3076">16710 15344 2451 0,'-20'9'4257'0,"20"-9"-129"15,-9 10 258-15,9-10-3612 16,-4 16 129-16,1-5-129 16,3 11 258-16,0-1-258 15,5 13 0-15,-5-3 0 16,0 7-387-16,0 2 129 15,0 0-387-15,0 3 0 16,0-2-129-16,0-1-129 16,-4-8-516-16,4 8-903 0,0-14-2709 15,0-3-516-15,7-11-258 16,5-5 0-16</inkml:trace>
  <inkml:trace contextRef="#ctx0" brushRef="#br0" timeOffset="5738.3282">16877 15689 3999 0,'12'-9'4644'0,"-12"9"-258"16,0 0-129-16,0 0-3096 15,0 0-903-15,11 4 0 16,-11-4 0-16,2 14 0 0,-2-1 0 15,0 5 0-15,0 1 0 16,0 5-129-16,-5 2 0 16,2-1 0-16,-1 0-129 15,3-4 0-15,-2-2 129 16,3-1 129-16,0-18 0 15,3 17 0-15,-3-17 258 16,28 0-258-16,-11-1 0 16,7-2 129-16,2-3-129 15,0-1-129-15,1 0-129 16,-1 7 0-16,-1 0-129 15,-9 0-258-15,5 14-2193 16,-10-7-1935-16,-11-7-387 0,12 13-387 16,-12-13-257-16</inkml:trace>
  <inkml:trace contextRef="#ctx0" brushRef="#br0" timeOffset="48977.8013">15365 9498 258 0,'0'0'903'0,"-6"-13"129"16,6 13-129-16,0 0-129 16,0 0 129-16,-5-12 0 15,5 12-258-15,0 0 0 0,0 0-129 16,0 0-387-16,0 0 258 15,0 0-387-15,0 0 129 16,0 0-129-16,-4 6 0 16,4-6 0-16,0 17 0 15,0-17 0-15,1 19 0 16,-1-19 0-16,6 24 0 15,-3-10 0-15,0-2 0 16,3 0 0-16,-1-1-129 16,4 1 258-16,-9-12-258 15,17 21 258-15,-8-14-129 16,5 1 0-16,-1-3 129 15,1 1 0-15,2-6 129 0,0 0 129 16,0-1-129-16,-3-8 0 16,0-4 129-1,-1-3-129-15,-1-3 258 16,-3 0-258-16,-6-4-129 0,1 2 0 15,-3-4 0-15,0 6 258 16,-7-2-387-16,0 5 258 16,-3 2-258-16,-3 5 129 15,1 1 0-15,-5 4 0 16,2 4-129-16,-4 4 0 15,-1 10 129-15,0 8-129 16,-2 6 0-16,-2 2-129 16,3 7 129-16,-2 3 0 15,6-2 0-15,3-2 129 16,3-3-129-16,5-6 0 15,4-4 0-15,2-5 0 16,3-5 0-16,7-7 258 0,2-3-258 16,3-3 129-16,-1-8 0 15,7-4-129-15,-3-7 129 16,4-3 0-16,-3-3 0 15,0-4-129-15,0-1 0 16,-3 4 129-16,-3-2-129 16,-3 5 258-16,-2 0-258 15,-4 5 129-15,-4 2 0 16,0 5 0-16,0 11 0 15,-17-11 129-15,5 11-129 16,-5 0 0-16,0 8 129 16,0 4-129-16,1 6-129 15,0 2 0-15,4 4 0 0,4-1 0 16,4 1-129-16,4-2 129 15,4-3-258-15,8-2 258 16,1-6-129-16,6-4 129 16,0-7 129-16,4-2-129 15,0-10 0-15,0-6 0 16,-3-1 258-16,-2-5-258 15,-2-2 129-15,-5-1 0 16,-2 3-129-16,-6-1 129 16,-3 1 129-16,-3 7-258 15,-8 2 129-15,-2 4 0 16,-4 7 0-16,0 4 0 0,-4 4 129 15,-2 11-129-15,1 6-129 16,2-1 0-16,1 6 0 16,3-1 0-1,1-3 0-15,3-3-129 0,4-3 129 16,4-4 0-16,4-12 0 15,0 0 0-15,0 0 0 16,0 0 0-16,0 0 129 16,6-10 0-16,1-4-129 15,0-3 0-15,0-3 129 16,-2-1-129-16,0 1 0 15,-5 2 0-15,0 2 129 16,-4 5-129-16,4 11 0 0,-14-13 0 16,14 13 0-1,-19 2 0-15,10 11-129 16,1-1 129-16,3 8-129 15,2-1 0-15,3 7 0 0,0-6-129 16,3-3 258-16,6-1-129 16,0-6 129-16,3-4 0 15,0-4 0-15,0-2 0 16,0-9 0-16,1-3 0 15,-3 0 129-15,-3-5-129 16,0-1 258-16,-4 1-258 16,-3 2 129-16,0 3-129 15,0 12 129-15,-18-12-129 16,6 12 0-16,-2 0 0 15,-2 11 0-15,0 2 0 16,3 5-129-16,0 1 129 16,1 1-129-16,4-3-129 0,4 1 129 15,3-6-387-15,1 3-1161 16,8-5-2451-16,-8-10-645 15,19-3 387-15</inkml:trace>
  <inkml:trace contextRef="#ctx0" brushRef="#br0" timeOffset="50507.8889">13442 9143 774 0,'0'-10'774'15,"0"10"0"-15,0 0 0 16,0 0 129-16,10 7 0 15,-5 4-129-15,4 9 0 16,-4 3 129-16,4 10-129 16,-1 3-258-16,3 6 0 15,-2 0-258-15,4-3-258 16,0-3 129-16,3-4 129 15,-3-8-258-15,4-9 0 16,-1-8 129-16,1-7 0 0,-2-9 0 16,1-13 129-16,1-7-258 15,-4-7 387-15,0-7-387 16,-2-6 129-16,-2-3-258 15,-4-2 129-15,-1 4 129 16,-1 5-129-16,-3 8 387 16,0 5-258-16,-2 8 258 15,1 11-129-15,1 13-129 16,0 0 129-16,-1 17-258 15,1 12 258-15,5 6-258 16,3 12 0-16,0 5 129 16,4 9 0-16,1 1 0 15,2 2 0-15,-1-3 0 0,-2 3 0 16,1-1 129-16,-1-4-258 15,-3-2 129-15,-2-4 0 16,-6-4 129-16,-1 1 129 16,-8-8 0-16,-2-2 258 15,-16-11-129-15,0 1 258 16,-12-7-258-16,1-2 129 15,-8-7-129-15,-1-3-129 16,-2-4-129-16,5-5-129 16,5 1-387-16,0-7-1032 15,13-7-2709-15,7 3-1032 16,1-13 0-16</inkml:trace>
  <inkml:trace contextRef="#ctx0" brushRef="#br0" timeOffset="51097.9226">13952 9437 1 0,'-4'-24'3353'0,"4"24"-257"0,0-13-2838 16,0 13-516-16,2-18-129 16,-2 18 258-16,0 0 129 15,0 0 387-15,14 0 129 16,-14 0 129-16,12 11 0 15,-4 2-129-15,1 6 129 16,-1 0 0-16,5 8-387 16,-6-1-129-16,2 0 0 15,-1 1 129-15,-3-5-129 16,-1 0-129-16,1-4 129 15,-2-5 129-15,1-1 0 16,-4-12 0-16,4 13 0 16,-4-13 0-16,0 0 0 0,0 0 0 15,17 4 0-15,-17-4-129 16,17-3 129-16,-3-4 129 15,0 0-129-15,4 0 0 16,5-2 129-16,-1-2 0 16,5-3 0-16,-2 3-129 15,3-2 0-15,-2-1-129 16,0 5 0-16,-3-6-129 15,-5 4 0-15,1 4-774 16,-8 3-3483-16,-4-12-258 16,-7 16 0-16</inkml:trace>
  <inkml:trace contextRef="#ctx0" brushRef="#br0" timeOffset="60141.4399">10481 1907 2580 0,'-14'3'3870'0,"11"8"-129"15,3-11 387-15,-14 21-3225 16,14-10-129-16,0-11 0 16,0 25-387-16,0-12 387 15,8 12-258-15,-4-1 129 16,7 11-903-16,0 0 516 15,6 8-645-15,-1 3 645 16,5 4-258-16,-1 8 129 16,2 5-129-16,3 4 0 15,3 5 258-15,-2-1-129 0,2-3 0 16,-2 0-129-16,0-5 129 15,-3-1-129-15,-2-11 0 16,-4-4 0-16,-2-9 0 16,-2-3 129-16,-5-6-258 15,-1-6 129-15,-3-5-258 16,-3-6 129-16,-1-12 0 15,-7 9 0-15,-4-11 0 16,-5-8 0-16,-4-7 0 16,-4-1 0-16,-5-2 258 15,1 0 0-15,1-1 0 16,-1 2 0-16,4 7 129 15,3 1-129-15,4 6 129 0,5 2 0 16,12 3-258-16,-16-4 0 16,16 4 129-16,0 0 0 15,0 11 129 1,11 2-258-16,6 2-129 0,4 1 129 16,6 4-129-16,3 0 129 15,4-1-129-15,-1-3 0 16,-1-4-129-16,-2-5 258 15,-2-2-129-15,-5-5 258 16,-4 0-129-16,-2-6 129 16,-9-9 0-16,-3-7-129 15,-5-10 129-15,-1-6-129 16,-7-3 129-16,-2-1-129 0,-1-2 0 15,2 1-129 1,1 6 0-16,8 15-387 16,0-4-516-16,16 18-1548 15,0 1-1806-15,6 4-258 0,6-1-258 16</inkml:trace>
  <inkml:trace contextRef="#ctx0" brushRef="#br0" timeOffset="73369.1964">16321 15909 1161 0,'0'9'1548'0,"0"-9"0"15,0 0-516-15,0 0 129 0,0 0-129 16,0 0-258-1,-12 9 129-15,12-9-129 16,-12 3 0-16,12-3-129 16,-17 4 0-16,8 2-129 0,-7-6 0 15,3 8 0-15,-6-7 0 16,2 8-129-16,-3-8 0 15,-1 3 129-15,0-1-258 16,-3 6 129-16,1-6-129 16,-1 3 129-16,-4-2-258 15,-1 4 129-15,-1-3-129 16,-3 2-129-16,0-1 0 15,-1 0 258-15,-2-3-129 16,0 3-129-16,-1-4 129 16,2 0 0-16,-1-1 0 15,-2 2 129-15,0-3-258 0,1 0 258 16,-1 0-258-16,-1 0 0 15,-2-3 129-15,0-1-129 16,-2-1 0-16,0-1 129 16,-4-1 0-16,0-1-129 15,-2 1 129-15,0 0-129 16,-2 1 129-16,-1 1 0 15,-2 2 0-15,3-1-129 16,0-1 129-16,0 5 0 16,0-4 0-16,-2 4-129 15,0-3 0-15,1-3 129 16,0 1-129-16,0-2 0 15,1-2 0-15,3-4 0 0,0 2 0 16,5-1 0-16,0-4 129 16,5 0-129-16,1-5 0 15,3 2 129-15,3-1-129 16,1 2 0-16,4-3 0 15,-2-1 0-15,4 4 0 16,2 0 0-16,2 4 0 16,-2 0 0-16,3 2 0 15,0 2 0-15,3-1 0 16,-3 4 129-16,2-3-258 15,1 3 129-15,2 0 0 16,1-1 0-16,0 1 0 16,1-1 129-16,0 1-129 0,1 1 0 15,-1-2-129-15,3 0 258 16,-3 2-129-1,12 6 0-15,-17-13-129 16,17 13 129-16,-17-9 0 0,17 9 0 16,-17-11 0-16,17 11-129 15,-15-10 129-15,15 10 0 16,-13-12 0-16,13 12 129 15,-13-17-258-15,13 17 129 16,-12-17 0-16,12 17 129 16,-13-18-129-16,13 18 0 15,-12-17 0-15,12 17 0 16,-8-13 0-16,8 13 0 15,-10-12 0-15,10 12-129 16,-7-11 129-16,7 11 0 16,0 0 0-16,-8-14 0 15,8 14 0-15,0 0 0 0,0 0 0 16,-7-11-129-16,7 11 258 15,0 0-258-15,0 0 129 16,0 0 0-16,0-11 0 16,0 11 0-16,0 0 0 15,0 0 0-15,0 0 0 16,0 0 0-16,0 0 0 15,0 0 0-15,0 0 0 16,0 0 0-16,7 1 0 16,-7-1 0-16,5 15 0 15,1-4 0-15,-1 1 0 16,3 3 0-16,-2 5 0 15,6 3 0-15,0 4 129 0,0 0-258 16,1 4 129-16,3-2-129 16,4 2 129-16,-2-4-129 15,2 2 129 1,0-6-129-16,-3-1 258 0,4-4-129 15,-2-1 0-15,-4-5 0 16,1-3 0-16,-3-3 129 16,-2-6-129-16,-11 0 0 15,13-12 0-15,-13-2 0 16,0-4 0-16,-7-2 129 15,-6-5-129-15,-3-4 0 16,-5-3 0-16,-5 1 129 16,2-4-258-16,-2 0 258 0,1-2-129 15,0-1 129-15,1 0-129 16,3 5 129-1,5 0-129-15,4 0 0 16,0 4 129-16,7 0-129 0,4 5 129 16,1 4-129-16,1 4 0 15,6 4 0-15,6 5 129 16,4 2 0-16,4 5 0 15,6 3 0-15,4 1 0 16,6 6 129-16,4-4-129 16,1 2 258-16,3-2-387 15,-3 3 129-15,-2-6 0 16,-2 2-129-16,-5 1-516 0,-11-6-1806 15,-3 8-2193 1,-9 3-258-16,-10-11-516 16</inkml:trace>
  <inkml:trace contextRef="#ctx0" brushRef="#br0" timeOffset="81167.6424">13777 15147 1 0,'171'-243'902'0,"-72"114"-257"15,3-12 0-15,6-7-129 16,4-3 0-16,3-5-258 16,4-6 129-16,4 2-258 15,4-6-258-15,2-1 129 16,-1 2 0-16,1 3-258 0,-1 6 0 15,3 5 129 1,-3 9 0-16,-4 2 0 16,-6 8 129-16,1 4-387 15,-3 7 258-15,0 2 0 0,-1 2 0 16,-4 1-129-16,-3 1 0 15,-3 2 0-15,2-3-129 16,-4 4 129-16,-4 1 0 16,-5 4 0-16,-3 3 129 15,-6 6 1-15,-3 3 128 16,-3 9 0-16,-8 5 0 15,-6 7 0-15,-1 6 0 16,-8 8 0-16,-5 3 0 16</inkml:trace>
  <inkml:trace contextRef="#ctx0" brushRef="#br0" timeOffset="86721.9601">8100 2604 903 0,'0'0'903'15,"0"0"0"-15,0 0-129 16,0 0 0-16,0 0 0 16,-4 8-129-16,4-8 0 15,0 0 258-15,-4 16-516 0,4-16 258 16,-2 12-258-1,2-12 258-15,-1 12-129 16,1-12-129-16,0 0-129 16,0 14 258-16,0-14-258 0,0 0 0 15,0 0 129-15,0 0-129 16,0 0-129-16,0 0 0 15,0 0 0-15,0 0-129 16,0 0 0-16,0 0 258 16,0 0-258-16,0 0 0 15,0 0 0-15,0 0 0 16,8 9 0-16,-8-9 0 15,0 0 0-15,0 0 0 16,0 0 0-16,0 0 129 16,0 0-129-16,0 0 0 15,0 0 129-15,0 0-129 16,0 0 129-16,0 0-129 0,0 0 0 15,0 0 0-15,0 0 129 16,11 0 0-16,-11 0 0 16,0 0 258-16,0 0-258 15,0 0 129-15,0 0 0 16,10 16 0-16,-10-16 129 15,0 0-129-15,8 12 0 16,-8-12 0 15,10 16 0-31,-1-3 0 0,-4-2 0 0,5 7-129 0,1-1 129 16,-2 7 0-16,2-2-258 15,1 5 258-15,2-4-129 16,-1 5 0-16,-1-6-129 0,0-1 0 16,-3-2 129-16,3-7-258 15,-1-1 129-15,-1-7 0 16,-1-4 0-1,-9 0 0-15,18-10-129 0,-11-1 129 16,0-7 0-16,1-1 0 16,-4-4 0-16,0-2 0 15,-4 3-129-15,0 2 129 16,0 2 129-16,0 0 0 15,0 2-129-15,0 16 129 16,0-17 0-16,0 17 129 16,0 0-129-16,0 0-129 0,-3-10 129 15,3 10 0-15,0 0-129 16,0 0 0-1,0 0 0-15,0 0 0 16,13 9 0-16,-2-4 129 16,0 5-129-16,4 0 0 0,1 2 0 15,0 8 129-15,1-2 0 16,0 3 0-16,-2 2 0 15,-1 5-129-15,-2-2 129 16,-1 3 0-16,-3 1-129 16,1 0 0-16,-4 1 129 15,-2-1-129-15,-2-2 0 16,2 0 129-16,-3-2 0 15,0-4-129-15,-3-1 129 16,-1-3 0-16,-1-5 0 16,-3-2-129-16,8-11 0 15,-18 11 0-15,7-10-129 0,-1-1 0 16,-1-1-129-16,1-8-129 15,1 7-258-15,-2-10-645 16,13 12-1032-16,-12-7-1935 16,12 7-129-16,0 0-129 15</inkml:trace>
  <inkml:trace contextRef="#ctx0" brushRef="#br0" timeOffset="87143.9843">8718 2946 2322 0,'12'1'2451'0,"-12"-1"-1290"16,13 15 645-16,-13-15-258 0,16 20 129 15,-16-20-258-15,17 25-387 16,-11-14-129-1,4 7-387-15,-3-4 0 16,2 2-387-16,-5-4-129 0,1 0 0 16,0-1-258-16,-5-11-516 15,7 15-1419-15,-7-15-1548 16,0 0-387-16,0 0 387 15</inkml:trace>
  <inkml:trace contextRef="#ctx0" brushRef="#br0" timeOffset="87418">8562 2771 774 0,'15'12'3225'16,"-15"-12"258"-16,12 12-1419 15,-12-12-1806-15,13 14-129 16,-13-14-129-16,13 12-129 15,-13-12-258-15,0 0-645 16,11 6-1032-16,-11-6-1161 16,0 0 130-16</inkml:trace>
  <inkml:trace contextRef="#ctx0" brushRef="#br0" timeOffset="88013.034">8986 2971 258 0,'13'9'1419'16,"3"-2"-129"-16,-16-7-387 0,0 0-129 16,9 2-258-16,-9-2 0 15,0 0-129-15,0 0 0 16,0 0 0-1,-8-1-258-15,8 1 129 0,-12-8-258 16,12 8 0-16,-16-15 0 16,16 15-258-16,-18-20 258 15,11 5 0-15,1-3 0 16,-2 2 0-16,7 0 0 15,-3-5 0-15,1 5 258 16,3-2-258-16,0 3 129 16,0 2 0-16,0 13 129 15,1-19 129-15,-1 19 0 0,0 0 258 16,0-11 129-1,0 11 129-15,0 0-258 16,0 0 258-16,0 0-129 16,12 6 0-16,-12-6-387 0,16 18 0 15,-8-6 129-15,8 10-258 16,-2-4 0-16,3 5-129 15,-1-4 0-15,2 2 0 16,-4 0 0-16,0-2 129 16,-3-2-258-16,-11-17-258 15,17 21-129-15,-17-21-387 16,0 0-1419-16,0 0-1677 15,0 0-258-15,-12-7-129 16</inkml:trace>
  <inkml:trace contextRef="#ctx0" brushRef="#br0" timeOffset="88370.0545">8693 2335 1806 0,'-3'-12'4128'16,"3"12"-129"-16,0 0-2580 0,0 0 0 16,0 0-129-16,-2 6 0 15,2-6-129-15,-5 17-516 16,1-6-258-16,2 6-129 15,0 4-129-15,-1 2-129 16,2 10-258-16,-2-11-903 16,3 13-2967-16,-3-1 0 15,1 2-516-15</inkml:trace>
  <inkml:trace contextRef="#ctx0" brushRef="#br0" timeOffset="90187.1584">7850 3779 258 0,'-1'50'387'15,"1"-23"129"-15,0-6 0 16,0 0 129-16,0-3-387 16,0-4 258-16,0-1-516 15,0-13 0-15,4 17 0 0,-4-17 0 16,0 0-129-1,0 12-129-15,0-12 258 16,0 0-129-16,0 0 0 16,0 0 129-16,0 0-129 0,13 1 129 15,-13-1-129-15,0 0 129 16,12 0-258-16,-12 0 258 15,12 0 0-15,-12 0 0 16,18 0 0-16,-8 0 0 16,0 0 0-16,3 2 0 15,2 2 0-15,1-1 258 16,2 2-258-16,-1-2 0 15,6 2 0-15,2-2 0 16,3 2 0-16,-1 0-258 16,6 1 258-16,0 0 0 15,0-1 0-15,1 1 0 16,-1 0 0-16,3-1 0 0,-4-1-129 15,0-1 129-15,-1-2 0 16,2-1 0-16,-4 0-129 16,0-4 0-16,-1-1 0 15,1-2-258-15,-2 1 129 16,1 2-258-16,-4 0 259 15</inkml:trace>
  <inkml:trace contextRef="#ctx0" brushRef="#br0" timeOffset="97800.5937">13102 9285 258 0,'0'48'516'16,"5"-16"-258"-16,4 0-258 0,6 8 0 16,5-1 0-16,3 6-258 15,9 3 129-15,2 2-258 16,6 4 130-16,2-3 257 15</inkml:trace>
  <inkml:trace contextRef="#ctx0" brushRef="#br0" timeOffset="98350.6253">14167 9001 1 0,'-71'-75'0'0,"32"36"0"15,-1 5 0-15,-4 2 0 0,-1 0 0 16,-2 7 128-16,0 1-128 16,0 6 129-1,-1 2 129-15,0 5-258 16,1 3 129-16,3 6 0 0,1 2 0 15,0 0 0-15,1 7 258 16,1 0-129-16,3 6 258 16,-3 1-129-16,4 6 129 15,-1-2-129-15,4 4 258 16,1 3-129-16,1 6-129 15,5 0 129-15,1 1-129 16,8 6 129-16,1-2-129 16,8 8 0-16,5-2 0 15,4 3-258-15,9 1 129 16,7 1-774-16,6-4-1419 15,15 7-1419-15</inkml:trace>
  <inkml:trace contextRef="#ctx0" brushRef="#br0" timeOffset="100704.76">17447 7807 1 0,'91'31'515'16,"-48"-12"-128"-16,1 2 129 15,-3 1 0-15,-1-2 0 16,-1 3-258-16,0-4 129 0,-2 5-129 16,-1-4 0-16,1 3 0 15,0-1 0-15,0 1 0 16,-3-1 129-16,0 1-129 15,1 3 258-15,-2-4-129 16,-2 6 129-16,0-6 0 16,0 4 0-16,-3-6 0 15,2 4-129-15,-3-3-129 16,-1 2 129-16,-2-3-129 15,4 3 0-15,-5-3 129 16,2 3 0-16,-5-2 0 16,2-1 0-16,-3 0-129 15,2 3-129-15,-5-6-129 0,2 2 0 16,-1-3 0-16,-1 0 0 15,-1 0 0-15,-2-1-129 16,0 1 129-16,0-5 0 16,0 1 0-16,-1-1 0 15,2 0 0-15,-3 2 0 16,1-4 0-16,0 1 0 15,-1 1 0-15,-2-4 0 16,-9-7-129-16,16 18 129 16,-16-18 0-16,11 12 0 15,-11-12 0-15,0 0 0 16,6 12 0-16,-6-12-129 15,0 0 129-15,0 0 129 0,0 0-258 16,0 0 129-16,-9 6 0 16,9-6-129-1,-20 0 129-15,11 0-129 16,-6-5 0-16,2 0 129 0,-4-1-258 15,1 2 258-15,0-4-129 16,-2 1 129-16,-1 1 0 16,5-1 0-16,-2 1 129 15,3 1-129-15,0 0 0 16,13 5 0-16,-19-7 0 15,19 7 258-15,0 0-258 16,-10-3 0-16,10 3 129 16,0 0-129-16,0 0 129 15,0 0 0-15,0 0 0 16,0 0 0-16,0 0 0 15,0 0-129-15,10 5 258 16,-10-5-129-16,16 7-129 0,-7 2 129 16,4-2-129-16,1 3 0 15,3 2 0-15,-3 1 0 16,4 2 0-16,1 0 0 15,2 3 0-15,-1 0 0 16,1-3 0-16,-1 1 129 16,-2-3-129-16,2 0 0 15,-1-3 0-15,-3 0 0 16,-2-3 0-16,-2 0 0 15,1 1 129-15,-1-5-129 16,-12-3 129-16,16 8 0 16,-16-8 129-16,10 3 0 15,-10-3 0-15,0 0 258 0,3-11-129 16,-3 11 0-16,0-24 129 15,0 6-129-15,-5-13 0 16,-6-3-129-16,-2-9 129 16,-4-1 0-16,-3-4-258 15,1-1-129-15,-2 4-129 16,-1-2-516-16,2 16-516 15,-5-4-1548-15,4 8-1677 16,8 13-516-16</inkml:trace>
  <inkml:trace contextRef="#ctx0" brushRef="#br0" timeOffset="101996.8339">15477 7327 1548 0,'41'5'2322'15,"-16"0"-387"-15,4 0-129 16,0-5-387-16,6 2-258 16,0-2-387-16,7 0 0 15,0 0-387-15,8-1 0 16,-1 1 0-16,5 0-129 15,0 0-129-15,3 0-129 16,-2 3 129-16,5 6 0 16,-2-2-129-16,1 3 0 15,0-2 0-15,3 3 258 16,3 0-258-16,-2 1 0 0,3-1 0 15,-3 5 129-15,1 0 0 16,-1 4 129-16,-4-2 0 16,3 5 0-1,-7-4 129-15,2 9 0 0,-5-5 129 16,1 2 0-16,-2-1-129 15,2 3-129-15,-6-1 0 16,2 1-129-16,-3 1 129 16,0 1-258-16,-1-3 129 15,-1 3-129-15,-4-2 129 16,0 2-129-16,-3 1 258 15,0-1-129-15,-3 4 0 16,1-4 0-16,-3 1 0 0,1 1 0 16,-1-1 0-1,0-1 129-15,-2-4-258 16,-1 5 129-16,0-8-129 15,-3 3 129-15,1-3-129 0,-1 1 129 16,-1-3-129-16,-1 1 129 16,-3-2-129-16,1 1 129 15,-2 1 0-15,3-2-129 16,-6-1 129-16,3 2 0 15,-2-3-129-15,-2 1-129 16,1 0 129-16,0-2-129 16,-1-2 258-16,-1-1-387 15,0 0 387-15,0 2-387 16,2 1 258-16,-3-1 0 15,2 0 0-15,0 0 0 16,-1 3 0-16,-2-2 0 16,3 1-129-16,-3-1 0 0,-2 0 129 15,2-2 0-15,-3 2 0 16,-1 1 0-16,-1-2 0 15,3-2 0-15,-5 1 0 16,2-3 129-16,0 1-129 16,-8-12 0-16,12 21-129 15,-12-21 129-15,7 14-129 16,-7-14 0-16,4 15-129 15,-4-15-129-15,0 0-258 16,0 0 0-16,0 13-645 16,0-13-258-16,0 0-645 15,-16-2-516-15,16 2-1806 0,-12-7 129 16</inkml:trace>
  <inkml:trace contextRef="#ctx0" brushRef="#br0" timeOffset="102486.8619">18308 8713 129 0,'17'-3'2967'16,"-5"3"-2838"-16,1-2-129 16,3 0 0-1,1 1-129-15,3 1 129 16,0 3 0-16,2 2-129 0,-2 6 129 15,5 0 129-15,-3 3-129 16,1 1 129-16,0 0-129 16,0-2 129-16,-2 1 0 15,0-1 0-15,0-4-129 16,-4 0 0-16,2-6 258 15,-2 0-258-15,0-2 0 16,-4-1-258-16,1-1 258 16,-4-7 0-16,-1-5 0 15,-2-2 0-15,-2-4 258 16,-3-4 0-16,-2-5 0 15,0-1 258-15,-7-9-129 16,-2 2 129-16,-4-5 0 0,1 1-129 16,-1 1-258-16,1 3-129 15,1 6-129-15,2 5-258 16,1 10-387-16,8 15-774 15,-12-12-903-15</inkml:trace>
  <inkml:trace contextRef="#ctx0" brushRef="#br0" timeOffset="109930.2876">17063 6064 1677 0,'0'-46'3354'16,"0"11"516"-16,8 1-3612 16,1-5-258-16,6-2 129 15,3 1 0-15,2 3 0 16,1 0-129-16,3 3 0 15,-3 6 0-15,5 6-129 16,1 5 129-16,0 6-129 0,-2 8 0 16,2 3 129-16,-3 9 0 15,-5 7 0 1,1 7 0-16,-8 6 129 15,-4 3 0-15,-7 8-129 0,-1 4 129 16,-4 1 129-16,-6-2 0 16,-2-1-258-16,0-5 129 15,1-8 0-15,2-2-129 16,1-11 129-16,5-4 129 15,3-12-258-15,0 0 129 16,11-5 0-16,1-4 0 16,3-8 129-16,4 1 129 15,1-4-258-15,4 2-129 16,-4-3 129-16,2 6-258 15,-2 3 0-15,1-3-516 16,-2 12-645-16,-2 3-2451 16,-7-5 129-16</inkml:trace>
  <inkml:trace contextRef="#ctx0" brushRef="#br0" timeOffset="110631.3277">18106 6301 3483 0,'23'34'4128'16,"-23"-34"-387"-16,0 0-3354 0,-2-6-129 15,-6-10-258-15,-3-6 258 16,-5-13-258-16,-7-5 258 16,-3-13-258-16,-4-10 258 15,-6-14-258-15,2-6 0 16,-5-10 0-16,4-4 0 15,-1 0 0-15,6-1 129 16,0 4-129-16,6 3 129 16,4 9-129-16,4 8 129 15,6 10 0-15,-1 7-129 16,10 11 129-16,1 4-129 15,0 8 0-15,5 8 0 16,3 7 0-16,6 9 0 0,1 9 0 16,1 2-129-16,1 11 258 15,0 8-129 1,-4 3 129-16,3 8-129 15,-9 2 258-15,-1 3-129 0,-5-1-129 16,-1 4 129-16,-2-2 0 16,-3-4-258-16,-2-3 129 15,1-5 0-15,0-6-129 16,5-4 129-16,1-15-129 15,7 11 129-15,7-11 0 16,4-2 0-16,6-2-258 16,5-1 129-16,3 3 129 0,1 2 0 15,0 0 0 1,-3 5 129-16,-3 10-129 15,-5 3 258-15,-5 5 0 16,-7 3 0-16,-7 1 0 0,-1 4 0 16,-2-4 129-16,-7 2-258 15,-3-4 129-15,0-1-129 16,0-5-129-16,-1-3-129 15,6-4-258-15,5-12-774 16,0 0-1677-16,0 0-1161 16,0 0-645-16</inkml:trace>
  <inkml:trace contextRef="#ctx0" brushRef="#br0" timeOffset="111376.3704">18472 5046 2580 0,'0'0'3483'16,"0"0"258"-16,2-13-3354 16,-2 13 129-16,0-23 0 15,0 9 129-15,0-7-129 16,0 2 0-16,-8-7-129 15,3 7 129-15,-4-2-129 0,-3 4-258 16,-4 3 0-16,0 7-129 16,-1 7 0-16,-3 7-129 15,-2 9 129 1,5 9-129-16,-3 10 129 0,2 4-129 15,6 7 0-15,1-1 129 16,6-3-129-16,4 0 129 16,1-5-258-16,10-8 258 15,3-5-129-15,6-7 0 16,3-10 129-16,3-7 0 15,3-3 129-15,2-13-129 16,-1-9 129-16,2-5-129 16,-5-5 258-16,-1-7-258 0,-4-5 258 15,-8-2-258 1,-9-7 129-16,-4-3-129 15,-4-6 129-15,-10-2 0 16,-10-3 0-16,-1 3 0 0,-4 0-129 16,2 7 387-16,-1 8-258 15,3 10 129-15,5 13-129 16,3 9 0-16,6 14 0 15,11 6-129-15,-8 13 129 16,8 17 0-16,7 6-129 16,5 11 0-16,2 6 387 15,8 13-258-15,0-1 129 16,4 4-129-16,0-1 0 15,2 1 0-15,-2-7 0 16,0-4 0-16,0-4-258 16,-5-9 0-16,0-6-258 15,-3-10-645-15,6-2-1032 0,-7-5-2193 16,-3-14-258-16,3 4 129 15</inkml:trace>
  <inkml:trace contextRef="#ctx0" brushRef="#br0" timeOffset="111627.3847">18838 5100 2322 0,'12'0'3741'15,"-12"0"-1419"-15,21 0-387 16,-21 0-258-16,21 20-387 15,-13-8 0-15,7 15-387 0,-9-5-129 16,5 5-129-16,-3-3-387 16,-2 4 0-16,0-8-129 15,-3-3-258 1,0 1-645-16,-3-18-1419 0,0 0-1935 15,0 0-516-15,0 0 387 16</inkml:trace>
  <inkml:trace contextRef="#ctx0" brushRef="#br0" timeOffset="114009.521">7476 6365 129 0,'48'41'516'0,"-22"-18"-129"16,2-1-258-16,-2 4 129 15,3-4-258-15,-4 3 0 0,3-2 0 16,-2 0 0-16,2-3 129 15,-2 1-129-15,1-5 258 16,1-5 129-16,4-2-129 16,1-3 0-16,4-6 258 15,2 0-258-15,4-7 258 16,5-5-258-16,1-2 129 15,4-5-258-15,1 1-129 16,0-2 129-16,2 0-129 16,-1-1 129-16,-2 2-129 15,-4 0 0-15,-2 3 0 16,-3 2 0-16,-2 4 129 15,-4 2-129-15,-3 5 0 0,-4 3 0 16,-1 0 129-16,2 11-129 16,-5 2 258-16,4 4-129 15,-5 4 0 1,6 0 0-16,-2-2 0 0,2 4 516 15,2-4-387-15,-3 3 387 16,4 1-129-16,-6-4 0 16,3 5 258-16,-6-5-129 15,6 7-258-15,-6-3 129 16,2 5-129-16,-7-7-258 15,4 3 258-15,-4-3-258 16,-1-1 129-16,-4-2-129 16,0 2 0-16,-3-5 129 0,-4 2-258 15,0 0 258 1,-1-2-258-16,-2 0 258 15,0-5-258-15,-6-10 258 16,11 17-258-16,-11-17 387 0,9 9-258 16,-9-9-129-16,13-3 129 15,-13 3 0-15,13-14-129 16,-4 2 0-16,2 0 0 15,2-4-129-15,-1-2 129 16,5 2 0-16,0-6 0 16,4 0 0-16,2 0 0 15,1-3 0-15,3-1 0 16,1 3 0-16,2-2 0 15,2 5 0-15,-2-2 0 16,-1 5 0-16,4-1 0 16,-3 8 0-16,2 0 0 15,1 2 0-15,2 1 0 0,-1 2 0 16,0 0 0-16,3-3 0 15,-1 5 0-15,2-2 0 16,0-2-129-16,4 3 129 16,-1 2 0-16,3-3 129 15,3-1-129-15,-2 2 0 16,2 2 0-16,2-2 0 15,0 2 0-15,0 1 0 16,-2-3 0-16,2 3 0 16,-3 1 0-16,0 0-129 15,2 0 129-15,-2 1 0 16,0 5 0-16,3-1 0 15,-2-2 0-15,1 4 0 0,2-1 0 16,0-2 0-16,-2 0 0 16,2 1 0-16,1-3 0 15,-2 2 0 1,1-2 0-16,-1 5 0 0,0-3 0 15,2 1-129-15,2 1 129 16,0-2 0-16,-2 0 0 16,2-2 0-16,-2-2 129 15,1-2-129-15,-5-4 0 16,1-4 0-16,-1-3 129 15,-5-4-129-15,2-1 0 16,-4-2 0-16,2 1 0 0,-1-5 129 16,2 1-129-16,-1-1 0 15,-2 4 0 1,1-1 0-16,-3 3 0 15,-2 1 0-15,-4 5 0 16,-4 1 0-16,-7 4 0 0,-4 3-129 16,-6 0-516-16,-11 4-1032 15,5 9-2451-15,-16-8-387 16</inkml:trace>
  <inkml:trace contextRef="#ctx0" brushRef="#br0" timeOffset="148054.4682">17899 10241 129 0,'2'-17'903'16,"-2"17"-258"-16,2-13-129 15,-2 13 0-15,0 0 0 16,0 0-129-16,0 0 0 16,-9-6-129-16,9 6-129 15,-8 10 129-15,1 1-258 16,2 3 0-16,-1 0 0 15,2 0 0-15,0 2 0 0,1 0 129 16,3-5-129-16,0-11 129 16,0 15 129-16,0-15-129 15,15 0 258-15,-15 0-129 16,17-8 129-16,-8-3 0 15,-1-2-129-15,-2-1 129 16,-2-1-129-16,-1 3 129 16,-3 0-129-16,0 12 129 15,-13-20 0-15,13 20-129 16,-13-13 0-16,13 13 0 15,-12-3-129-15,12 3-129 16,0 0 0-16,-7 9 0 16,7 2 0-16,0 0 0 0,3 2 0 15,1 0 129-15,1 1-129 16,-5-14 0-16,12 18 258 15,-12-18-129 1,0 0 129-16,13 5 0 0,-13-5 0 16,0 0-129-16,9-15 258 15,-9 15-129-15,3-19-129 16,-3 19-129-16,0-18 129 15,0 18-129-15,-4-11-129 16,4 11-258-16,-16 4-1032 16,4 10-1935-16,-6-3-903 15</inkml:trace>
  <inkml:trace contextRef="#ctx0" brushRef="#br0" timeOffset="149895.5735">21162 12582 1 0,'-1'-37'1547'15,"-2"21"1"-15,0-1-387 16,-2 1-258-16,2 0-258 16,0 1-516-16,2-2-129 15,-3-2-129-15,3-1-129 16,0-4-258-16,-2-1 129 15,-1-4-645-15,0-4-258 16,-5-10-258-16</inkml:trace>
  <inkml:trace contextRef="#ctx0" brushRef="#br0" timeOffset="150374.6009">20732 11330 258 0,'-62'-100'1419'16,"34"53"-129"-16,3 1-258 16,3 1-129-16,-3 4-258 15,1 2-258-15,-2 1-258 16,2 3 129-16,-4 0-258 0,-2 2 0 15,4 1-258 1,-5-1 258-16,3-1 0 16,-3 3 0-16,4 2 258 15,-4-2-258-15,2 6 129 0,-4 0 129 16,0 1-129-16,-4 3-129 15,0 1 129-15,0 0-129 16,-4 0 258-16,0 1-258 16,0-1 0-16,2 0 0 15,-3-1 0-15,2 2-258 16,-2 1 258-16,1 2-129 15,-1 1 0-15,-3 0-129 16,-4 5 129-16,-1-1-258 16,0 2 129-16,-3 2-129 15,0 1 129-15,-1 3-129 16,2-3-129-16,1 3-129 15,0-3 129-15,2 3-129 0,1-2 0 16,0-2-129-16,-2 2 0 16</inkml:trace>
  <inkml:trace contextRef="#ctx0" brushRef="#br0" timeOffset="155091.8707">17829 10217 774 0,'8'27'0'16,"-8"-27"0"-16</inkml:trace>
  <inkml:trace contextRef="#ctx0" brushRef="#br0" timeOffset="155389.8878">17762 10300 3225 0,'0'13'1161'0,"0"-13"-1161"15,0 0-3870-15</inkml:trace>
  <inkml:trace contextRef="#ctx0" brushRef="#br0" timeOffset="156704.963">18758 8882 2451 0,'-7'8'3354'15,"-11"3"-2322"-15,3 14-645 16,1 7-258-16,-5 10-258 15,-2 7 258-15,-5 3 0 16,-1 5 129-16,-3-2 258 16,0 3-129-16,-2-3 258 15,2 1 129-15,-7-7-129 16,3 9 0-16,-3-5-129 15,2 2 0-15,0-2-129 0,3 0-129 16,-1-5-129-16,3 0-129 16,5-6 0-16,0-7 129 15,3-5-129-15,3-5 0 16,4-6 0-16,2-4 0 15,2-3 0-15,11-12 129 16,-15 9-129-16,15-9 0 16,0 0-129-16,-11-10 129 15,10-7 0-15,1-3 0 16,0-5 0-16,0-6-129 15,5-1 258-15,-1-4-129 16,1-1 129-16,1 1-129 16,-2 5 129-16,1 3 129 0,-1 4-129 15,-3 5 0-15,3 4-129 16,-3 4 129-1,-1 11-129-15,0 0 0 16,0 0 129-16,0 0-129 0,0 0 129 16,0 16 0-16,-1 5 0 15,-7 7 0-15,-4 4 129 16,0 8 0-16,-2-1-129 15,-1 3 0-15,-2-4 0 16,5-4 0-16,0-7-129 16,6-3 129-16,-1-8-129 15,5-3 258-15,2-13 0 16,0 11 0-16,0-11 0 15,14 0 129-15,-2-1-129 16,5-4 129-16,0-6 0 16,8-1-258-16,2-3 129 15,0 0-258-15,0 0 129 0,2 0-129 16,-4 3 129-16,-3-1-258 15,-5 3 129-15,-3 4-129 16,-3 2-258-16,-11 4-387 16,0 0-129-16,3-10-645 15,-3 10-387-15,0 0-903 16,-8-24-1935-16,7 12 129 15</inkml:trace>
  <inkml:trace contextRef="#ctx0" brushRef="#br0" timeOffset="157072.9839">18138 9468 3354 0,'-12'19'3612'15,"4"-1"-2838"-15,-4 11-387 16,-1 6-258-16,-1 7 129 16,-4 6 129-16,-4 2-129 15,5 1 129-15,-3-2 0 16,3-2 0-16,4-8 0 15,5-4 0-15,-1-10-129 16,7-1 387-16,2-12-129 0,11-1 0 16,5-10-129-16,10-1 258 15,0-3-129-15,10-5 0 16,2-5-258-1,6-1 0-15,-2 0-258 0,-1 0 0 16,-3 5-387-16,-6-5-774 16,0 4-2580-16,-7 5-774 15,-12-11 129-15</inkml:trace>
  <inkml:trace contextRef="#ctx0" brushRef="#br0" timeOffset="158267.0523">19350 7492 2451 0,'1'-58'903'16,"3"38"-258"-16,-1 5-516 15,-3 15-129-15,3-14 0 16,-3 14 129-16,0 0 0 15,0 15 258-15,-3 5-129 16,-1 9 258-16,-4 1-129 16,4 10 387-16,-5 1-258 15,2 5-129-15,-1-5 258 0,4 4-387 16,0-8 129-1,3-1-129-15,1-7 129 16,4-5 0-16,4-7 0 16,4-4 129-16,4-9-258 0,2-3 0 15,3-2 258-15,1-9-258 16,1-4-129-16,-1-4 0 15,1-6-129-15,-2-4 0 16,-3-2 0-16,-2-3 129 16,-3-2-129-16,1-3 258 15,-4 2 0-15,-1 0 0 16,-3 4 0-16,0 3 129 15,-2 7-129-15,0 4-129 16,-2 4 0-16,-2 14 0 16,6-15-129-16,-6 15 0 15,0 0-129-15,9 8 129 0,-2 4 0 16,-2 8 0-16,2 1 0 15,-1 9 0-15,2 5 0 16,-4 7 129-16,0 3 0 16,-1 9 0-16,-3 1 129 15,0 6-129-15,-3 0 0 16,-2 1 0-16,-2-2 0 15,1-5 0-15,-1-3 0 16,0-5 129-16,-3-12-129 16,3 0 387-16,-3-9-258 15,-2-6 0-15,-1-7 129 16,-2 0-129-16,-3-9-129 15,-4 1 258-15,-2-5-258 0,1 0-129 16,1-5 0-16,-2-5-387 16,4 3-258-16,-1-9-645 15,8 10-1032-15,1-3-2322 16,3-7-258-16,9 3 517 15</inkml:trace>
  <inkml:trace contextRef="#ctx0" brushRef="#br0" timeOffset="158745.0797">19812 7804 2580 0,'2'-14'2967'0,"-2"14"-2580"15,0 0-258-15,0 0-258 16,1 17 0-16,2-1 129 16,-3 4 129-16,3 5 0 15,-3 6 258-15,1 1 0 16,-1 4 0-16,0 4 0 15,1-2 0-15,-1-4-129 16,3-1 387-16,-3-8 0 16,9-2 258-16,-3-11-129 15,8-2 258-15,-3-11-129 0,11-8 0 16,-5-7-258-16,9 1 0 15,-1-8-387-15,3 4-129 16,-1-5 0-16,0 7-129 16,-2 1 0-16,-5 6-129 15,1 1 0-15,-6 4-258 16,-2 5-1032-16,-13 0-2064 15,0 0-1032-15,0 0 129 16</inkml:trace>
  <inkml:trace contextRef="#ctx0" brushRef="#br0" timeOffset="159079.0988">20170 7538 2451 0,'25'-27'3870'0,"-5"13"0"16,0 2-3225-16,-5-1-387 16,8 1-258-16,-2 4 0 0,3-1-129 15,2 4 0-15,-1 0 129 16,3-3-387-1,-2 3 0-15,-1 2-645 16,-5 2-1677-16,-7-9-1161 0</inkml:trace>
  <inkml:trace contextRef="#ctx0" brushRef="#br0" timeOffset="159335.1134">20078 7754 516 0,'17'11'3870'15,"-4"-15"387"-15,11-6-2967 16,6 1-387-16,3-6-387 15,5 2-129-15,-1-4-387 16,0 0 0-16,0 0-258 16,-4 0-516-16,-1 2-2322 15,-3 9-1032-15</inkml:trace>
  <inkml:trace contextRef="#ctx0" brushRef="#br0" timeOffset="160059.1549">21072 6972 258 0,'-6'-11'258'15,"6"11"-516"-15,0 0 258 16,1 12-129-16,-1-12 516 15,4 17-129-15,-4-17 129 16,4 12 387-16,-4-12 258 16,0 0 0-16,2 13 129 0,-2-13 129 15,3 13 258-15,-3-1-387 16,0-1-129-16,0 8-258 15,0 3-258-15,0 6 0 16,-2 3-258-16,0 5-258 16,-2 4 129-16,4-3-129 15,-1 5 0-15,0-5 0 16,-1 0 0-16,2-3 0 15,-1-5 129-15,1-1-129 16,-1-7 258-16,1-2-258 16,0-6 0-16,0-1 129 15,0-12-258-15,-2 16-1290 16,2-16-2580-16,0 0-258 0</inkml:trace>
  <inkml:trace contextRef="#ctx0" brushRef="#br0" timeOffset="175464.036">21330 7274 1161 0,'20'-17'3999'0,"-13"-3"129"15,18 2-3483-15,-4 5-258 16,4-5 0-16,5 4-258 16,4-4 129-16,4-2 0 15,-3 1 129-15,6-1-258 16,-4 1 129-16,-1 1 0 15,-6 1-258-15,-4 1-258 16,-4 6-1161-16,-4 4-2838 16,-18-10 258-16</inkml:trace>
  <inkml:trace contextRef="#ctx0" brushRef="#br0" timeOffset="175722.0507">21569 6875 2967 0,'3'47'1161'0,"-3"-21"-129"16,3 9 258-16,-3 1 0 15,6 5 0-15,-3-4-387 16,2 1-129-16,0-5-258 15,5-5-258-15,-4-5 129 16,-1-6-387-16,1-3-129 0,-6-14-1677 16,0 0-2322-16,0 0 129 15</inkml:trace>
  <inkml:trace contextRef="#ctx0" brushRef="#br0" timeOffset="176403.0894">22019 6831 1806 0,'0'0'3870'0,"0"0"-387"15,5-8-3225-15,-5 8-387 16,8-23-129-16,0 9 129 0,-3-8-258 15,6 2 258-15,-3-6 129 16,4-3 0-16,-2 0 258 16,2 1 0-16,0 3-129 15,1 3 0-15,-2 5 0 16,1 2-129-16,-2 9-129 15,-10 6 129-15,16 5-129 16,-7 11 129-16,-2 6 0 16,-1 7 0-16,1 8 129 15,-3 3-129-15,1 8 129 16,-1-1 0-16,-2 4 258 15,-1-3-258-15,-1 4 129 16,-1-8-129-16,-3-2 0 0,-4-2 258 16,1-3-258-16,-6-6 129 15,5-2-129-15,-7-6 0 16,4-6-129-1,-4 0-129-15,-2-7-387 0,2 4-903 16,-3-10-1161-16,-11-5-1548 16</inkml:trace>
  <inkml:trace contextRef="#ctx0" brushRef="#br0" timeOffset="176611.1016">22056 6181 3483 0,'41'4'4773'0,"-23"0"-516"16,14 13-2709-16,-11 5-6063 15,-5-11-129-15,10 8-129 16</inkml:trace>
  <inkml:trace contextRef="#ctx0" brushRef="#br0" timeOffset="178669.2193">22496 6009 2580 0,'0'0'3354'15,"0"0"-3225"-15,0 0 129 16,-6 20-516-16,6 6 258 16,0 7 645-16,3 12 0 15,-1 3 0-15,2 12-129 16,-3 3 258-16,2 3-258 15,0 1 0-15,2-1-129 16,-4-5-258-16,4-7 0 16,-3-9-129-16,2-9 258 15,-3-13 258-15,3-3-129 16,-4-20 0-16,0 0 129 15,0 0-129-15,2-9 129 16,-2-11-258-16,1-5-129 0,0-6 0 16,3 1-129-16,1-3 0 15,1 0 0-15,1 4 129 16,1 4-129-1,3 2 129-15,0 7-129 0,2 3 129 16,4 3-129-16,-1 3 0 16,3 2 0-16,1 4 0 15,1 1 0-15,2 0 0 16,-3 5 0-16,2 4 0 15,-7 4 0-15,2 2-129 16,-6 2 129-16,1 6 0 16,-4-2 0-16,-3 4 0 15,-3 2 129-15,-2 0-129 0,0 4 258 16,-7-5-258-1,-1 4 129-15,-6-7 0 16,0 2 0-16,-5-9 129 16,0 3 0-16,-2-8-129 0,0-2 258 15,-3-6-129-15,5 4 0 16,-4-7-258-16,3-1 0 15,3-6-387-15,0-6-645 16,17 13-387-16,-18-25-1677 16,10 6-1677-16,8 3 0 15</inkml:trace>
  <inkml:trace contextRef="#ctx0" brushRef="#br0" timeOffset="184429.5488">19901 6668 3483 0,'0'0'5160'15,"0"0"-387"-15,3 20-258 16,-3 3-4515-16,-8 20-258 15,-5 2-129-15,5 23-1677 16,-7 2-2193-16,-7-5-645 16,2 3 258-16</inkml:trace>
  <inkml:trace contextRef="#ctx0" brushRef="#br0" timeOffset="193544.0701">7951 2341 1032 0,'12'0'2580'16,"-6"-12"-2580"-16,-6 12 516 0,11-6 258 15,-11 6 0-15,0 0 0 16,13-1 258-16,-13 1-129 15,0 0 129-15,0 0 0 16,9 11-129-16,-9-11-129 16,3 15 129-16,-3-1-129 15,0 4 0-15,0 1-258 16,0 6 0-16,-4 5 0 15,2 5 0-15,-4 4-129 16,3 1 0-16,-1 4 0 16,0 2 0-16,-2-3 0 15,4 5 129-15,-4-6-258 16,2 2 129-16,-3-4 129 0,2 7-258 15,-2-5 0-15,2 4 0 16,-3-2-129 0,3 0 0-16,-3 4-129 15,3-1 129-15,-1 2-129 0,1 2 129 16,0 4-129-16,3-1 129 15,1-4-129-15,-1 3 258 16,2-3-258-16,0-3 129 16,0 0-258-16,2-5-129 15,-2-5 258-15,2 2-129 16,-1-1 129-16,-1 2-129 15,3-2 0-15,-3-1 129 16,0-3 0-16,0-3 0 16,0-3 0-16,0-6 0 15,0-4 0-15,0-4 0 16,0-14 0-16,0 17-129 15,0-17 129-15,0 0 0 0,0 0 0 16,0 0 0-16,0 0 129 16,0 0-258-16,0 0 129 15,0 0 0-15,0 0 0 16,0 0 0-16,2 11 0 15,-2-11 129-15,0 0-258 16,15 9 258-16,-6-2-129 16,4 0 0-16,0 0 0 15,6 1 0-15,1 0 0 16,3 1 0-16,2-1 129 15,2 3-129-15,3-3 129 16,7 4-129-16,1-1 0 16,3 0 129-16,1-2-129 0,3 0 0 15,1-1 0-15,3-3 258 16,0 0-258-16,1-5 0 15,-2 0 0-15,0 0 0 16,2 0 129-16,0-2-129 16,1-4 0-16,-3 3 0 15,-3 2-129-15,1 0 129 16,-3-2 129-16,-4 1-129 15,-2 2 0-15,-4 0 0 16,-4 0 0-16,-3 1 0 16,-5 0-129-16,-3 2 129 15,-5 0 0-15,-3-3-258 0,-10 0 129 16,11 1 0-16,-11-1-129 15,0 0-129-15,-4-9 0 16,-12-4-129 0,3 4-129-16,-11-7 129 15,3 6-129-15,-13-7 258 0,2 6 0 16,-9-2 129-16,3 2 129 15,-3 2 0-15,3-1 129 16,1 3 0-16,1-3 129 16,6 2 0-16,1 1 0 15,9 0 0-15,2 2 0 16,6 2 129-16,1-1 0 15,11 4-129-15,0 0 0 0,0 0 258 16,0 0-129 0,0 0-129-16,8-8 129 15,8 8-129-15,1 0 129 16,7 6 0-16,4-1 0 0,4 1-129 15,3 3 129-15,3-1-129 16,2 4 0-16,1 2 0 16,-3-1 129-16,4 3-129 15,-5-3 0-15,-1 4-129 16,-5 0 129-16,1 1 0 15,-3-4-129-15,-2 1 0 16,-4-2 258-16,-2 1-258 16,-2-1 129-16,-2-1-129 15,-4-3 0-15,-3 2 129 16,-10-11-129-16,11 13 129 15,-11-13 0-15,1 13 0 16,-1-13 0-16,-9 14 129 0,-3-5-129 16,-1 2 0-16,-3-3-129 15,-5 4 129-15,-1-1-129 16,-5-1 129-16,-3 0-129 15,0-2 0-15,-2-1 0 16,-3-1-129-16,0-2 129 16,-3-1 0-16,1-1 0 15,2-2 0-15,4 0 0 16,1 0-129-16,3-5 129 15,5 1-129-15,2-2 129 16,4 1 0-16,5 0-129 16,1 0 0-16,0 3 0 15,10 2 0-15,-14-4-129 0,14 4 0 16,-12 0-258-16,12 0-129 15,-10 0-387-15,-2-1-774 16,12 1-1935 0,0 0-1161-16,-18 0 129 0,18 0 130 15</inkml:trace>
  <inkml:trace contextRef="#ctx0" brushRef="#br0" timeOffset="194044.0987">8542 4070 516 0,'19'0'3483'16,"9"0"516"-16,-28 0-645 0,22 0-3354 15,-6 0 387-15,1 0-129 16,4 0 258-16,2 1 0 16,2 6 0-16,0-5 258 15,9 4-258-15,-2 0 0 16,6 2-129-16,3 1-129 15,1 0 0-15,2 2 129 16,2 2-258-16,-5 1 0 16,0-3 0-16,-2 0-129 15,-2 5 129-15,-4-7-129 16,0 4 0-16,-7-8 0 15,1 4 0-15,-6-4 0 16,-3-1 0-16,-6 0 0 0,-1-2-129 16,-11-2 129-16,10 0 129 15,-10 0-129-15,0 0 129 16,0 0-129-16,-10 0 129 15,-1 2-129-15,-6 4 0 16,0 2 0-16,-8 3 0 16,0 2-129-16,-4-1-129 15,1 7-645-15,-10-9-774 16,6 1-2451-16,-2 5-258 15,-7-8 129-15</inkml:trace>
  <inkml:trace contextRef="#ctx0" brushRef="#br0" timeOffset="194597.1303">8597 3931 1032 0,'30'25'3870'15,"-18"-15"-258"-15,13 7-129 0,-5-2-3483 16,5-1 258-16,4 1 0 15,6 0 258-15,1-1-129 16,1 0 129-16,4 2-129 16,-1-2 0-16,2 2 129 15,-4-3-129-15,0 1-129 16,-5 1-129-16,-1 3 0 15,-6-5 0-15,-1 3 129 16,-5-4-129-16,-2 2 0 16,-7-2 0-16,-3 2-129 15,-4-1 129-15,-4-13-129 16,-4 16 129-16,-7-10-129 15,-6 3 0-15,-4-3 0 0,-3 0-129 16,-2-2 129-16,-4 3-129 16,-5 0 129-16,4 0-129 15,-2-1-387-15,5 2-258 16,-7-4-645-16,7 1-2193 15,4 1-774-15,-6-6 258 16</inkml:trace>
  <inkml:trace contextRef="#ctx0" brushRef="#br0" timeOffset="195048.1561">8576 3878 903 0,'26'7'1290'16,"-12"0"-129"-16,5 2 129 15,4 2 129-15,4 6 258 16,1 3-258-16,6 4-258 0,-1 4 0 15,4 2-129-15,2-1-258 16,1 4-129 0,-3-2-387-16,3 0 0 15,-7-3-129-15,2-1 0 0,-8-5 0 16,0 0-129-16,-8-4 0 15,-1-2 258-15,-6-6-258 16,-12-10 0-16,12 18 0 16,-12-18 0-16,-4 16-516 15,-13-14-516-15,-4-2-2709 16,-6 9-387-16,-17-9 0 15</inkml:trace>
  <inkml:trace contextRef="#ctx0" brushRef="#br0" timeOffset="203985.6673">20124 2060 3096 0,'6'43'3354'0,"-3"-11"-1419"16,-1 5 0-16,5 5-129 15,-7 4-387-15,2 9-387 16,-2 3 0-16,1 5-516 16,-1 11 258-16,0 11-387 15,-3 1 129-15,3 8-129 0,-2 8 129 16,2 4-129-16,0 1-129 15,0 8 129-15,0-3-129 16,4 2 0-16,-3 3-129 16,6 5-258-1,-2-5 129-15,0 3 129 0,2 3-129 16,-2-1 0-16,3-1 0 15,-3 1-129-15,3-7 0 16,-4-1 129-16,1-4-129 16,-2-6 0-16,1-5-129 15,-3-11 129-15,2 0-258 16,-3-13 0-16,3 0-129 15,-3-13-516-15,5 4-903 0,-4-9-2580 16,1-14-387-16,5-1 129 16</inkml:trace>
  <inkml:trace contextRef="#ctx0" brushRef="#br0" timeOffset="204517.6977">19937 5499 516 0,'-5'11'3870'15,"5"-11"387"-15,0 0-516 16,7 0-3741-16,12 0 0 0,10 0 0 16,5 0 129-16,9-1 129 15,8 1-258-15,5-1 129 16,9-3 0-16,8 2 0 15,7-3-129-15,8 1 0 16,7-1 0-16,8 1-129 16,0-2 0-16,6 3 0 15,5 3 129-15,3 0-258 16,5 2 129-16,2 4 0 15,-3 0 0-15,6 4 0 16,5 0 0-16,3 2 129 16,4-2-387-16,-1 1 258 15,-2-3 0-15,6 5 0 0,3-2 0 16,-2 1 0-16,-5-2 129 15,0 1-129-15,-4-1 129 16,2 5 0-16,-4-2 129 16,-7 1-258-16,-10 3 258 15,-2 3-129-15,-2 1 129 16,-7 1-129-16,-4 2 0 15,-7 1-516-15,-10-4-516 16,-4 1-1677-16,0 8-1290 16</inkml:trace>
  <inkml:trace contextRef="#ctx0" brushRef="#br0" timeOffset="206246.7966">20658 2284 1 0,'0'0'2579'16,"0"0"130"-16,0 0-1677 15,0 0 0-15,0 0 0 16,15 7-129-16,-15-7 258 15,0 0-129-15,10 0 258 16,-10 0-258-16,0 0-387 16,15 0 258-16,-15 0-387 15,0 0 258-15,0 0-258 16,12 1-129-16,-12-1-129 15,0 0 0-15,0 0 129 16,11 4-258-16,-11-4 0 0,0 0 0 16,0 0 129-16,12 7-129 15,-12-7 0-15,0 0 129 16,12 2 0-16,-12-2-129 15,15 7 0-15,-4-3 0 16,1-3 0-16,1 4 0 16,5-1-129-16,0 0 129 15,2 3-129-15,4 0 129 16,1-3-129-16,-2 4 0 15,3 0 129-15,-1 2-516 16,-3-2 258-16,0 4-258 16,-6 1 516-16,0-2-516 15,-7 3 387-15,-2 0-387 0,-6 0 387 16,-1 2 129-16,-4 2-129 15,-9 0 129-15,-3 1-129 16,-5-1 0-16,-3 2 0 16,-3-2 0-16,-1 0 0 15,0-1 0-15,3 0 0 16,5-4 0-16,2 0 0 15,6-4 0-15,4 1 0 16,8-10-129-16,-1 16 129 16,1-16 0-16,10 13 0 15,1-5 129-15,2-2-129 16,0 5 129-16,4-3-129 0,2 1 0 15,-2-2 129-15,3 4-129 16,-4-6 0-16,2 0 129 16,-5 3-258-1,2-8 129-15,-3 3 0 0,-3-3-129 16,-9 0 0-16,13 0-387 15,-13 0-645-15,0 0-1290 16,2-9-1806-16,-2 9-258 16,-8-10 0-16</inkml:trace>
  <inkml:trace contextRef="#ctx0" brushRef="#br0" timeOffset="206496.8109">20757 2579 3354 0,'-13'-6'4257'0,"-2"1"-129"0,15 5-1935 16,0 0-516-16,0 0-516 16,0 0-516-16,12-4-129 15,3 4 0-15,1 4 0 16,7 3-258-16,2-2 0 15,0 1-129-15,2 1-258 16,-4-2-516-16,6 14-1419 16,-6-10-2193-16,-2-6-129 15,-4 5-387-15</inkml:trace>
  <inkml:trace contextRef="#ctx0" brushRef="#br0" timeOffset="207011.8403">21215 2703 258 0,'0'0'4386'15,"9"0"0"-15,-9 0-129 16,-3-5-2838-16,3 5-129 15,0 0-129-15,0 0-387 16,0 0 0-16,0 0-387 16,-12 2-129-16,8 14-129 15,-1 0 0-15,1 8-129 16,-2 4 0-16,0 3 0 0,0 4 129 15,0 2-129-15,2-3 129 16,3-6-129-16,0-2 0 16,-2-5 387-1,3-4-258-15,0-6 258 0,0-11-387 16,0 11 0-16,0-11 0 15,0 0 129-15,0 0 0 16,0 0-129-16,7-6 129 16,-7 6-516-16,0 0 516 15,0 0-129-15,0 0 129 16,10-11-129-16,-10 11 0 15,18 0-387-15,-7 3 387 16,4 4 0-16,-1-4 129 0,5 1 258 16,-1 0-516-1,1 0 387-15,-1 1-516 16,-5-5-1419-16,6 0-2580 15,-6 0-387-15,0 0-258 0,1-2-516 16</inkml:trace>
  <inkml:trace contextRef="#ctx0" brushRef="#br0" timeOffset="207618.8751">21528 2556 2709 0,'0'0'4128'15,"0"0"0"-15,0 0-2322 16,0 0-258-16,16 0-258 16,-16 0-129-16,27-1-258 15,-13-5 0-15,11 6-516 16,-5 0-129-16,4 0-129 15,-2 1-129-15,2 1 0 0,-3 1 0 16,2-1 0-16,-3 2-129 16,-1-3 0-1,-2 1-258-15,-5-3-774 16,9 2-1935-16,-9-1-1161 0,-12 0-258 15,12 3-129-15</inkml:trace>
  <inkml:trace contextRef="#ctx0" brushRef="#br0" timeOffset="207876.8896">21589 2714 1161 0,'-14'3'4128'16,"14"-3"516"-16,0 0-258 15,5 13-2967-15,-5-13-129 16,26 0-387-16,-14-2 129 0,13 5-129 16,-6-3-387-16,4 1-258 15,-1 4-129-15,-2-4-129 16,0 6-258-16,-1-7-645 15,7 7-2580-15,-7-7-903 16,2 0-387-16,1 0-387 16</inkml:trace>
  <inkml:trace contextRef="#ctx0" brushRef="#br0" timeOffset="208573.9294">22462 2423 3354 0,'0'0'4257'0,"-12"-4"-774"16,12 4-1290-16,0 0 0 0,-9-7-903 16,9 7-258-1,0 0-258-15,0 0-387 16,-5 7 0-16,3 4-258 15,1 3 129-15,-3 6-516 0,3 4 387 16,-2 7 0-16,1 1 0 16,1 4 0-16,-1 6 0 15,-1 0 0-15,2 0-129 16,1-3 129-16,-3-3-129 15,3-8 129-15,0-1-129 16,0-6 0-16,-1-6 0 16,1-5 0-16,0-10 0 15,0 14 0-15,0-14-129 16,0 0-129-16,0 0-774 15,0 0-2709-15,0 0-774 16,1-10-387-16,-1 10 0 16</inkml:trace>
  <inkml:trace contextRef="#ctx0" brushRef="#br0" timeOffset="211301.0857">21184 2648 903 0,'0'0'3096'0,"0"0"-258"16,-4 15-1419-16,4-15-258 16,-9 15-129-16,8 5 258 15,-8-7-129-15,6 12 0 16,-6-6-387-16,5 14 129 15,-3-9-129-15,4 12-258 16,-1-7 0-16,3 1-258 16,-3 0 129-16,4-2 0 15,0-2-129-15,0-3 258 16,0-3-387-16,4-4 387 15,-3-2-516-15,1-3 516 16,-2-11-516-16,5 17 516 16,-5-17-516-16,4 14-387 0,-4-14 387 15,0 0-516-15,2 15 0 16,-2-15-1161-16,0 0-2064 15,3-6-387-15,-3-8-387 16,3 2-129-16</inkml:trace>
  <inkml:trace contextRef="#ctx0" brushRef="#br0" timeOffset="211552.1001">21198 2533 2709 0,'-2'-18'4773'16,"2"18"-258"0,-5-12-258-16,5 12-2838 15,0 0-258-15,0 0-516 0,0 0-387 16,0 0-129-16,0 0-258 15,0 0-645-15,0 0-1419 16,6 0-1806-16,-6 0-516 16,15 6-129-16</inkml:trace>
  <inkml:trace contextRef="#ctx0" brushRef="#br0" timeOffset="212332.1447">21320 2870 2451 0,'0'29'3870'16,"0"-29"258"-16,0 12-2193 16,0 6-258-16,0-18-516 15,0 16-258-15,0-16 258 16,-7 22-516-16,1-9 0 15,3 3 129-15,-1 1-387 16,-1 1 129-16,1 1-258 16,1 2-129-16,2-2-129 15,-2-3 129-15,3-1-129 16,0-2-387-16,0-1 387 15,0-12-258-15,0 16 258 16,0-16 0-16,0 0 0 0,0 0 129 16,0-9 0-16,0-5 258 15,0-1-387-15,0-3 0 16,0-1-129-16,2-1 129 15,-1 0-258-15,2-3 129 16,-1 2 0-16,1 5-258 16,2-1 258-16,-1-2 129 15,0 1 129-15,3 2-129 16,-2 2 129-16,0-3-129 15,1 5 129-15,-1-1 0 16,-1 2-129-16,-4 11 129 16,0 0-129-16,10-15 0 15,-10 15 129-15,0 0-129 0,0 0 0 16,14-5 129-16,-14 5-129 15,10 0 129-15,-10 0-129 16,16 8 129 0,-16-8 0-16,20 19-129 0,-11-9 129 15,0 5 0-15,2-1 0 16,-1 4 0-16,-1 2 0 15,-2-3 0-15,1-1 387 16,-3 4 0-16,-1 2-258 16,-1 0 387-16,-2 0-387 15,-1 2 0-15,0-4 0 16,0 7 129-16,-5-6-258 15,1 1-258-15,-1-4 129 0,0-3-129 16,-1-4 129 0,6-11 129-16,-8 16-129 15,8-16 0-15,0 0-129 16,0 0-258-16,0 0-516 0,-8-12-1548 15,8 12-1935-15,4-31-387 16,2 8-645-16,-3-11-129 16</inkml:trace>
  <inkml:trace contextRef="#ctx0" brushRef="#br0" timeOffset="216472.3813">23343 894 4128 0,'0'0'4386'0,"0"0"-129"0,0 0-387 15,0 0-3741 1,49 11 0-16,-49-11 129 0,0 0 0 16,64 12 258-16,-64-12-387 15,45 11 0-15,-45-11 258 16,0 0-258-16,52 25-129 15,-52-25 516-15,0 0-516 16,0 0 0-16,0 49 0 16,0-49-258-16,0 0 129 15,-52 59 258-15,52-59 0 16,-45 47 0-16,45-47-129 0,0 0 129 15,-46 70 0 1,46-70 516-16,0 0 0 16,-5 66-516-16,5-66 129 15,0 0 129-15,33 54 0 0,-33-54-129 16,0 0 129-16,63 40-258 15,-63-40-387-15,45 10 258 16,-45-10-387-16,0 0-774 16,54-6-1161-16,-54 6-1548 15,0 0-903-15,0 0 387 16,12-51 258-16</inkml:trace>
  <inkml:trace contextRef="#ctx0" brushRef="#br0" timeOffset="216689.3939">23376 1137 2451 0,'0'0'3999'0,"0"0"645"16,0 0-1419-16,0 0-1935 15,0 0 645-15,45 27-903 16,-45-27 387-16,47 24-1032 15,-47-24 645-15,49 19-1161 16,-49-19-387-16,53 7-774 16,-53-7-2064-16,0 0-903 15,63-8-258-15,-63 8 387 16</inkml:trace>
  <inkml:trace contextRef="#ctx0" brushRef="#br0" timeOffset="217071.4158">23873 1104 2451 0,'0'0'4902'0,"0"0"-258"0,0 0-1806 16,0 0-645-16,20 45 0 15,-20-45-1290-15,0 0-129 16,-41 45-258-16,41-45-387 15,0 0-129-15,-66 66 516 16,66-66-258-16,-39 52-516 16,39-52 258-16,-22 57 258 15,22-57-387-15,0 50 387 0,0-50-258 16,24 43-258-16,-24-43 0 15,41 27 645 1,-17-17-387-16,0-2 129 16,-3 3-129-16,-21-11 129 0,40 8-129 15,-22-3 387-15,-5 1-516 16,0-2 129-16,-13-4 0 15,13 5-258-15,-13-5-1032 16,0 0-2709-16,0 0-258 16,0 0-387-16,0 0-387 15</inkml:trace>
  <inkml:trace contextRef="#ctx0" brushRef="#br0" timeOffset="218208.4808">23501 1756 2709 0,'8'-14'4128'0,"-8"14"0"16,0 0-258-16,0 0-2451 16,0 0-129-16,-10-4-258 15,10 4-387-15,-11 3 0 0,11-3 0 16,-15 6-129-16,15-6-129 15,-23 17 129 1,4-5-258-16,-3 3 0 16,-3 0-129-16,-6 2 0 0,-3 4 0 15,-7 4 129-15,-4-5-129 16,-6 7 0-16,-3 1-129 15,-8 5 129-15,-4-5-258 16,-1 4 258-16,0-5-129 16,-2 3 0-16,2-1-129 15,2-6 258-15,6-2-129 16,1-1 0-16,1-5 0 0,3-1 129 15,3-2-129 1,3-2 129-16,5-2 0 16,6-1-129-16,4 0 129 15,5-4-129-15,7-3 0 16,5 4 129-16,4-3-129 0,12-1 0 15,-13 1 0-15,13-1 0 16,-12 1 0-16,12-1 0 16,-9 4 0-16,9-4 0 15,-10 0 0-15,10 0 0 16,0 0 0-16,-11 3 0 15,11-3-129-15,0 0 0 16,0 0-129-16,0 0 0 16,1-10 0-16,10 0 0 15,0-4 0-15,7 1 0 16,-2-5 0-16,5-2 129 15,-3 4-129-15,2 1 516 0,-5 3-258 16,-4 2 129-16,0 6 129 16,-11 4 0-16,0 0 129 15,0 0-129-15,0 0 129 16,0 0-129-16,-7 3 129 15,-6 6-258-15,0 3 258 16,-8 2-258-16,-1 4 0 16,-4 1 0-16,-3 2 0 15,0 0-129-15,4-3 129 16,-1-1-129-16,6-1 0 15,3-2 129-15,6-2-129 16,7 0 0-16,4-12 0 16,2 17 0-16,9-10-129 0,5 2 129 15,4-2-129-15,5 5-387 16,-5-12-2322-16,13 5-1677 15,-8-5-516 1,4 1-129-16,-4-1-903 0</inkml:trace>
  <inkml:trace contextRef="#ctx0" brushRef="#br0" timeOffset="230538.186">20891 3882 3483 0,'-18'-7'4644'16,"18"7"-774"-16,-16-4 0 15,16 4-2838-15,-10 0-387 16,7 6-387-16,3 10-129 15,0 2 0-15,0 6-258 16,1 0 258-16,4 6 0 16,-3-4 129-16,6 2-258 15,-1-7 0-15,3-1 129 16,-1-7 0-16,4-5 0 0,1-6 0 15,4-2-129-15,-3-5 258 16,3-6-129 0,-2-7 0-16,1-3-129 15,-3 0 129-15,0-1 0 0,-4 3-129 16,-2 1 0-16,-1 5 0 15,-7 13-129-15,0 0 129 16,0 0 129-16,10 9-258 16,-6 13 129-16,0 7-129 15,4 5 258-15,0 8-129 16,4 0 0-16,0 2 0 15,2 0 0-15,2 1 0 16,-3-2 0-16,-1-5 0 16,0-2 258-16,-6-2-129 15,-3-2 0-15,-3-7 129 16,-3 4 0-16,-10-6 0 15,-1-1 129-15,-10-6-129 0,-4 4 129 16,-4-6 0-16,-1-3-129 16,-3-3-129-16,4-4-129 15,4-4-258-15,3-6-516 16,25 6-774-16,-15-28-2709 15,20 1-387-15,12-12-516 16,11-3 516-16</inkml:trace>
  <inkml:trace contextRef="#ctx0" brushRef="#br0" timeOffset="231031.2142">21416 4323 1419 0,'-6'10'4128'0,"-5"3"-129"16,10-2 0-16,-1 5-2709 16,-4-5-387-16,5 9-516 15,-2-1-258-15,3 3 258 16,0-3-387-16,0 0 129 15,0-4-129-15,0-1-258 0,1-2-645 16,-1-12-2193 0,0 0-774-16,0 0-516 15,0 0 387-15</inkml:trace>
  <inkml:trace contextRef="#ctx0" brushRef="#br0" timeOffset="231168.2221">21357 4102 258 0,'-13'-24'3096'0,"13"24"-387"16,0 0-1161-16,-14-14-4386 16,14 14-258-16</inkml:trace>
  <inkml:trace contextRef="#ctx0" brushRef="#br0" timeOffset="231602.2469">21490 4321 2709 0,'12'81'3612'0,"-7"-42"-1419"16,1-6-516-16,2 5-516 16,-5-13-387-16,4 2 0 15,-2-10-387-15,-1-1 258 16,-4-16 0-16,6 18 0 15,-6-18-258-15,0 0 129 16,1-10 129-16,2-4-258 16,-3-9 0-16,6-3-129 15,-3-7-258-15,6-11 0 0,-2 2 129 16,2 1-129-16,0 1 129 15,-1 4-129-15,1 4 129 16,-1 10 129 0,-3 8-129-16,-5 14 0 0,13 0 0 15,-13 0 0-15,14 23 0 16,-8-3 0-16,2 6 0 15,0 4 0-15,-1-3-129 16,1 1 0-16,-3-2-129 16,0-3-645-16,2-1-2322 15,-1-3-1290-15,-6-19 0 16,11 12-387-16</inkml:trace>
  <inkml:trace contextRef="#ctx0" brushRef="#br0" timeOffset="231803.2584">21858 4194 3225 0,'19'-6'4386'16,"2"6"-129"-16,-9 5-1548 15,-12-5-1419-15,27 7-258 16,-14-7-387-16,7 2-258 15,-6-2-387-15,1 0-903 16,1-2-2967-16,-4-2-258 16,-12 4-258-16,10-3 0 15</inkml:trace>
  <inkml:trace contextRef="#ctx0" brushRef="#br0" timeOffset="232005.2699">21891 4351 1548 0,'20'36'4386'0,"-7"-23"129"0,8-3-258 16,6 3-2322-16,-8-13-903 16,12 2-258-16,-4-2-516 15,1-7-258-15,5 3-903 16,-5-14-1806-16,4-1-1419 15,0-1-387-15,-1-6 0 16</inkml:trace>
  <inkml:trace contextRef="#ctx0" brushRef="#br0" timeOffset="232223.2824">22370 4037 3225 0,'12'22'4386'0,"-7"-3"-129"16,0 3-2322-16,4 16-258 15,-9-1-645-15,3 11-258 16,-3-1-387-16,0 2-129 16,-1-1-258-16,-4-5-387 15,5-5-2709-15,1-2-1161 16,1-14-129-16,7-4-258 0</inkml:trace>
  <inkml:trace contextRef="#ctx0" brushRef="#br0" timeOffset="249577.275">20786 1873 1548 0,'-28'-17'3096'0,"18"12"0"16,-5 2-1806-16,0-1-129 0,5 4-129 15,-2 0-258-15,12 0 0 16,-21 0-129-16,21 0 129 16,-21 17-387-16,9-5-129 15,-1 9 0-15,-1-1-258 16,-1 8 258-16,2-1-258 15,-3 13 129-15,3-5-129 16,-1 3 129-16,0 1-129 16,2 1 258-16,2 1-387 0,-1 1 129 15,4-1-387 1,-3 3 387-16,6-2-258 15,-4 7 387-15,6-4-516 16,-1 9 645-16,1-3-516 0,2 5 258 16,0-2 387-16,0 2-387 15,5-4 129-15,2-1-129 16,4-1 0-16,-2-6 129 15,7-4 516-15,-3-4-516 16,4 0 258-16,0-6-129 16,2 4-129-16,-3-4 129 15,2-1-129-15,-2-1 0 16,3 0-387-16,0-1 258 15,-1-1 0-15,1-2 0 16,1-1 129-16,2 1-129 16,0-2 0-16,0 2 0 15,2-3 0-15,-1 5 0 0,2-6 0 16,1 1 129-16,-3 0-258 15,1-2 258-15,4-1-129 16,-5-1 0-16,2-3 0 16,-2-1 0-16,1-1 0 15,-1-3 0-15,1-1 129 16,0-3-129-16,0-3 0 15,-1-2 0-15,3 0 0 16,0-2 0-16,0-6 0 16,-1-2 0-16,2-1 0 15,-2-3 129-15,0-3-129 16,1 1 0-16,-1-2 0 0,0 4 0 15,-1 0 0-15,2-3 0 16,-1 0 0-16,0 1 0 16,0 2 0-16,-2-3 129 15,-2 3-129-15,0-4 0 16,-4 0 129-16,-4-2-129 15,-1-4 0-15,-8 1 129 16,-1-5-129-16,-3-3 258 16,0-3-516-16,-3-3 129 15,-5-3 0-15,2-3-129 16,-6-5 129-16,1 2 0 15,-2-6 0-15,-1-3 0 16,-4-2 129-16,-3 1 129 0,0 1-129 16,-4-1 129-16,0 5-129 15,-1-1 0 1,-1 8 129-16,1 0-129 15,1 3 387-15,3-4-258 0,0 6 516 16,-1-7-516-16,-1 1 258 16,-1-3-387-16,-4-3 516 15,0-1-645-15,-3 3 258 16,-5 2-258-16,-5 0 258 15,-4 2-258-15,-5 3 258 16,-5-1-129-16,-2 6-129 16,-1 5-903-16,-8-2-2709 15,1 2-129-15,1 13-645 16,0 4-129-16</inkml:trace>
  <inkml:trace contextRef="#ctx0" brushRef="#br0" timeOffset="253349.4908">21010 3725 903 0,'-70'-28'3354'0,"33"15"-129"16,3 2-1548-16,5 9-387 15,3-3-387-15,7 5-129 16,-4 1-387-16,8 11 0 15,0 5-258-15,5 10 0 16,1 11 0-16,2 8-129 16,-1 10 0-16,4 11 0 0,4 12 0 15,4 7 0 1,11 2-129-16,3 1 129 15,12-1-129-15,6-5 0 16,6-2 0-16,4-8 129 0,6-10 0 16,3-7 0-16,6-9 0 15,2-4 0-15,-3-6 0 16,4-7 129-16,1-3-129 15,1-7 129-15,1-3-129 16,0-5 0-16,-5-6 129 16,-2-6 0-16,0-3 0 15,-6-7 258-15,-5-11-258 16,0-3 129-16,-12-8 129 15,-3-4-129-15,-10-12 129 16,-2-1 0-16,-11-13-258 16,-6-2 258-16,-8-14-258 0,-11-2 258 15,-11-6-129-15,-11 2 0 16,-7 1-129-16,-15 4 0 15,-11 4 0-15,-5 9 0 16,-9 14-129-16,0 6 129 16,-4 9-129-16,0 8 0 15,1 7-387-15,1 0-258 16,12 11-2838-16,-2 5-645 15,1-1-129-15,8 7-129 16</inkml:trace>
  <inkml:trace contextRef="#ctx0" brushRef="#br0" timeOffset="258866.8063">15747 12707 1548 0,'0'0'0'16,"1"13"-903"-16</inkml:trace>
  <inkml:trace contextRef="#ctx0" brushRef="#br0" timeOffset="268754.3716">18052 10118 516 0,'-34'52'516'16,"13"-23"-129"-16,0 1-129 15,-2 3-129-15,2 1 0 16,0 2 129-16,3-6-516 16,0 2 129-16,7-7-129 15,-1-3-516-15</inkml:trace>
  <inkml:trace contextRef="#ctx0" brushRef="#br0" timeOffset="269217.3983">17860 10074 258 0,'0'0'903'0,"0"0"-387"15,0 0-387-15,13 11 258 16,-13-11 0-16,19 14 129 15,-8-1 258-15,-2 0 129 0,2 3 129 16,-2 1 387-16,0 4-258 16,-2 0-129-16,3 3-129 15,-3-2-129 1,1-1-129-16,1-1-258 0,1 2-258 15,-1-3 0-15,0-3-129 16,-1-2 0-16,-1-3 0 16,-7-11 0-16,13 16 129 15,-13-16-129-15,0 0 0 16,0 0 0-16,0 0 0 15,9 11 0-15,-9-11-129 16,0 0 0-16,0 0-387 16,0 0-1032-16,0 0-2322 0,0 0-129 15</inkml:trace>
  <inkml:trace contextRef="#ctx0" brushRef="#br0" timeOffset="273567.6469">21196 7740 903 0,'9'-7'1548'16,"-9"7"0"-16,11-9 0 15,-11 9-129-15,0 0 258 16,-12-2-258-16,0 4-387 15,-9 6-258-15,-3 9-387 16,-9 3 129-16,-6 4-258 16,-10 1-129-16,-5 5 0 15,0-5 129-15,0 3 0 16,2-5-129-16,6-4 0 0,5-6-129 15,15-2 129-15,5-9 0 16,21-2 0-16,-3-8-129 16,15-8 0-16,17-7 0 15,9-7-129-15,9-5 129 16,4-3-129-16,7 0 129 15,1 0 0-15,-5 6-129 16,-1 3 129-16,-12 7 0 16,-8 5 0-16,-5 5 129 15,-10 5 0-15,-7 5-129 16,-11 2 129-16,0 0 0 15,-7 16 0-15,-9-4-129 16,-6 3 129-16,-6 5-129 0,-2 1 0 16,-7 1 258-16,0-1-129 15,3-2 0 1,-1-2-129-16,9-5 129 15,1-1-129-15,9-4 129 0,6-4-129 16,10-3-129-16,0 0 0 16,21-14 0-16,5-1 129 15,2-2-387-15,6-4 387 16,2-1-129-16,-1 2 129 15,2 2 0-15,-6 4 0 16,-5 1 0-16,-6 7 0 16,-8 5 0-16,-12 1 129 15,1 8-129-15,-5 6 0 16,-12-1 0-16,-4 1 258 15,-2 3-258-15,-3 0 0 16,-3-1 0-16,3 0 0 16,3-6 129-16,3-2-129 0,5-2 129 15,2-2-258-15,12-4 258 16,-12 3-129-16,12-3-129 15,0 0 129-15,8-9-387 16,-8 9 387-16,17-11-258 16,-5 4 129-16,-3 3 0 15,0 0 0-15,-9 4 129 16,14-9 0-16,-14 9-129 15,0 0 0-15,0 0 0 16,0 0-129-16,0 0 0 16,0 0-129-16,0 0-129 15,-6 1 129-15,6-1-258 16,0 0 0-16,-8 12 0 0,8-12-516 15,0 0-129-15,0 0-1161 16,0 0-903-16</inkml:trace>
  <inkml:trace contextRef="#ctx0" brushRef="#br0" timeOffset="280252.0295">22974 7013 645 0,'-4'-12'2064'15,"4"12"-387"-15,-12 0-774 16,0 7-129-16,-4 9-387 16,-1 3 0-16,-7 6-387 15,2 3 129-15,-4 5 129 16,2-1-129-16,-3 7 0 15,1-2 0-15,-2 7 0 16,1-3 129-16,-5 2-258 16,-2 1 129-16,-2-3 0 15,-4-1 0-15,-3-3 0 16,-5-1 0-16,-1-9 258 15,-4-2-129-15,0-5-129 16,2-1 258-16,-3-10-129 0,6 3 129 16,-3-8 0-16,10-4-129 15,-3-1 0-15,7-8 129 16,-1-9-129-16,5-5-129 15,-1-4 129-15,3-9-129 16,2-10 129-16,3-3-129 16,0-10 129-16,2 1-258 15,0-6 258-15,1-1-258 16,1 0 0-16,-1 2 129 15,2 2-129-15,-2 4 0 16,2 4 0-16,1 2 0 16,1 0-129-16,5 3 129 15,1 4 129-15,8-2-129 0,1 0 258 16,4 0-258-16,5-4 0 15,7 4 129-15,5-4 0 16,4 4-129 0,3-3-129-16,5 3 258 0,1-1-258 15,5 3 129-15,-1-1-387 16,4 1 387-16,4 2-129 15,4-5 0-15,5 4 129 16,5-1 0-16,9 1 0 16,2 2 0-16,8 3 0 15,0 3-129-15,2 7 129 16,-2 4 0-16,-4 7-129 15,-2 7 129-15,-7 8-129 0,-7 2 129 16,-2 4-129 0,-3 8 129-16,-4 8-258 15,-2-1 258-15,-1 5-129 16,-3 4 129-16,1 3-129 0,-4 5 0 15,-3 2 129-15,0 7 0 16,-6 0-129-16,1 8 129 16,-7 0 129-16,1 7-129 15,-5 1 0-15,-3 4 0 16,-5 3 129-16,-2 2-129 15,-5 1 129-15,-3-1-129 16,0-2 0-16,-9-2 0 16,-3-5 129-16,-2-2 129 15,-1-4-129-15,-6 1 0 16,0-4 0-16,-5-2-129 15,0 2-129-15,-5-5-903 16,-1-5-2709-16,4 10-387 0,-12-16 1 16</inkml:trace>
  <inkml:trace contextRef="#ctx0" brushRef="#br0" timeOffset="284882.2943">23463 6241 3612 0,'0'0'4128'16,"8"-13"129"-16,12 9-3096 15,2 2-516-15,7 0-516 16,3-2 0-16,5-3 0 15,2 2-129-15,-3-3 258 16,-3-2-258-16,-4 2 0 16,-4-6-129-16,-7 4-387 15,-7-5-1935-15,-11-2-1419 16,0 17-387-16</inkml:trace>
  <inkml:trace contextRef="#ctx0" brushRef="#br0" timeOffset="285635.3374">24029 5979 3612 0,'0'-20'3999'15,"0"20"-1806"-15,6-16-903 16,-6 2-387-16,2-1-387 16,-1-10 129-16,3-1-258 15,1-8 258-15,2 4 0 16,-5-10 0-16,5 10 0 15,-4-3 0-15,3 10-387 16,-2 2 0-16,-4 21-129 16,0 0-129-16,9 0 0 15,-6 30-129-15,-2 12 0 16,1 16 0-16,-1 7 0 15,2 12 258-15,-2 5 0 0,-1 0-129 16,0-3 129-16,0-6-129 16,0-7 129-16,0-8 0 15,-5-5 0-15,-2-13-258 16,-5-4 129-16,-4-6 0 15,-3-6-258-15,-1-2-387 16,-12-15-1290-16,3-7-2322 16,-1 0-387-16,-7-13 0 15</inkml:trace>
  <inkml:trace contextRef="#ctx0" brushRef="#br0" timeOffset="285825.348">23943 5369 1161 0,'37'-13'4128'0,"-28"13"129"15,11 17-1419-15,-11 8-6321 16,-9-5-387-16,3 12-129 15</inkml:trace>
  <inkml:trace contextRef="#ctx0" brushRef="#br0" timeOffset="286372.3796">24158 5274 1548 0,'25'43'4128'16,"-25"-9"129"-16,3 8-2838 16,3 17-258-16,-6 7-129 15,1 7-516-15,-1 5-258 16,0-1 0-16,0-6-258 15,0-7 258-15,0-10 0 16,2-10 129-16,-1-12-129 16,2-7 129-16,-2-13 258 15,-1-12-258-15,0 0-129 16,0 0 0-16,9-13 0 15,-7-12-129-15,-1-10 0 0,3-6 129 16,2-4-258-16,-3 0 0 16,5 3 0-16,-1 5 0 15,1 7 0-15,0 11-258 16,2 13 258-16,3 6 0 15,4 14-129-15,2 5 129 16,2 10-129-16,4 1 129 16,-2 2-129-16,1-3 129 15,-1 0 0-15,-5-7 129 16,-5-5 0-16,1-2 0 15,-14-15 129-15,3 17 0 16,-3-17-129-16,-18 12 0 0,-1-4-129 16,-4 2 0-16,-2 4-516 15,-8-5-774-15,4 2-2709 16,-1 4-645-16,-7-9-258 15</inkml:trace>
  <inkml:trace contextRef="#ctx0" brushRef="#br0" timeOffset="296179.9405">7883 4134 258 0,'-4'22'645'0,"4"-11"0"16,0 3 0-16,0 1-129 15,3 1 129-15,1 3 0 16,3-3 0-16,3 1-129 0,0-3 0 16,1 1-258-1,4 0 129-15,2 0 0 16,3-4-258-16,3 0 0 15,5-1-129-15,1 1 0 0,11-6-129 16,-1 4 0-16,6-5-645 16,1-1-516-16,-2-4-1677 15</inkml:trace>
  <inkml:trace contextRef="#ctx0" brushRef="#br0" timeOffset="298396.0673">9227 2723 774 0,'0'0'2838'15,"0"0"-1548"-15,9 0-129 16,-9 0 258-16,0 0 0 16,18-4-258-16,-18 4-129 15,17-14-129-15,-7 4-129 16,5-1-387-16,-2-3 0 15,4 3-129-15,-1-2-129 16,4 4-129-16,-2-5 0 16,4 5 0-16,1-3-129 0,-3-2-129 15,3 5-129-15,-4-4-516 16,3 2-1548-16,-2 6-1548 15,-12-7 129-15</inkml:trace>
  <inkml:trace contextRef="#ctx0" brushRef="#br0" timeOffset="298675.0832">9433 2813 2193 0,'17'1'3096'0,"-17"-1"645"15,9-5-3483-15,1 2 258 0,0-4-129 16,5 4 258-16,-1-2-129 15,3-2 0-15,0 0-387 16,2-3-129-16,1 3-516 16,-6-5-1032-16,2-5-1935 15,2 11-258-15</inkml:trace>
  <inkml:trace contextRef="#ctx0" brushRef="#br0" timeOffset="298999.1016">9577 2335 2451 0,'16'0'2580'0,"-5"12"-774"16,0 0 0-16,6 4 0 15,0 5-258-15,7 4-387 16,-3 2-387-16,7 1-129 15,-3 4-387-15,4-6 0 16,-4 4-258-16,-1-8-258 16,1 4-645-16,-6-10-1032 0,0-4-1806 15,1 3-516-15,-10-15 259 16</inkml:trace>
  <inkml:trace contextRef="#ctx0" brushRef="#br0" timeOffset="299273.1174">9996 2479 1 0,'11'-10'3482'0,"-2"2"259"0,-9 8-258 15,0 0-3354-15,5-12-129 16,-5 12 258 0,12-11 0-16,-12 11-129 15,13-14-129-15,-13 14 0 0,16-18-129 16,-9 7-129-16,-1-1-774 15,1 2-1548-15,-7 10-1032 16,4-13-129-16</inkml:trace>
  <inkml:trace contextRef="#ctx0" brushRef="#br0" timeOffset="299521.1316">9984 2303 3354 0,'8'4'4128'16,"-8"-4"-258"-16,0 0-3096 15,16 15-129-15,-16-15-129 16,21 12 129-16,-12-6-516 15,1-2-387-15,1 3-1032 16,-11-7-903-16,16 9-1806 16,-4 2 129-16</inkml:trace>
  <inkml:trace contextRef="#ctx0" brushRef="#br0" timeOffset="300152.1676">10218 2215 3612 0,'-11'0'4515'15,"-1"11"-2193"-15,12-11-516 16,-10 9-516 0,10-9-258-16,0 0-258 0,-16 0-387 15,16 0-258-15,-7-10 0 16,7 10 129-16,-9-23-258 15,5 10 387-15,0-4-387 16,0 1 258-16,-1 3-258 16,2 1 258-16,3 12-387 15,-4-15 129-15,4 15 0 16,0 0 0-16,0 0 0 15,-2-11 0-15,2 11 0 0,0 0 129 16,0 0 0 0,8 5-129-16,-8-5 129 15,19 14 0-15,-3 1 0 16,4 2-387-16,2 6 387 0,7 6-387 15,-1 2 387-15,2 1-258 16,-2 7 129-16,2-3-129 16,-5 1 129-16,-2 0 129 15,-5 0-129-15,-2-4 0 16,-7 0 0-16,-2-8-129 15,-3 2-129-15,-4-9-387 16,0 5-516-16,-14-17-1419 16,-1 0-1548-16,0-4-258 15,-8-6 388-15</inkml:trace>
  <inkml:trace contextRef="#ctx0" brushRef="#br0" timeOffset="300420.183">10051 2040 3225 0,'7'-13'4257'16,"-7"13"-516"-16,12-5-129 15,-12 5-3354-15,0 0-129 16,0 0 0-16,12-5-129 16,-12 5-258-16,9-7-645 15,-9 7-903-15,0 0-1935 0,14-5-258 16,-14 5 0-16</inkml:trace>
  <inkml:trace contextRef="#ctx0" brushRef="#br0" timeOffset="301101.222">10149 1835 2322 0,'0'-16'3741'0,"0"16"-774"15,0 0-903-15,0 0-129 16,12 10-129 0,-12-10-129-16,16 27-516 15,-6-9-387-15,9 9-258 16,2 2-129-16,5 2-516 0,3 5 387 15,2-2-516-15,0 1 258 16,4-3-774-16,-4-1 774 16,1-7-903-16,-6-3 774 15,-2-6-258-15,-7-2 129 16,-1-7-516-16,-6-2 645 15,-10-4-129-15,0 0 129 16,0-18 258-16,-5 0-258 16,-12 1 387-16,0-7-258 15,-3 1 903-15,0 3-774 16,0-1 516-16,2 3-516 15,5 4 387-15,6 2-387 0,2 1 387 16,5 11-387-16,0 0 129 16,8-15-129-16,5 15 0 15,2-4 0-15,6 4 0 16,0 0 0-16,3 1 129 15,2 3-258-15,-2-1 129 16,1 1 0-16,-3-1 0 16,0 7-129-16,0 1-258 15,-4-2 258-15,-1 2-387 16,-1 2 387-16,0 2-258 15,-7 0 258-15,1 1-387 16,-4 1 387-16,-1-3-258 16,-4 3 387-16,-1-4-387 0,0 5 387 15,-2-1-258-15,-7-1 258 16,-1-3-258-16,1-2 129 15,-4 0 0-15,-3-7 0 16,-1 1-258-16,1-5-258 16,-10-11-645-16,11 2-3096 15,-6-1 0-15,-1-1-645 16</inkml:trace>
  <inkml:trace contextRef="#ctx0" brushRef="#br0" timeOffset="306047.5049">7207 3563 1032 0,'-17'18'1290'0,"-4"2"-258"15,11-10 0-15,0 2-129 16,-2-1-129-16,0 4 129 15,-1 0-516-15,1 0-258 16,-1 3 0-16,0 1-129 16,-3 0 129-16,4 7-129 15,-2-3 0-15,0 2 258 16,3-1 0-16,0 3 0 15,-1 1 258-15,1 1-258 0,2 2 0 16,3 3 129-16,-2 3-129 16,4 3 0-16,-3 5 129 15,4 1-258-15,2 4 0 16,1 3 0-16,0 0 0 15,0 2 0-15,2 2 129 16,2 3-516-16,1-2 645 16,0 1-516-16,-1 1 258 15,4 0-129-15,1 1 129 16,0 1-258-16,1-1 258 15,3-3 0-15,0 3-129 16,2-3 129-16,-1-2 0 16,2 3 258-16,1-5-258 0,1 1-129 15,-2-2 129-15,7-3-129 16,-5 1 129-16,5-1-129 15,0 3 0 1,1-5 0-16,0 0 0 0,2-5 0 16,2-4 0-16,1-6 0 15,3-5 0-15,2-9 0 16,3-12-129-16,0-7 129 15,2-8-129-15,1-15 129 16,-3-9 0-16,-2-6 0 16,-2-7 0-16,-2-4-129 15,-7-5 129-15,-2-1 129 16,-8-8-129-16,-2 3 129 0,-6-4-129 15,-4-6 129 1,-2-3-129-16,-4-8 129 16,-8-2-129-16,-2 0 129 15,-7-5-129-15,-8-4 0 0,-4-2 129 16,-8 1 129-16,-5 2-258 15,-4 6 258-15,-2 6-129 16,-1 6 0-16,2 9-129 16,-1 13 129-16,5 6 0 15,5 12-258-15,0 7 129 16,5 7-387-16,4 6-387 15,-3-3-1032-15,3 3-2193 16,12 10 0-16</inkml:trace>
  <inkml:trace contextRef="#ctx0" brushRef="#br0" timeOffset="307091.5646">5520 4392 1161 0,'-9'7'2064'15,"9"-7"-129"-15,-13 6-258 16,13-6-387-16,0 0-516 15,0 0-258-15,0 0-129 16,0 0-258-16,0 0-129 0,12 0 0 16,-12 0 129-16,18-10 129 15,-6 1-129-15,5 3 258 16,-1-5-258-16,2 2 129 15,2-2 0-15,0-1 0 16,4 1-129-16,-2 0 0 16,-2 2 0-16,1 0-129 15,-4 2 129-15,-1 5 0 16,-4-1 0-16,-3 3 129 15,-9 0-258-15,11 5 0 16,-11-5-387-16,1 16-516 16,-1-16-1419-16,0 21-1548 15,-6-18 258-15</inkml:trace>
  <inkml:trace contextRef="#ctx0" brushRef="#br0" timeOffset="307699.5994">5858 4006 258 0,'-2'7'2967'16,"2"-7"129"-16,0 0-2193 15,0 0-129-15,0 0-258 16,0-13 258-16,0 13 0 15,7-21 0-15,-7 21-129 16,8-24 0-16,-8 24-387 0,9-19 129 16,-9 19-129-16,7-12 0 15,-7 12 258 1,0 0-258-16,13 3-129 15,-6 7 258-15,3 9-129 0,3 8 129 16,7 6-129-16,4 11-129 16,5 9 129-16,4 3-258 15,3 5 258-15,2 1-258 16,1 3 129-16,-3-2 129 15,-3-6-516-15,-4-4 258 16,-4-8 0-16,-5-5 0 16,-6-5-129-16,-5-7 129 15,-3-6-129-15,-6-7 0 16,0-15 0-16,-12 14-258 15,-8-14-387-15,2-1-645 16,-13-11-903-16,-3-4-2064 16,1 1 387-16</inkml:trace>
  <inkml:trace contextRef="#ctx0" brushRef="#br0" timeOffset="307984.6156">5640 3880 1032 0,'0'0'3096'16,"3"-15"-2064"-16,-3 15-129 0,0 0 387 15,14-8-129-15,-3 3-258 16,-1 4-129-16,2-2-129 16,2 2-516-1,0 0-129-15,-2-4-903 0,5-2-2709 16,6 7-129-16</inkml:trace>
  <inkml:trace contextRef="#ctx0" brushRef="#br0" timeOffset="308633.6525">5991 3430 774 0,'17'34'3870'0,"-9"-16"0"16,12 13-258-16,-2 1-3354 15,2 1 258-15,7 9-258 16,-1 1 387-16,7 9-258 16,-6-3 129-16,4 7 0 15,-2-5-129-15,1 2-129 16,-6-6-129-16,-1-2 0 15,-4-5-129-15,-2-10 0 16,-4-1 0-16,-2-11 0 16,-3-3 0-16,-8-15 0 0,0 0 0 15,0 0 0-15,0-6 129 16,-11-11-129-16,0-8 258 15,-4-2-258-15,-1-7 0 16,3 3 129-16,0-5-129 16,2 6 0-16,6 1 0 15,2 3-129-15,3 5 129 16,3 3 0-16,6 7 0 15,0 4 0-15,6 6 0 16,2 1-258-16,3 5 258 16,1 8 0-16,1 3 0 15,2 6 258-15,-3 0-258 0,2 1 129 16,-6 2 0-16,-3 2 0 15,-4-1 0-15,-4-1 0 16,-6 4 0-16,0-5 129 16,-3 1-129-16,-8-4 0 15,0-1-129-15,-3-3 0 16,2-3-129-16,-4-4-387 15,16-10-774-15,-21 7-2451 16,11-13-774-16,10 6 0 16</inkml:trace>
  <inkml:trace contextRef="#ctx0" brushRef="#br0" timeOffset="318160.1976">4152 6418 1806 0,'9'52'3870'0,"-9"-22"-129"0,9 16-3354 15,-4 13-387-15,1 8 0 16,-1 4 0-16,0 0-258 16,-2-3 258-16,-1-9 0 15,2-8 0-15,0-17 387 16,0-9 0-16,-4-25 129 15,16 5-129-15,-8-19 129 16,5-15-258-16,0-7 0 0,3-9 0 16,-1-5-258-16,0-10 0 15,2 0 0 1,-2 1-129-16,-2 6 258 15,-1 8-258-15,-1 7 258 0,1 12 129 16,-4 13 0-16,3 14-129 16,-2 22 129-16,2 19-129 15,-3 9 129-15,5 12 129 16,-5 11-258-16,1 8 129 15,-1-3-129-15,-2-1 258 16,-4-12-129-16,2-3 129 16,-4-17 129-16,0 0 129 15,-5-21-258-15,1-2 0 16,-5-12 0-16,-2-1 0 15,-5-6-258-15,-2-1-129 16,-6-1-129-16,-5-2-129 16,1 4-129-16,-3-4-258 0,6 1-774 15,-7-1-1806-15,7 0-1290 16,13 1-387-16</inkml:trace>
  <inkml:trace contextRef="#ctx0" brushRef="#br0" timeOffset="318476.2158">4769 7038 3225 0,'7'37'5031'16,"-1"-15"-387"-16,-6-6-387 15,5 10-4128-15,4 5-258 16,1 8 0-16,1-2-129 15,0 1 0-15,-6-5 0 16,3 0-129-16,-5-11 129 16,-2-4-516-16,-1-18-903 15,0 0-2322-15,-3-8-516 16,-8-18 129-16</inkml:trace>
  <inkml:trace contextRef="#ctx0" brushRef="#br0" timeOffset="318676.2272">4835 6582 2322 0,'2'27'4515'16,"-2"-27"-258"-16,12 25-645 15,-12-25-4902-15,21 27-1161 16,-9-7-903-16,-3-5-258 16,7 7-129-16</inkml:trace>
  <inkml:trace contextRef="#ctx0" brushRef="#br0" timeOffset="319197.257">5102 7150 1935 0,'8'62'2064'0,"-3"-38"-129"15,-5-4 258-15,0-3-516 16,0-17-258-16,0 0 129 15,-10 4-387-15,10-4 0 16,-17-16-645-16,6 1-258 16,2-11-258-16,-1 1 0 15,4-2-129-15,-2-7 0 16,8-1 0-16,0-2 0 0,0 2-129 15,11 1 0-15,1 5 129 16,5-1 0-16,0 7 0 16,5 2 129-16,-1 5 0 15,3 5 0-15,0 4 0 16,-2 3 129-16,2 4 0 15,-3 4-129-15,0 8 387 16,-4 7-258-16,-2 6 258 16,1 8 0-16,-6-1 129 15,2 8-129-15,-5 0 129 16,0 5-258-16,-5 0 129 15,2 1 0-15,-4-6-258 0,0-1 0 16,-4-7 0-16,1-1-129 16,-3-6 0-16,0-7-129 15,2-6-387 1,4-12-516-16,0 0-1290 0,0 0-2193 15,-7-16-516-15,8-3 387 16</inkml:trace>
  <inkml:trace contextRef="#ctx0" brushRef="#br0" timeOffset="319541.2767">5624 7013 516 0,'7'-18'4257'0,"10"12"129"16,-5-12-387-16,5 7-4128 16,11 3 129-16,4 1-129 15,4 1 129-15,5 1 0 16,1 2 0-16,2 2 129 15,-3 1-129-15,2 0-129 16,-7 0-387-16,1 0-387 16,-13 0-516-16,-1 0-903 15,-7 8-1935-15</inkml:trace>
  <inkml:trace contextRef="#ctx0" brushRef="#br0" timeOffset="319830.2932">5818 7201 1806 0,'3'27'5031'0,"-3"-27"-129"16,20 8-129-16,-8-7-3870 15,6-3-258-15,7 0 0 0,1-4-258 16,3-3-129-16,3-2-129 16,-2 1-129-16,1 0 129 15,-3 0-129 1,-4 1 0-16,-2-1-258 0,-1 5-903 15,-21 5-2709-15,13-18-1032 16,-13 18-129-16</inkml:trace>
  <inkml:trace contextRef="#ctx0" brushRef="#br0" timeOffset="320637.3394">6540 6777 1161 0,'-3'5'4386'0,"3"-5"0"15,0 0-258-15,0 21-3999 16,3-1-129-16,4 11 129 15,-1 7-258-15,0 8 258 16,-1 5 0-16,-2 3 0 16,0 1 0-16,2-3 258 15,-2-7-258-15,0-9 129 16,2-7 0-16,-3-12 0 0,-2-17 0 15,14 0 0-15,-5-18-129 16,0-12-129-16,3-9-129 16,3-6-129-16,-4-8 0 15,5 0 0-15,-5 4 129 16,0 8 0-16,-3 6 129 15,-2 14-129-15,-6 21 258 16,0 0 0-16,6 29-129 16,-6 14 129-16,0 12-129 15,2 10 129-15,0 8 0 16,4 4 0-16,0 1 0 15,2-8-129-15,2-6 516 16,-1-12-387-16,-3-8 258 0,-6-10-129 16,0-5 0-16,-8-11-129 15,-5-2 129 1,-11-7 0-16,-1 2-129 15,-8-7-258-15,1 5-129 0,1-3-129 16,-5-6-516-16,11 3-2838 16,3 2-1032-16,-2-5-129 15</inkml:trace>
  <inkml:trace contextRef="#ctx0" brushRef="#br0" timeOffset="320941.3566">7021 7297 4128 0,'21'56'5031'0,"-21"-23"-258"16,1 8-258-16,-1 2-4386 15,-2-1-258-15,-2 0 129 16,-3-4-387-16,-2-10 258 16,4-5-387-16,-7-16 129 15,12-7-387-15,-15-4 0 16,11-9-258-16,-4-17-258 15,7 4 0-15,-8-20-387 16,8 4-387-16,-2-11-516 16,0-2 0-16,2-1 387 15</inkml:trace>
  <inkml:trace contextRef="#ctx0" brushRef="#br0" timeOffset="321036.3619">6959 7122 516 0,'8'-59'1935'0,"1"46"0"16,-9 13 129 0,20-3-1032-16,-9 11-2193 0,-11-8-1806 15,26 30-258-15</inkml:trace>
  <inkml:trace contextRef="#ctx0" brushRef="#br0" timeOffset="321479.3876">7232 7203 645 0,'25'19'1677'15,"-16"0"-774"-15,1 8-645 16,-4 5 129-16,-2 10-387 0,-3 2 0 16,1 6 129-16,-2 2 0 15,-3-2 129 1,0 1 903-16,-6-15 258 15,7 1 258-15,-5-18 0 0,6 0 129 16,1-19 0-16,0 0-258 16,-14-22-129-16,14-5-774 15,0-14-387-15,0-6-129 16,7-9 0-16,0-1-258 15,2-2 258-15,4 5-258 16,0 5 0-16,2 9 129 16,2 11-129-16,-1 11 129 0,-2 12-129 15,1 6 129 1,-4 14 129-16,1 7-129 15,-1 10 129-15,-3 7 0 16,-4 5 0-16,1 2 258 0,-5 3-258 16,0 0 0-16,-1-8 0 15,-6 0 0-15,-2-12-258 16,1-8 0-16,-1-5-645 15,-4-15-387-15,13 0-1419 16,-13-16-1806-16,2-12-516 16,7-5 129-16</inkml:trace>
  <inkml:trace contextRef="#ctx0" brushRef="#br0" timeOffset="321706.4005">7373 6542 4902 0,'-1'9'5160'0,"-9"11"-516"15,4 13-516-15,-11-3-4386 16,8 10-645-16,-7-5-129 15,5 12-903-15,-6-7-2451 16,0-13-387-16,5-1-129 16</inkml:trace>
  <inkml:trace contextRef="#ctx0" brushRef="#br0" timeOffset="322150.4259">7682 7245 1935 0,'13'12'4773'0,"-13"-12"-387"16,29 4-129-16,-8-1-4128 15,1-3 0-15,2 2-129 16,1-1-129-16,0-1 0 16,-1 0 0-16,-6-1-258 15,-3 1-516-15,-3-2-2709 16,-12-13-774-16,0 15 129 0</inkml:trace>
  <inkml:trace contextRef="#ctx0" brushRef="#br0" timeOffset="322360.438">7802 7088 1 0,'1'46'4256'15,"-1"-23"130"-15,10 16-129 16,-10 6-3354-16,7-2-516 15,3 1-129-15,1 2-387 16,-3-5 0-16,1-2-516 16,-1-8-129-16,-1-3-1032 15,-1-8-1419-15,-6-20-1032 16</inkml:trace>
  <inkml:trace contextRef="#ctx0" brushRef="#br0" timeOffset="322799.4631">8154 7136 3354 0,'25'-27'4902'15,"-12"21"-129"-15,-9-15-516 16,2 3-3999-16,4 1-129 0,-4-3-258 16,1 2 129-16,1 2-258 15,-3 6 129 1,-5 10 0-16,11-11 129 0,-11 11 0 15,8 20 129-15,-3 9 0 16,0 10-129-16,-2 11 258 16,2 12-258-16,-1 8 258 15,-4 5-129-15,0-1-129 16,0 0 258-16,-4-3-258 15,-1-3 387-15,-3-11-129 16,0-4 0-16,-4-13 0 16,-2 0-129-16,-5-11 129 15,1-4-258-15,2-9-258 0,-9-12-387 16,9 5-903-1,-8-19-1290-15,2-8-1806 16,6-7-387-16,0-16 259 16</inkml:trace>
  <inkml:trace contextRef="#ctx0" brushRef="#br0" timeOffset="322970.4728">8151 6719 2322 0,'32'-8'4644'0,"-20"15"-258"16,10 14-1032-16,-9 2-6966 16,-1-10-258-16,8 14-774 15</inkml:trace>
  <inkml:trace contextRef="#ctx0" brushRef="#br0" timeOffset="331011.9328">8466 6883 2580 0,'-5'-27'4386'15,"5"14"-2193"-15,0 13-645 0,0-14-387 16,0 14 0-16,0 0-258 16,7 7-129-16,-6 6-129 15,9 8-129-15,0 5 129 16,4 12-129-16,-1 0 129 15,7 10-258-15,-4-1 258 16,5 3-387-16,-5-2 0 16,6 1-129-16,-4-3 0 15,4-6-129-15,-3-3-129 16,0-9 0-16,1-3-129 15,-3-10-129-15,5 1-516 16,-8-16-774-16,6 0-1548 16,-2-3-1548-16,-9-15-129 0</inkml:trace>
  <inkml:trace contextRef="#ctx0" brushRef="#br0" timeOffset="331277.9477">8755 6803 2451 0,'-13'-4'4515'0,"1"19"258"16,-5 13-2967-16,12 23-258 16,-14 3-516-16,7 16 0 15,-9 1-129-15,8 10-129 16,-8-5-387-16,5 3 0 15,-1-13-258-15,1-6 0 16,2-11-129-16,-1-8 129 16,7-8-387-16,-4-9-129 15,11-1-774-15,1-23-2322 0,-8 16-1161 16,8-16-516-16,0 0 259 15</inkml:trace>
  <inkml:trace contextRef="#ctx0" brushRef="#br0" timeOffset="332368.0104">5791 8890 129 0,'35'-14'4128'0,"-10"16"0"0,-8-2-516 16,7 0-3354-16,2 2 0 16,3 3-387-16,-1 1 129 15,1 4-387-15,-4-2-516 16,0-2-2193-16,4 8-903 15,-16-14 129-15</inkml:trace>
  <inkml:trace contextRef="#ctx0" brushRef="#br0" timeOffset="332587.0229">5853 9074 2322 0,'-11'34'4902'0,"15"-20"-387"15,-4-14-258-15,34 0-3999 16,-7 0-258-16,8 0-129 16,1 0-387-16,13 0-903 15,-6 0-2451-15,-3-3-645 16,7-1 129-16</inkml:trace>
  <inkml:trace contextRef="#ctx0" brushRef="#br0" timeOffset="334060.1068">6562 8697 2193 0,'0'0'3870'16,"-4"17"129"-16,4 0-3096 15,-3 0 129-15,3 7 129 16,-1 1 0-16,1 11-129 16,0-1-129-16,0 11-129 15,0-3-129-15,3 4-129 16,-2-2-129-16,3 2-258 15,-3-5-258-15,1-2 0 16,3-7-258-16,-5-10-387 16,9 1-1290-16,-2-7-2451 15,-7-17-258-15,9 4-258 16</inkml:trace>
  <inkml:trace contextRef="#ctx0" brushRef="#br0" timeOffset="334382.1256">6727 8953 774 0,'33'-19'4386'0,"-8"12"258"0,0-1-2709 16,-3-7-258-16,15 10-258 15,-9-8-258-15,11 8-129 16,-8-3-387-1,9 4-129-15,-5 2-129 0,-1-1-258 16,-1 3-258-16,-6-2-258 16,-1 2-387-16,-9 0-1032 15,0-6-2838-15,0 6 0 16,-17 0-258-16</inkml:trace>
  <inkml:trace contextRef="#ctx0" brushRef="#br0" timeOffset="334621.1392">7027 8665 774 0,'-14'18'4386'15,"14"-18"0"-15,-1 31 0 16,-6-5-3870-16,7 2-258 15,0 10 258-15,0 5-129 16,4 6 0-16,-4 3-387 16,3-2 129-16,-1 0-387 15,-2-9-1032-15,3-6-2838 16,6 3-516-16,-9-19 258 15</inkml:trace>
  <inkml:trace contextRef="#ctx0" brushRef="#br0" timeOffset="335045.1635">7509 8916 3483 0,'0'-26'4644'16,"0"11"-258"-16,0-4-2967 15,0-6-516-15,5 9 0 16,-1-7 0-16,8 14-258 15,-5-6 0-15,6 13 0 16,-13 2-258-16,17 3 0 0,-9 13-129 16,0 8 129-16,-2 7-129 15,0 11 0-15,-2 4-129 16,0 5 129-1,-3 2-258-15,-1 4 129 0,0-2 129 16,-5 2-129-16,-4-5 0 16,-2-4 0-16,-5-3 129 15,1-8-258-15,-3-2 0 16,-2-10-516-16,7-1-258 15,-12-20-1161-15,12-4-2838 16,0-8-258-16,-2-15-387 16</inkml:trace>
  <inkml:trace contextRef="#ctx0" brushRef="#br0" timeOffset="335194.1717">7421 8544 1935 0,'26'-54'4386'16,"-8"50"-516"-16,-18 4-774 15,22-12-5547-15,-8 22-1935 16,-14-10 387-16</inkml:trace>
  <inkml:trace contextRef="#ctx0" brushRef="#br0" timeOffset="335747.2036">7829 8394 1935 0,'4'60'4902'0,"-4"-22"-258"16,-3 12-774-16,-6-4-2322 15,9 17-387-15,-5-4-129 16,5 9-516-16,0-7 0 15,0-1-258-15,2-6-258 16,1-8 129-16,4-9-129 16,-4-8 0-16,2-12 0 15,-5-17 0-15,11 7 0 16,-11-7 0-16,13-21-129 15,-4 0 129-15,0-3-129 0,2-9 0 16,-2 3 129-16,6 2-129 16,-4 1 0-16,3 5 129 15,0 8 0-15,-1 3 0 16,4 9 129-16,2 2 0 15,-2 9-129-15,4 5 129 16,0 3 0-16,-1 3 0 16,-4 3-129-16,0-1 129 15,-5 0 129-15,1 3-129 16,-9-5 129-16,0 3 0 15,-5-5 129-15,-3 3-129 16,-7-8 0-16,0 4 0 16,-6-5-129-16,-2-2 0 0,-1-1-129 15,0-4 129-15,0-1-258 16,1-4-129-1,4 0-516-15,-5-5-1032 16,21 5-2709-16,-16-19-774 0,10 5-129 16</inkml:trace>
  <inkml:trace contextRef="#ctx0" brushRef="#br0" timeOffset="340107.453">8556 8793 2193 0,'-12'0'4515'16,"12"0"-129"-16,0 0-2709 15,0 0-258-15,-2-7-129 16,9 7-258-16,-7 0-387 15,27-8 0-15,-11 2 0 16,8 6-258-16,0-5-129 16,5 5-258-16,-1 0 0 0,0 0-129 15,2 0-387-15,-7 0-645 16,7 5-1419-16,-9 4-1935 15,-4-9-516-15,3 7 387 16</inkml:trace>
  <inkml:trace contextRef="#ctx0" brushRef="#br0" timeOffset="340555.4786">9086 8704 645 0,'13'-29'3225'16,"-13"15"-2064"-16,3 0-387 15,6 2 387-15,-1-1 129 16,4 5-129-16,-12 8 129 16,20-14-129-16,-20 14-129 15,18 0-129-15,-18 0-258 16,13 17-258-16,-9 5 129 15,2 9-129-15,-5 6 0 16,4 12 0-16,-5 4 0 16,0 10-129-16,0 1-129 15,-2 4 258-15,-5-1-129 16,0-2 0-16,-3-7 129 15,-3-5-258-15,-3-8 129 0,-3-7-258 16,2-9 129-16,-7-7-516 16,6-7-645-16,-11-15-1290 15,5-7-2322-15,7-6-387 16,-4-19 129-16</inkml:trace>
  <inkml:trace contextRef="#ctx0" brushRef="#br0" timeOffset="340705.4872">9028 8360 1161 0,'29'-26'4128'0,"-29"26"0"0,29 2-1161 15,-18 7-5160-15,-11-9-1935 16,29 25 0-16</inkml:trace>
  <inkml:trace contextRef="#ctx0" brushRef="#br0" timeOffset="341219.5166">9502 8088 1806 0,'14'42'4128'16,"-14"-1"-1032"-16,0 6-1032 0,5 16-258 16,-5 5-645-1,0 14-387-15,-5-6 0 16,5 5-258-16,-4-9-129 15,1-4-129-15,1-12 0 0,-1-7-129 16,-2-20 0-16,5-9 129 16,0-20-129-16,0 0 0 15,0-8 0-15,4-15-129 16,0-7 129-16,5-3-258 15,3-4 0-15,1-2 129 16,4 4-129-16,0 7 129 16,3 6 0-16,-1 8 0 15,-1 5 0-15,3 8 129 16,-2 1-129-16,-1 12 0 15,-2 4 129-15,0 3-129 16,-7 2 258-16,5 2 0 0,-7-2-129 16,1 5 129-16,-8 1 0 15,0 2 0-15,-4-4 129 16,-7 8-129-16,-7-7 0 15,-6 6 0-15,-6-4-129 16,1-2 129-16,-5-5-258 16,0-3-129-16,3 2-516 15,-4-17-903-15,8-3-3096 16,3 0-387-16,1-6-258 15</inkml:trace>
  <inkml:trace contextRef="#ctx0" brushRef="#br0" timeOffset="342229.5744">7496 8007 1677 0,'-38'15'3354'16,"11"-5"-1935"-16,5 8-387 16,3 10 0-16,-8 5-129 15,8 11 516-15,-9 3-387 16,10 12 0-16,-10 1 129 15,8 11-387-15,-3-2 129 16,6 12-387-16,0-7 0 0,5 6-258 16,4-3 0-16,1 1-129 15,7-3 0-15,0-4 0 16,10-3 0-16,4-6 0 15,3 2 0-15,8-5 0 16,7-4 129-16,5-2-129 16,6-5 0-16,6 0 0 15,9-4-258-15,4 0 129 16,8-4 0-16,5-5 129 15,7-2-258-15,7-1 258 16,8-1-258-16,7-7 0 16,7-1-258-16,6-8 258 15,8-4-129-15,5-8 129 0,4-3 0 16,-1-15 0-16,0-12 258 15,1-10-129-15,-1-11 129 16,-4-9 129-16,-9-11-258 16,-4-1 129-16,-9-13-129 15,-6-3 0-15,-10-6-129 16,-7-8 129-16,-15-2-129 15,-8-8 129-15,-9-3-129 16,-12-6 129-16,-11-4 0 16,-9-3 129-16,-12-1-129 15,-8 9 0-15,-13 0-129 16,-12 11 129-16,-12 12-129 15,-13 6 129-15,-12 19-129 0,-16 13 129 16,-16 18-129-16,-10 13 0 16,-12 14 258-1,-10 11-129-15,-8 7 129 16,1 15 0-16,0 10 0 0,10 9 0 15,12 4 0-15,9 5 0 16,12 5-129-16,12 2-129 16,18 3-129-16,11-3-903 15,17-4-2967-15,14 8-516 16,6-17-387-16</inkml:trace>
  <inkml:trace contextRef="#ctx0" brushRef="#br0" timeOffset="342679.6001">9789 8417 516 0,'-32'13'4257'15,"32"-13"0"-15,10-9 0 16,20-6-3612-16,13 2-129 15,9-6 387-15,15-1-258 16,3-5 129-16,14 4-129 16,-3-6 0-16,2 4 0 15,-11 2-258-15,-6 2-387 16,-11 2-129-16,-12 1-129 15,-14 2-258-15,-12-3 0 16,-6 6-258-16,-11-7-774 16,0 18-1548-16,-8-22-1548 15,-8 1-258-15</inkml:trace>
  <inkml:trace contextRef="#ctx0" brushRef="#br0" timeOffset="343579.6516">10756 7938 1161 0,'0'0'1806'15,"0"0"-645"-15,0 0 0 16,4 15 0-16,-4-4 129 16,0 5-129-16,0 1-258 15,1 4 0-15,-1 0-258 16,3 3 129-16,-2 1-129 0,7-1-129 15,0-5 129-15,4 3-129 16,2-8-129-16,7-2 258 16,2-9-258-1,6-2 0-15,0-10 258 0,4-5-387 16,-2-10 129-16,1-4-129 15,-6-6 129-15,-2-1 0 16,-7-6-129-16,-7 4-129 16,-9 0 0-16,-1 6 0 15,-15-1-129-15,-3 6 129 16,-6 5-258-16,-5 6 129 15,-3 8-129-15,1 5 0 0,-4 4 129 16,4 7-258-16,4 13-258 16,-3-2-387-1,9 14-258-15,-5-9-387 16,12 12-258-16,-7-14-516 0,15 11-387 15,-7-14-774-15,3-5-773 16</inkml:trace>
  <inkml:trace contextRef="#ctx0" brushRef="#br0" timeOffset="344060.6791">10323 8034 903 0,'-25'17'4644'0,"25"-17"-129"15,0 0 0-15,12 14-3999 16,8-9 0-16,6 7 129 15,-1-5 0-15,9 4-129 16,-7-1-129-16,4 2-129 16,-8-3 129-16,0 3-258 15,-8 0 0-15,-2 0 129 0,-5 0-129 16,-1 4 0-16,-7-3 0 15,3 3 0-15,-3-3 0 16,0 1-129-16,0 2 129 16,-3 3-129-16,-1 6-129 15,-5 2 129-15,-2 0 0 16,-5 3-258-16,0 11-387 15,-10-6-2451-15,1 0-1677 16,6 3-387-16,-1-11 129 16</inkml:trace>
  <inkml:trace contextRef="#ctx0" brushRef="#br0" timeOffset="375620.4843">22197 14890 3225 0,'-36'-40'4773'15,"19"23"-387"-15,-3 0-1677 16,20 17-774-16,-21-16-774 16,21 16-258-16,0 0-387 15,0 0 0-15,13 0-387 0,7 7 0 16,8-1 0-16,5 2-129 15,3 1 0 1,2 1 0-16,-4-1 0 16,-2 1-129-16,-6 3 0 0,-7 0 129 15,-13 4-129-15,-6 2 129 16,-9 4-129-16,-11 3 0 15,-7 4 129-15,-4 3-129 16,-3 2 129-16,-3 4 0 16,4 1 0-16,1-4 0 15,6-2 0-15,8-1 129 16,6-4-129-16,7-3 0 15,5-7 129-15,9-5-129 16,5-3 129-16,5-3-129 16,4-3 0-16,0-2-129 15,1-1-129-15,-5-3-258 16,4 1-1161-16,-23 0-2322 0,13-8-387 15,-13 8-516-15,-3-20 646 16</inkml:trace>
  <inkml:trace contextRef="#ctx0" brushRef="#br0" timeOffset="375803.4947">22044 15112 1548 0,'-46'-52'4128'0,"32"36"129"16,2 5-129-16,6 0-2580 15,6 11-258-15,11 1-516 16,7 11 0-16,5-3-258 15,8 7-129-15,0 1-129 16,5 0-387-16,7 8-1419 0,-5-5-2580 16,-4-1-387-16,-2-2-516 15</inkml:trace>
  <inkml:trace contextRef="#ctx0" brushRef="#br0" timeOffset="376004.5062">22515 15341 2322 0,'3'49'3225'15,"-3"-28"-1935"-15,1 0-129 0,-1-4-258 16,0-3-258-16,0-2-774 15,0-1-2451 1,0-11-774-16,0 0 129 16</inkml:trace>
  <inkml:trace contextRef="#ctx0" brushRef="#br0" timeOffset="376217.5184">22467 15080 903 0,'0'-31'3999'15,"0"31"129"1,0-16-258-16,0 16-2838 16,0 0-387-16,0 0-516 15,0 0-645-15,12 9-1806 16,-4 7-1548-16,-8-3-258 0,8 5 259 15</inkml:trace>
  <inkml:trace contextRef="#ctx0" brushRef="#br0" timeOffset="376668.5442">22639 15366 2193 0,'5'19'4128'15,"4"0"-645"-15,2-1-1161 0,-11-18-516 16,13 32-258-16,-9-20-516 16,5 5 0-16,-6-7-387 15,3 2 0-15,-6-12-258 16,7 16 129-16,-7-16-258 15,0 0 0-15,0 0 0 16,7-6-129-16,-7-8 0 16,2-4 0-16,-1-9 0 15,4-3-258-15,1-5 258 16,0 1-129-16,4-1 0 15,-1-1 0-15,6 3 129 16,-2 6-129-16,0 5 0 16,2 9 129-16,0 8 0 0,0 5-129 15,0 9 129-15,-2 9 0 16,-2 6-129-16,1 2 0 15,-4-1 0 1,-1 0 0-16,-1 3-645 0,-6-15-1419 16,0 4-2322-16,0-17-387 15,-14 14-129-15,2-13 1 16</inkml:trace>
  <inkml:trace contextRef="#ctx0" brushRef="#br0" timeOffset="377603.5977">21979 14815 1 0,'-5'-17'2579'15,"5"17"-386"-15,0-12-516 16,0 12-387-16,0-10-129 15,0 10-258-15,0 0 0 16,5-11-387-16,-5 11 258 16,0 0 0-16,12 0-129 15,-12 0 129-15,12 0-129 16,-12 0 0-16,16 4 0 15,-5-1 0-15,3 5-129 16,-1-1-258-16,7 4-129 16,0 3 129-16,1-1-258 0,5 0 129 15,-2 0-129-15,1 1 0 16,-1-3-129-16,-3-1 129 15,-1-2 0 1,-3-2 0-16,-4 1 0 0,-13-7 0 16,14 6 129-16,-14-6-129 15,0 0 0-15,2 15 129 16,-2-15-129-16,-4 16 0 15,-5-5 0-15,-1 4 0 16,0 1 0-16,-5 3-129 16,2 2 129-16,-4 8 0 15,-2 0 0-15,0 3-129 0,-2 4 129 16,-3 0-129-16,-1 3 258 15,1-3-258 1,3-1 129-16,-2-6 129 16,4 3-129-16,2-9 0 0,5-3 0 15,1-6 129-15,6 2 0 16,5-16 129-16,0 17-129 15,0-17 129-15,11 12-129 16,-1-7 129-16,5 2 0 16,0-1 0-16,3 1-129 15,0-1 0-15,2 3-129 16,0-1 0-16,-3-2 0 15,0 0-129-15,0-4 0 16,-2 3-129-16,-5-5-258 16,5 0-774-16,-13-7-1806 15,-2 7-1161-15,6-18-516 16,-6 2 258-16</inkml:trace>
  <inkml:trace contextRef="#ctx0" brushRef="#br0" timeOffset="377877.6134">21952 15059 903 0,'-23'-28'3999'0,"23"28"258"15,-11-18-258-15,8 6-2838 16,3 12 0-16,6-4-387 15,8 5 0-15,-5 1-129 16,9 9 129-16,-2 1-387 0,5 6-129 16,-1-2-129-16,2 2 0 15,1 1-258-15,-1-4-129 16,5 8-774-16,-10-8-2967 15,5-6-516-15,-2 1-129 16,1-6-128-16</inkml:trace>
  <inkml:trace contextRef="#ctx0" brushRef="#br0" timeOffset="379905.7294">22983 15070 2322 0,'0'-11'4386'0,"9"5"129"16,6 5-1161-16,-2-14-1935 15,17 13-129-15,-6-10 0 16,12 9-516-16,-6-4 0 0,6 7-387 16,-4 0-129-16,-1 2-258 15,-3 5-129-15,-5-6-387 16,2 14-1032-16,-12-9-2709 15,-13-6-129-15,14 11-516 16,-14-11 0-16</inkml:trace>
  <inkml:trace contextRef="#ctx0" brushRef="#br0" timeOffset="380125.7416">23084 15139 1548 0,'-22'28'4128'15,"22"-16"258"-15,0-12 0 0,21 5-2967 16,8 3-258-1,-5-8-129-15,14 3 129 16,-5-3-258-16,9 3-129 16,-7-3-258-16,0 0-387 0,-2 2-258 15,-9-2-774-15,5 4-1419 16,-12-1-1935-16,-3-2-516 15,-4-1-258-15</inkml:trace>
  <inkml:trace contextRef="#ctx0" brushRef="#br0" timeOffset="381156.8006">23662 14769 4644 0,'-17'-5'4386'0,"17"5"129"16,3-11-258-16,11 11-3096 16,-1-6-258-16,12 6-129 15,0-5 0-15,10 5 0 0,-2 0-258 16,2 3 0-16,0 2-258 15,-1 5 0-15,-6-1-258 16,-6 4 0-16,-6 2 0 16,-9 3-258-16,-7 4 258 15,-5 0-258-15,-13 7 129 16,-10 5 0-16,-2 5 0 15,-9 1 0-15,-3 6 0 16,0-2 129-16,4-1 0 16,5-3 0-16,8-3 0 15,8-5 129-15,10-5-129 16,7-4 129-16,16-7 0 15,4 0 129-15,10-5 0 0,2-3 0 16,5-2 0-16,1-1-258 16,-5-2 129-16,0-3-129 15,-5 0-129-15,-10-3-387 16,6 3-516-16,-21-12-2064 15,-3 12-1548-15,2-20-258 16,-6 4-258-16</inkml:trace>
  <inkml:trace contextRef="#ctx0" brushRef="#br0" timeOffset="381356.8124">23693 15086 2967 0,'-66'-37'4386'0,"41"22"-258"16,13 8 258-16,12 7-2580 0,0 0-516 15,6 8-258-15,11-3-258 16,15 7 0-1,-3-6 0-15,9 9-387 0,-1-3-258 16,4 0-387-16,2 10-1161 16,-12-10-1935-16,7 1-1161 15,-9-3-387-15,3 2-129 16</inkml:trace>
  <inkml:trace contextRef="#ctx0" brushRef="#br0" timeOffset="381682.831">24079 15172 3612 0,'11'3'4128'15,"-11"-3"-387"-15,0 20-1290 16,1 5-1032-16,-1-5-645 15,1 11 0-15,0-5-258 16,3 6-129-16,1-8-129 0,6 2 387 16,-4-11 0-1,9 2 129-15,-6-14 0 0,11 2 258 16,-9-9-129-16,8-3-129 15,-7-12 0-15,8 1 0 16,-10-10-387-16,3 2 0 16,-8-5-129-16,-3 0-129 15,-3 2-129-15,-3-2 0 16,-8 8 0-16,-5 1 0 15,1 8 0-15,-4 7-129 16,-1 7 129-16,-2 7 0 16,3 13-129-16,2 3 0 15,4 9-516-15,-4-6-1290 16,10 10-2580-16,-2-5-258 15,9-4-387-15,0-3-516 0</inkml:trace>
  <inkml:trace contextRef="#ctx0" brushRef="#br0" timeOffset="388590.2261">21344 16205 1032 0,'-19'0'4515'0,"19"0"-258"16,0 0 0-16,-12-8-2838 15,12 8-645-15,8-9 0 16,7 8-387-16,-2-2-258 15,4 3 0-15,3 0-129 16,-2 0 0-16,2 5-258 16,-5 1 129-16,-2 4 0 15,-4-3 0-15,-2 5 0 16,-7-12 0-16,-1 25 0 15,-9-12 0-15,-2 3 129 0,-3 2 0 16,-4 1-258-16,1-1 516 16,-2-2-258-16,4 2 129 15,0-6-129-15,5 3 129 16,2-3 258-16,6-1-258 15,3-11 258-15,0 19-258 16,0-19 258-16,15 18-387 16,-3-9 516-16,4-1-516 15,-3 0 0-15,0-4 0 16,1 2-129-16,-4 2 0 15,3-4-258-15,-13-4 0 16,15 10-645-16,-15-10-1419 16,0 0-1935-16,0 0 129 0,0 0-387 15</inkml:trace>
  <inkml:trace contextRef="#ctx0" brushRef="#br0" timeOffset="388822.2394">21247 16343 2580 0,'-14'-12'4386'16,"-2"-3"387"-16,16 15-645 16,0 0-2709-16,0 0-645 15,17 0 0-15,-5 0-258 16,6 10-129-16,-1-3-129 0,5 8-258 15,-1-4-129-15,-3 2-645 16,10 7-1290 0,-11-7-2193-16,3-5-387 15,-5 0-516-15</inkml:trace>
  <inkml:trace contextRef="#ctx0" brushRef="#br0" timeOffset="389119.2563">21597 16436 2193 0,'0'0'4257'0,"0"0"0"16,0 0-129-16,3 10-3225 16,-2 7-645-16,-1 2 0 15,0 1 129-15,0 4-258 16,0 3-129-16,0 1-129 15,0-7-774-15,0 10-1548 16,0-16-1548-16,0-15-387 16,0 15 387-16</inkml:trace>
  <inkml:trace contextRef="#ctx0" brushRef="#br0" timeOffset="389302.2668">21589 16195 3354 0,'-8'-20'3612'0,"8"3"-258"16,0 17-3354-16,0 0-3096 15,8 0-516-15,7 11 1 16</inkml:trace>
  <inkml:trace contextRef="#ctx0" brushRef="#br0" timeOffset="389731.2913">21755 16465 2580 0,'1'54'2322'15,"0"-29"-1935"-15,0 1 129 16,0-1-387-16,2-4 0 15,-2-3 129-15,0-7-258 16,-1-11 0-16,0 0 129 16,0 0 258-16,7-14 129 15,-3-6 258-15,-4-12 129 16,4 8 129-16,-4-9 0 15,1 8 129-15,-1-10-387 0,0 16 129 16,0-7-387 0,0 15 129-16,0-3-387 15,0 14 129-15,0 0-387 16,15 0 258-16,-15 0 0 0,14 14 0 15,-6 0 129-15,0 2-258 16,0 3 258-16,0 1-387 16,-2 0 258-16,-3 0-387 15,1-4 129-15,-1 2 0 16,2 2-645-16,-5-20-1419 15,0 17-2064-15,0-17-258 16,0 0-129-16</inkml:trace>
  <inkml:trace contextRef="#ctx0" brushRef="#br0" timeOffset="389966.3048">21987 16314 4128 0,'28'-14'4902'0,"-11"5"-645"16,1 3 129-16,-1-4-3483 16,6 7-387-16,-3 0-129 15,4 3-387-15,-1 0-258 16,-4 0-903-16,6 9-2709 15,-9-4-774-15,-3 6 129 16,-4-9-258-16</inkml:trace>
  <inkml:trace contextRef="#ctx0" brushRef="#br0" timeOffset="390189.3175">22069 16393 4257 0,'0'0'5289'15,"18"10"-516"-15,1-10 0 16,1-2-3870-16,12 2 129 16,-6-7-387-16,9 7-129 15,-3 0-516-15,-6-2-1032 16,9 3-2709-16,-15-1-903 0,2 0-129 15,-8-1-645-15</inkml:trace>
  <inkml:trace contextRef="#ctx0" brushRef="#br0" timeOffset="390883.3569">22591 15700 6966 0,'25'-16'4773'16,"-10"9"0"-16,5 6-1806 15,-4-13-1935-15,13 13-258 16,-4-5 0-16,9 6-387 16,-6-2-129-16,7 2 0 0,-3 1-129 15,1 5-129-15,-3 2 129 16,-2 2-129-16,-6 3-129 15,-3 0 129-15,-5 4-129 16,-10 2 129-16,-4 4-258 16,-13 1 129-16,-4 6-129 15,-12 0 129-15,-5 5-129 16,-6-1 0-16,-1-3 258 15,0 0 0-15,3-4-129 16,5-2 129-16,8-5 0 16,8-2 129-16,8-7 129 15,9 1-129-15,0-12-129 16,22 18 129-16,0-12 0 0,9 0 0 15,0-4 0-15,5 2-129 16,2-3-129 0,-4-1-258-16,3 0-903 15,-17-2-2451-15,4-2-903 0,-8-5-258 16,-16 9-129-16</inkml:trace>
  <inkml:trace contextRef="#ctx0" brushRef="#br0" timeOffset="391083.3686">22603 15922 1677 0,'0'0'4644'16,"3"9"129"-16,14 1-129 15,9-7-2451-15,6 12-1032 16,1-9-258-16,5 8-258 15,-6-3-645-15,-2-4-1290 0,3 3-2838 16,-5-3-387-16,-2-2-516 16,-5-3 258-16</inkml:trace>
  <inkml:trace contextRef="#ctx0" brushRef="#br0" timeOffset="391266.3791">23070 15943 2451 0,'20'2'4257'0,"-7"26"0"16,-8-7-129-16,-5-4-3096 15,8 16 0-15,-8-9-516 16,4 6-129-16,-4-5-387 0,0-7-1161 16,0-1-2451-16,0-4-645 15,0-13-129-15,0 0-129 16</inkml:trace>
  <inkml:trace contextRef="#ctx0" brushRef="#br0" timeOffset="391399.3868">23111 15899 645 0,'-8'-58'3354'15,"8"45"258"-15,0 13-2193 16,-4-17-387-16,4 17-903 16,0 0-2838-16,0 11-387 15,0-11-129-15</inkml:trace>
  <inkml:trace contextRef="#ctx0" brushRef="#br0" timeOffset="391748.4067">23274 15986 4902 0,'16'33'4515'0,"-9"-18"0"16,-6 3-516-16,-1-5-3354 16,0 8-387-16,-1-3-258 15,-3-2-258-15,3-1-387 16,1-15 0-16,-2 18-387 15,2-18 258-15,0 0 387 0,6-19 0 16,2-2 774 0,5-1 258-16,-7-8 516 15,13 7 129-15,-14-8 258 16,13 14-129-16,-13-7-258 0,9 19-258 15,-14 5-387-15,12 4-129 16,-10 11-258-16,1 10-129 16,-3 6-129-16,0 0-516 15,0 14-1419-15,-3-12-2451 16,-3 1-129-16,-9-11-387 15,2-1-387-15</inkml:trace>
  <inkml:trace contextRef="#ctx0" brushRef="#br0" timeOffset="392013.4219">22752 16216 2451 0,'0'10'4773'0,"12"-6"-129"15,12-1 0-15,7-6-2967 16,14 6-516-16,-1-3-129 16,6 5-129-16,-1-3-258 15,0 2-258-15,-6 6-387 16,-5-5-129-16,-6 6-387 15,-12-6-129-15,-1 8-516 16,-19-13-1548-16,0 0-1677 16,0 0-387-16,-5 8 0 15</inkml:trace>
  <inkml:trace contextRef="#ctx0" brushRef="#br0" timeOffset="392396.4438">22686 16406 2451 0,'15'10'4773'0,"8"-7"129"16,9-3-258-16,1 4-2193 16,0-4-1032-16,8 0-516 15,-8 1-258-15,0 9-516 16,-9 2 129-16,-7 0-387 0,-12 2 129 15,-5 2-258 1,-7 2 129-16,-12 1-258 16,-8 3 258-16,-2-2 0 15,-2 1 0-15,0 0 129 16,6 1-129-16,3-6 129 0,8 2 0 15,8 0 129-15,6-4 0 16,9-1 0-16,8 3 0 16,7-3 129-16,4-4-129 15,2 5 129-15,2-6-258 16,-2 2 0-16,-1-1-258 15,-5-5-645-15,2 5-2451 16,-10-9-1161-16,-5-5-258 16,-10-6-258-16</inkml:trace>
  <inkml:trace contextRef="#ctx0" brushRef="#br0" timeOffset="392593.4551">22699 16563 5676 0,'-1'25'4773'15,"16"-17"129"-15,2 3-645 16,5-11-3483-16,6 8-258 16,-2 3-387-16,3-4-903 15,7 4-3354-15,-10 2-129 16,3-2-774-16,-1-4 129 15</inkml:trace>
  <inkml:trace contextRef="#ctx0" brushRef="#br0" timeOffset="392907.473">23130 16683 2580 0,'20'45'4128'16,"-12"-24"258"-16,-2-2-258 0,-4-7-3096 16,10 10 129-16,-12-22-129 15,24 25-129-15,-15-23-129 16,11 2 0-16,-7-14 0 15,7 5 0-15,-6-14-129 16,1-3-258-16,-6-6 0 16,-4 6-129-16,-5-7 0 15,-2 3 129-15,-11 4-258 16,-3 3-129-16,-5 1 0 0,-2 12-129 15,-2 0 0 1,1 4-129-16,2 5 129 16,3 10-258-16,6 4-129 15,0 0-387-15,13 14-2451 0,0-20-1290 16,4 8-387-16,-4-19-129 15</inkml:trace>
  <inkml:trace contextRef="#ctx0" brushRef="#br0" timeOffset="393210.4903">23516 16291 6966 0,'31'-6'5289'0,"-17"-2"-387"16,5 8-516-16,-4-14-2967 15,11 14-387-15,-9-1-258 16,8 1-258-16,-6 0-258 15,1 0-129-15,-2 8-258 16,-1-6 0-16,0 10-387 16,-5-12-903-16,11 11-2451 15,-14-11-1032-15,4 3-258 16,-13-3-387-16</inkml:trace>
  <inkml:trace contextRef="#ctx0" brushRef="#br0" timeOffset="393489.5063">23556 16398 8256 0,'12'6'5031'0,"3"-5"129"16,-2-1-516-16,13 0-3741 16,-7-1-129-16,7 1-387 15,-2 0 0-15,4 4-387 0,-3 1 258 16,1 2-774-16,2 7-387 15,-11-13-3225 1,6 5-645-16,-5-6-516 16,2 3-258-16</inkml:trace>
  <inkml:trace contextRef="#ctx0" brushRef="#br0" timeOffset="395389.615">24233 16171 2580 0,'0'0'4644'16,"-1"-12"-645"-16,1 12-774 16,0 0-516-16,-10-15-645 15,10 15-516-15,0 0-258 16,0 0-258-16,0 0-258 15,0 0 0-15,0 0-387 16,0 0-129-16,-2 7 0 16,2-7-129-16,0 22-129 15,0-2 0-15,1 6 0 16,1 6 0-16,-1 0 0 15,-1 3-129-15,0 1 258 16,0-2-258-16,0-3 258 16,0-4-258-16,0-8 387 0,0-2-387 15,0-8 258-15,0-9-129 16,-1 14 0-16,1-14-129 15,0 0 0 1,0 0-387-16,0 0-645 0,0 0-2580 16,0 0-1032-16,0 0-258 15,0-6-645-15</inkml:trace>
  <inkml:trace contextRef="#ctx0" brushRef="#br0" timeOffset="400079.8833">21213 15866 1677 0,'-10'0'2967'0,"-1"0"-1806"15,11 0-258-15,-18 2-129 16,18-2-129-16,-20 9-129 15,9 2 0-15,-1-5 129 16,3 7-258-16,0-2-258 16,1 5 0-16,1-1 129 0,-1 9-129 15,-1-1-129-15,3 3 129 16,-3 1-129-16,3 5 0 15,-3-3 0-15,5 4 129 16,-2-3-258-16,2-1 258 16,2 2-258-16,0-5 258 15,2 3-258-15,0-3 258 16,0 1 0-16,2 4-129 15,1-8 258-15,3 8-258 16,0-6 258-16,-1 3-258 16,0-1 129-16,2 1-258 15,-2-4 129-15,3-2 0 16,0 5 0-16,0-5 0 0,1-3 129 15,0 2 0-15,3 0 0 16,0-5 0-16,1 1 0 16,4 3 0-1,1-6-129-15,1-2 258 0,1 5-129 16,2-3-258-16,1-3 258 15,-1 2-129-15,1-1 0 16,-1-3 0-16,2-2 0 16,0 2 0-16,1-7 0 15,-2 2 129-15,4 0-258 16,-3-2 129-16,2-2 0 15,-1 0-129-15,1 0-129 16,0-1 129-16,-1-1-129 0,-1-5 129 16,-1 2 0-1,-2-5 0-15,-2 5-129 16,-1-9 129-16,-3 5 129 15,-1-2-129-15,-2 4-129 0,0-2-258 16,2 2 0-16,-6-4-129 16,5 1-129-16,-1 2 0 15,0 2 258-15,0-9-258 16,0 1 258-16,0-2 258 15,0 0-129-15,-2-2 387 16,1 0-129-16,-2 0 129 16,0-6 129-16,-4 6 129 15,2-6-129-15,-5 3 129 16,1-2 129-16,-1 2 0 15,-2-1-129-15,0-2 0 16,0 3-258-16,0-2 129 16,0 1-258-16,0 1 129 0,0 1-258 15,1-1 516-15,0 4-516 16,-1-1 516-16,0-6-129 15,0 6 129-15,-1-6 129 16,-3 3 0-16,-4-5 129 16,0 2-129-16,-4-4-258 15,-2 0 0-15,1 6-1161 16,2-3-2322-16,-5-5 0 15</inkml:trace>
  <inkml:trace contextRef="#ctx0" brushRef="#br0" timeOffset="404091.1126">21316 17284 5805 0,'-10'6'4515'16,"-2"6"-129"-16,12-12-387 15,0 11-3741-15,0-11-129 16,0 31-129-16,1-6 0 15,4 5 258-15,-1 6-258 16,4-4 258-16,-2 2-258 16,3-3 129-16,1-2 0 0,1 0-129 15,2-18 0 1,-1-1 0-16,1-10 129 15,0-5-258-15,3-14 258 16,-3-1-129-16,2-11 129 0,-2-11 0 16,-4 6 258-16,0-6-258 15,-3 10 129-15,0 5 0 16,-6 9 0-16,4-1-129 15,-4 8 129-15,0 11-129 16,0 0-129-16,0 17 129 16,4 11-129-16,3 11 129 15,1 6-129-15,1 9 0 16,4 4 0-16,0-5-129 15,-1 15 387-15,-3-12-258 16,-9-56 258-16,16 84-258 16,-16-84 387-16,0 65-387 15,0-65 516-15,-11 63-258 0,11-63 0 16,0 0-129-16,-47 56 0 15,47-56-129-15,0 0 0 16,-59 39-387-16,59-39-774 16,0 0-2580-16,-52 29-1290 15,52-29-129-15,0 0-387 16</inkml:trace>
  <inkml:trace contextRef="#ctx0" brushRef="#br0" timeOffset="404334.1266">21630 17814 3096 0,'13'0'4515'16,"-13"0"645"-16,0 0-3354 15,0 0 129 1,0 0-645-16,0 0-516 0,0 0 516 15,16 53-903-15,-16-53 387 16,0 0-1032-16,8 57 645 16,-8-57-1032-16,0 0-774 15,0 0-3225-15,0 0-387 16,0 0-129-16</inkml:trace>
  <inkml:trace contextRef="#ctx0" brushRef="#br0" timeOffset="404505.1364">21683 17393 4386 0,'-4'-12'3999'16,"4"26"-129"-16,0-14-1677 15,8 21-2580-15,0-2-1935 16,1 2-1419-16,-5 2-258 15,6 6 1-15</inkml:trace>
  <inkml:trace contextRef="#ctx0" brushRef="#br0" timeOffset="404896.1584">21862 17758 3870 0,'4'82'4515'0,"-4"-82"-516"15,-1 72 129-15,1-72-2838 16,-11 63-645-16,11-63-387 15,-10 49 387-15,10-49 0 16,0 0-129-16,0 0 129 16,0 0-258-16,0 0 0 15,0 0-258-15,0 0 258 16,-7-64 0-16,7 26-387 15,1 1-387-15,6-8 387 16,-3 19-387-16,0-3 516 16,0 7-645-16,1 0 516 15,-5 22-645-15,13-3 774 16,-13 3 387-16,0 0-258 0,0 0 129 15,41 57-387-15,-41-57 516 16,23 54-258-16,-23-54 0 16,0 0-516-16,26 66-387 15,-26-66-903-15,0 0-2580 16,0 0-1290-16,14 50 129 15,-14-50-129-15</inkml:trace>
  <inkml:trace contextRef="#ctx0" brushRef="#br0" timeOffset="405969.2201">22110 17395 5160 0,'4'12'4902'0,"-4"-12"-129"15,9 0-516-15,-9 0-2838 16,16 0-1032-16,-2-3-129 15,2 3-129-15,3 0-129 16,3 0-129-16,-3 2-258 16,8 5-387-16,-8-4-1290 15,6-3-1935-15,-7 6-903 16,0-6 129-16</inkml:trace>
  <inkml:trace contextRef="#ctx0" brushRef="#br0" timeOffset="406156.2308">22197 17570 5547 0,'-8'50'4386'16,"11"-39"129"-16,11-15-1032 15,6 11-3225-15,4-7 0 16,-1 3-1290-16,5 4-2451 15,3-9-1032-15,-5-10 258 16,6-6-645-16</inkml:trace>
  <inkml:trace contextRef="#ctx0" brushRef="#br0" timeOffset="406463.2484">22724 16789 6837 0,'11'5'4644'0,"-7"19"-258"16,0-1-258-16,0 6-4128 16,4 10-129-16,-3 2 129 0,4-1-387 15,-8-2-1032 1,4-3-2709-16,1-7-387 15,-6-7-129-15,3-4-128 16</inkml:trace>
  <inkml:trace contextRef="#ctx0" brushRef="#br0" timeOffset="406762.2655">22544 17233 645 0,'0'15'4644'0,"0"0"129"16,0-15-129-16,14 0-2451 15,12 0-645-15,-11-1-129 0,18 1-129 16,-5-4-258-16,9 3-645 15,-4-1 129-15,7 2-516 16,-4 0 0-16,0 0-258 16,3 8-387-16,-11-3-1161 15,9 6-1935-15,-13-3-1032 16,-2 3-258-16,-9-1-258 15</inkml:trace>
  <inkml:trace contextRef="#ctx0" brushRef="#br0" timeOffset="407210.2911">22619 17536 5031 0,'-4'-10'5031'0,"12"3"-645"15,7 1 0-15,-1-5-3741 16,10 4 0-16,-6 7-129 16,9 0-258-16,-5 8 0 15,-1 6-129-15,-4 17-129 16,-1-13 129-16,-3 0-258 15,-9 3-129-15,0 1 0 16,-8 4-258-16,4-26 387 0,-27 59-387 16,27-59 258-16,-47 50-387 15,47-50 774 1,-51 57 0-16,51-57 129 15,-49 48 258-15,49-48-129 0,0 0 258 16,-30 49 0-16,30-49 387 16,0 0-516-16,0 0 0 15,51 37 0-15,-51-37 129 16,54 14-258-16,-54-14-516 15,57 8 387-15,-57-8-258 16,47 13-516-16,-47-13-645 16,0 0-2064-16,0 0-2193 15,44 12 129-15,-44-12-258 16</inkml:trace>
  <inkml:trace contextRef="#ctx0" brushRef="#br0" timeOffset="407397.3016">22579 17817 4128 0,'-47'8'5160'0,"47"-8"-258"16,0 0 387-16,0 0-3483 16,50 5-1548-16,-50-5 387 15,46 0-774-15,-46 0-645 16,48 22-2967-16,-48-22-903 15,0 0-1290-15,57 16 645 16</inkml:trace>
  <inkml:trace contextRef="#ctx0" brushRef="#br0" timeOffset="407626.3149">22880 17826 1935 0,'21'71'4128'15,"-21"-71"774"-15,0 0-1290 16,0 0-1935-16,24 50-516 16,-24-50-129-16,0 0-387 15,13 50-1290-15,-13-50-2967 16,0 0-774-16,0 0-903 15,0 0 645-15</inkml:trace>
  <inkml:trace contextRef="#ctx0" brushRef="#br0" timeOffset="407773.3233">22893 17720 4257 0,'0'-12'4386'0,"0"21"-774"15,0-9-1806-15,0 0-5160 16,0 32-1419-16,0-32 516 15</inkml:trace>
  <inkml:trace contextRef="#ctx0" brushRef="#br0" timeOffset="408112.3424">23049 17868 3483 0,'0'0'4128'0,"25"59"129"16,-25-59-129-16,0 0-3096 0,0 0-645 15,-4 60-129-15,4-60 0 16,0 0 0-16,0 0 129 15,0 0-129-15,0 0-387 16,-1-50 645-16,2 26-258 16,4-2 129-16,3-10-129 15,-1 7 258-15,6 2-258 16,-6 3 258-16,6-4 387 15,-6 16-1032-15,7 6 516 16,-14 6-129-16,20 0 129 16,-20 0-387-16,18 13-258 15,-18-13 258-15,0 0-258 0,25 59 129 16,-25-59-1935-16,0 0-2709 15,7 53-516-15,-7-53 129 16,0 0 129-16</inkml:trace>
  <inkml:trace contextRef="#ctx0" brushRef="#br0" timeOffset="408342.3556">23293 17436 4773 0,'23'-18'4773'15,"-9"9"258"-15,3 4-516 0,5 0-2580 16,-4-6-1032-16,9 3-516 16,1 8-387-16,-3 0-258 15,5 0-645 1,-10 1-1290-16,9-1-2193 0,-8 0-387 15,-2 0-129-15,-5 0 1 16</inkml:trace>
  <inkml:trace contextRef="#ctx0" brushRef="#br0" timeOffset="408549.3676">23431 17471 4257 0,'-5'19'4644'0,"22"0"258"15,0-17-645-15,6 3-2967 16,-1-5-516-16,12 1 0 0,-3 2-645 16,2-3-1677-16,0 0-2451 15,1 0-774-15,-4-3-258 16,-1-12 0-16</inkml:trace>
  <inkml:trace contextRef="#ctx0" brushRef="#br0" timeOffset="408807.3824">23992 17196 8385 0,'10'0'4902'0,"9"23"0"16,-11-4-516-16,-2 2-3870 16,-2 12-516-16,-1 10 129 15,3 9-387-15,-6-1-1290 16,0 8-2967-16,0-5-258 15,-1-7-387-15,1-15-258 16</inkml:trace>
  <inkml:trace contextRef="#ctx0" brushRef="#br0" timeOffset="438844.1004">12899 6406 1032 0,'0'0'2064'15,"0"0"-903"-15,0 0-387 16,0 0-258-16,0 0-258 0,4 8-129 15,-2 4 387-15,-1 4 0 16,1 5 0-16,-2 7 0 16,0 8-258-16,0 5 129 15,0 5 129-15,0 7-258 16,-5 4 129-16,3 3-129 15,1 1 0-15,1 4-129 16,0-4 129-16,0 1-129 16,3 0 0-16,2 0-129 15,0-5 0-15,-1 0 0 16,0-3-129-16,-1-7 129 15,-2-3 0-15,-1-7-129 16,0-4 129-16,0-9-258 0,0-3-258 16,0-5-1419-16,0-16-2193 15,0 0 259-15</inkml:trace>
  <inkml:trace contextRef="#ctx0" brushRef="#br0" timeOffset="439707.1498">12626 6827 903 0,'-12'0'1806'16,"12"0"-387"-16,0 0 0 15,13 5-258-15,4 1-129 16,3-4 129-16,10 5 0 16,-1-5 0-16,12 5 0 15,0-6-258-15,10 6 0 16,1-7-258-16,10 4 0 0,-4-4-258 15,8-1 0-15,-3-6-129 16,-1 3-129-16,0-5-129 16,0 1 129-16,-11 0-258 15,-2-1 129-15,-7 3 0 16,-6 3 0-16,-6-3 0 15,-6 4 0-15,-8 2 0 16,-16 0 0-16,12 0 0 16,-12 0-129-16,-4 0-129 15,-12 1 129-15,0 2 0 16,-5-3-129-16,-4 0 129 15,-1-3-129-15,-2-4 129 16,-1-6 0-16,1 1-129 0,2-6 258 16,-1 4-129-16,4-3 129 15,4 2 0 1,2 2 0-16,8 4-129 15,9 9 129-15,-12-9-129 0,12 9 129 16,0 0 0-16,14 5 0 16,3 2 0-16,3 5 129 15,8-5 0-15,4 7 258 16,2-6-258-16,4 3 129 15,1-4 0-15,3 2 0 16,0-6-129-16,-2 0 0 16,-7-3 129-16,-3 4-129 0,-8-4 129 15,-2 5-129 1,-8 1 129-16,-9 6 0 15,-10 7-129-15,-7 5 129 16,-11 6 258-16,-5 5-516 0,-5 7-387 16,-10-6-774-16,1 0-3612 15,4 0 0-15,-4-14-387 16</inkml:trace>
  <inkml:trace contextRef="#ctx0" brushRef="#br0" timeOffset="442396.3036">12816 6159 258 0,'-6'-17'1677'16,"6"17"-129"-16,0 0-387 0,0 0-645 15,0 0 0-15,0 0-258 16,-9-5 129-16,9 5-258 15,-3 6 258-15,3-6-258 16,-1 14 129-16,1-3 0 16,0 5-129-16,0 0 0 15,0 9-129-15,0-3 0 16,3 3 0-16,2-3 0 15,0-2-129-15,1-4 258 16,1-1 258-16,-7-15 129 16,15 9 129-16,-15-9 0 15,13-6-129-15,-9-10 258 16,4-2 0-16,-5-4-516 0,-1-3 258 15,-2-1-387-15,0 1 0 16,-2 1 0-16,-6 2 129 16,0 4-129-16,-3 9 129 15,0 2 0-15,1 7-129 16,10 0 0-16,-16 18 0 15,12-1 0-15,3 8-129 16,1-1 0-16,0-2 0 16,5 1 0-16,3-4 0 15,2-8 0-15,0 1-129 16,0-10 258-16,4-2 129 15,-5-5 0-15,3-7 0 0,-5-5-129 16,0-1 129-16,-2-3 0 16,-3 1 0-16,-2 1 0 15,0 3-129 1,-5 1-129-16,5 15 258 0,-16-9-129 15,16 9 0-15,-19 10 0 16,14 3 0-16,-1 4-129 16,1 1 0-16,4 1 129 15,0-1-387-15,1-5 258 16,0 0 0-16,0-13-129 15,2 16 129-15,-2-16 0 16,0 0-129-16,11 0 129 16,-11 0 129-16,0 0-387 0,4-10 129 15,-4 10-129 1,0 0-129-16,0 0 129 15,0 0 0-15,-8-8 0 0,8 8-258 16,0 0 387-16,-13 0-258 16,13 0-129-16,0 0-387 15,0 0 0-15,0 0 0 16,0 11 0-16,0-11-129 15,0 0 0-15,11-5-774 16,-9-7-1935-16</inkml:trace>
  <inkml:trace contextRef="#ctx0" brushRef="#br0" timeOffset="442810.3273">12941 6272 1548 0,'0'0'258'16,"9"0"-258"-16,-9 0 0 0,10 0 0 15,-10 0 129-15,0 0-129 16,10 0-129-16,-10 0 0 16,0 0-516-16,0 0-386 15</inkml:trace>
  <inkml:trace contextRef="#ctx0" brushRef="#br0" timeOffset="443877.3883">12941 6272 258 0,'2'37'645'0,"-2"-37"-387"16,0 0 0-16,0 0 0 15,0 0 0-15,0 0 387 16,0 0-129-16,0 0 0 16,0 0 0-16,0 0 129 15,4-9-387-15,-4 9-129 16,0-11 0-16,0 11-258 15,0 0 0-15,0 0 0 16,2-12 0-16,-2 12 129 16,0 0 0-16,0 0 129 0,0 0 129 15,0 7 258-15,0-7-129 16,0 0 387-16,0 16-129 15,0-16 0-15,0 0-258 16,0 0 258-16,-3 13-258 16,3-13 258-16,0 0-387 15,0 0 258-15,0 0-258 16,0 0 258-16,0 0-258 15,-10 0 129-15,10 0-387 16,0 0 387-16,0 0-258 16,0 0 0-16,0 0 0 15,0 0-129-15,0 0 0 16,0 0 0-16,0 0 258 0,0 0-258 15,0 0 0-15,0 0 0 16,0 0 387-16,0 0-129 16,0 0-129-16,0 0 129 15,0 0-129-15,-11 5 0 16,11-5 258-16,0 0-129 15,0 0-258-15,0 0 129 16,-11 2-129-16,11-2 129 16,0 0-129-16,-9 0 129 15,9 0-129-15,0 0 0 16,-10 3 0-16,10-3 0 15,0 0 0-15,0 0 0 16,-12 4 0-16,12-4 0 0,0 0 0 16,0 0 0-16,0 0 0 15,-11 8 0 1,11-8 129-16,0 0 0 15,0 0-129-15,0 0 129 0,0 0 0 16,0 0-129-16,-9 8 258 16,9-8-129-16,0 0 0 15,0 0 0-15,0 0-129 16,0 0 0-16,0 0 0 15,0 0 0-15,0 0 0 16,0 0 0-16,0 0 0 16,0 0 0-16,0 0 0 15,0 0 0-15,0 0 0 16,0 0 0-16,0 0 129 15,0 0-129-15,0 0 0 16,0 0 0-16,0 0 129 16,0 0-129-16,0 0 129 0,0 0-129 15,-9 0 0-15,9 0 0 16,0 0 0-16,0 0 0 15,0 0 0-15,0 0 0 16,0 0-129-16,0 0 129 16,0 0 0-16,0 0-129 15,0 0 0-15,0 0 0 16,0 0-129-16,0 7-516 15,0-7-1161-15,0 0-2838 16,0 0 0-16</inkml:trace>
  <inkml:trace contextRef="#ctx0" brushRef="#br0" timeOffset="445817.4993">16326 15809 2967 0,'0'0'3870'0,"0"0"-903"16,0 0-2967-16,7 17-3999 15,-7-17-129-15</inkml:trace>
  <inkml:trace contextRef="#ctx0" brushRef="#br0" timeOffset="445968.5079">16326 15809 1806 0,'-47'88'129'0,"47"-88"129"15,0 0-258-15</inkml:trace>
  <inkml:trace contextRef="#ctx0" brushRef="#br0" timeOffset="541712.9839">22532 7017 1161 0,'38'-28'1806'0,"-18"14"-516"0,1 3 0 15,3-1-387-15,-2 3 129 16,-2 0-516-16,1 4-258 16,-3 0 0-16,0 0-129 15,-2 1 258-15,-6 3-258 16,0 0 129-16,-10 1-129 15,11-1 129-15,-11 1-129 16,0 0 0-16,0 0-258 16,0 0-516-16,-6 0-1290 15,-5-2-1935-15,11 2 388 16</inkml:trace>
  <inkml:trace contextRef="#ctx0" brushRef="#br0" timeOffset="561721.1286">1340 6894 903 0,'-14'-60'3999'15,"13"43"-258"-15,-12 0-2322 16,9 3-387-16,4 14-258 15,0 0-516-15,0 0-129 16,0 17 129-16,0 9 0 16,4 8 0-16,1 9 0 15,3 6 0-15,3 5 129 16,-2 4-129-16,3-3-129 15,0 1 0-15,0-3-129 16,-2-3-387-16,-4-13-903 16,-3-5-2580-16,3 8-258 15,-10-17 0-15</inkml:trace>
  <inkml:trace contextRef="#ctx0" brushRef="#br0" timeOffset="562019.1456">847 7767 4386 0,'21'0'4773'15,"-1"-13"-516"-15,14 1 0 16,7-3-3999-16,10-7 0 15,12 0 129-15,6-4-258 0,3-4-129 16,4 2 0-16,-1-7 0 16,0-2-129-16,-6-3 0 15,-5 2-258-15,-7-2 129 16,-3 11-387-16,-13-5-774 15,-3 16-1161-15,-9 14-1935 16,-18 4 0-16,-6 14 388 16</inkml:trace>
  <inkml:trace contextRef="#ctx0" brushRef="#br0" timeOffset="562431.1692">841 8544 6450 0,'-14'0'5289'0,"14"0"-903"16,0-27 0-16,8 1-4515 15,4 6-129-15,1-1-129 16,5 0-129-16,1 6 258 16,-3-2-129-16,-2 9 0 15,-2 0 258-15,1 8 129 16,-2 0 129-16,-1 12 129 0,1 12 0 15,-2 6 129-15,4 13-258 16,1 6 258 0,0 9-258-16,1-2 0 15,-2 4 0-15,-3-1-129 0,-2-2 0 16,-1-6-129-16,-6-5 129 15,-1-9-129-15,-2-4 0 16,-4-1-258-16,-7-16-903 16,5 0-1548-16,-2-4-1806 15,-9-15-129-15,6-5 0 16</inkml:trace>
  <inkml:trace contextRef="#ctx0" brushRef="#br0" timeOffset="562606.1789">919 8105 2580 0,'24'-59'3870'16,"-15"38"0"-16,6 14-2838 15,1 7-903 1,2 0-2709-16,7 16-1161 0,-12-5 0 15</inkml:trace>
  <inkml:trace contextRef="#ctx0" brushRef="#br0" timeOffset="563117.2084">1336 8345 1548 0,'13'69'2064'0,"-5"-35"0"16,1-4 0-16,3 0-258 15,-5-10 0-15,6 1 0 16,-13-21-387-16,17 1-129 15,-13-13-129-15,9-6-387 16,-11-16 0-16,8-1-258 16,-8-9-258-16,4-6-387 15,-2 1 258-15,-2 2-258 16,1 7 129-16,0 4-129 0,1 12 129 15,1 10-129-15,-5 14 0 16,16 4 129 0,-3 19-129-16,4 11 129 15,2 1-129-15,3 2 129 0,1 0 0 16,2-2 0-16,-2-9 129 15,-3-4 129-15,0-15 129 16,-3-7-129-16,-5-10 129 16,1-6-129-16,-4-11 0 15,-5-6-129-15,-2-7-129 16,-2-2-258-16,0 3-129 15,-8-8-129-15,5 11-387 0,-9-7-1032 16,8 5-2193 0,3 11-387-16,-4-5-387 15</inkml:trace>
  <inkml:trace contextRef="#ctx0" brushRef="#br0" timeOffset="563532.2322">1832 7644 2709 0,'14'2'4257'15,"3"27"-129"-15,-17 2-2967 16,7 2-387-16,0 13-387 16,-1 4 129-16,1 7-387 15,-2 5 0-15,-1-1 0 16,-4-4 0-16,5-5 258 15,-2-9 0-15,2 0 258 16,0-15 0-16,10-2 0 0,-2-12 0 16,11-6 129-16,-2-8-387 15,9-3 0-15,-2-7-129 16,5-3-129-16,0-4-129 15,3-1 0-15,-3 0 0 16,-2-3 0-16,-2 8 0 16,-2 3 0-16,1 1 0 15,-5 3 0-15,-6 1 0 16,-3 4 129-16,-2-1-129 15,-13 2 0-15,16 0 0 16,-16 0 0-16,0 0 0 16,0 0-258-16,11 5-1806 15,-11-5-2322-15,0 0-387 0,0 0-129 16</inkml:trace>
  <inkml:trace contextRef="#ctx0" brushRef="#br0" timeOffset="606382.683">17852 10277 1161 0,'0'25'3612'16,"0"-25"-3483"-16,0 0-129 15,16 5-4386-15</inkml:trace>
  <inkml:trace contextRef="#ctx0" brushRef="#br0" timeOffset="606570.6938">17934 10231 1161 0,'6'18'4386'15,"2"1"-129"-15,-8-19-1677 16,0 0-6450-16,15 22-387 15,-15-22 129-15</inkml:trace>
  <inkml:trace contextRef="#ctx0" brushRef="#br0" timeOffset="607368.7394">17906 10336 129 0,'0'18'2193'16,"0"-18"-258"-16,0 0 129 15,-2 15-129-15,2-15-645 16,0 0 0-16,0 0-258 15,-10-1 0-15,10 1-129 16,-5-11-129-16,5 11-129 16,-8-18-387-16,8 18-129 15,-6-17-129-15,6 17-129 16,0 0 0-16,-1-12 0 15,1 12 0-15,0 0-258 0,0 0 258 16,0 0 0-16,0 7 0 16,0-7 129-16,0 10 0 15,0-10 129-15,0 0-129 16,8 13 129-16,-8-13 0 15,0 0 0-15,0 0 258 16,0 0-258-16,0 0 0 16,0 0 0-16,0 0 0 15,0 0 0-15,0 0-129 16,0 0 0-16,0 0 0 15,0 0-129-15,0 0 0 16,0 0 0-16,0 0 0 0,0 0 0 16,0 0 0-16,0 0 129 15,0 0-258-15,0 0 516 16,0 0-258-16,0 0 129 15,0 0 0-15,0 0 0 16,0 0 0-16,0 0 0 16,0 0-129-16,0 0 129 15,0 0-129-15,0 0 129 16,0-5 0-16,0 5-129 15,0 0 0-15,0 0 129 16,0 0-258-16,0-13 129 16,0 13 0-16,0 0 0 15,0 0 0-15,0 0 0 0,0 0 0 16,0 0 0-16,0 0 0 15,0 0 0 1,0 0-129-16,0 0 129 0,0 0 0 16,0 0-129-16,0 0 0 15,0 0 129-15,0 0-129 16,0 0-129-16,0 0-516 15,0 0-2451-15,16-8-1161 16,-10-11-258-16</inkml:trace>
  <inkml:trace contextRef="#ctx0" brushRef="#br0" timeOffset="610620.9255">17864 10279 258 0,'0'0'1677'0,"0"0"-129"16,-11 5-387-16,11-5-258 15,0 0-129-15,0 0 258 16,0 0-258-16,0 0 129 15,0 0-387-15,-9 0 258 16,9 0-129-16,0 0-258 16,0 0 129-16,0 0-258 15,0 0-129-15,0 0 0 16,-11-2-129-16,11 2 0 15,0 0 129-15,0 0-129 16,0 0 0-16,0 0 258 16,0 0-129-16,0 0-129 0,-9-13 0 15,9 13 0-15,0 0 0 16,0 0 0-16,0 0-129 15,0 0 129-15,0 0 0 16,0 0-258-16,0 0 129 16,0 0-129-16,0 0-387 15,0 0-387-15,0 0-387 16,-6-10-1806-16,6 10-774 15</inkml:trace>
  <inkml:trace contextRef="#ctx0" brushRef="#br0" timeOffset="611815.9939">17120 10074 774 0,'-20'-9'1935'16,"9"6"-516"-16,-3 1 0 16,-2 0-258-16,-1 2-258 15,-3 0-129-15,-1 2 0 16,-4 1 0-16,-2 8-387 15,-3-4 258-15,0 5-387 16,-7 2 0-16,0 2 0 16,-2 2-129-16,-5 2 0 15,2 4-129-15,-3 2 129 16,-1 0-129-16,2 2 0 15,-2 2 0-15,4-1 0 16,1 4 129-16,2-3-258 16,-2 5 258-16,5-3-129 0,2 3 0 15,1 0 129-15,5 0-129 16,1 0 0-16,2-5 129 15,2 0-129-15,2-3 258 16,2 0-129-16,1-2-129 16,-2 0 258-16,1 0 0 15,1 2-129-15,-1 3 258 16,0 2-387-16,-1 0 258 15,2 8-258-15,-1 1 129 16,1 2-129-16,0 0 129 16,2 4-258-16,-3 1 129 15,5-2 129-15,-1-1-258 16,2-3 258-16,1-8-129 0,4-2 0 15,0-9-129-15,4-4 129 16,-1-7 129-16,5-12-129 16,0 0 0-1,0 0 0-15,-6-6 0 0,6-13 0 16,0-5 0-16,1-2 0 15,3-7-129-15,-2-3 0 16,2-3 129-16,-2-4-129 16,3-1 129-16,-4 1 0 15,3 2 0-15,-3-2 0 16,1 6 129-16,-2 3 0 15,0 3 0-15,0 5 0 0,0 5 0 16,0 9 0-16,-2 1 129 16,2 11-258-1,0 0 129-15,0 0 0 16,-10 25-129-16,8 2 0 0,-1 9-129 15,-1 9 258-15,-3 13-129 16,2 4 129-16,-2 2-129 16,1 4 0-16,-1-6 0 15,2-1 258-15,-3-9-129 16,5-4 129-16,-2-16-129 15,4-3 129-15,-2-11 0 16,3-4 0-16,0-14 0 16,0 10 0-16,0-10 0 15,9-4-129-15,-1-8 129 16,4 0 129-16,3-2-258 15,-1-1 0-15,1-2 0 16,-1 3-129-16,-1 2 0 0,-5 0 0 16,-8 12 0-16,12-7-129 15,-12 7 0-15,0 0 0 16,0 0-516-16,0 0-1161 15,0 0-2580-15,-1 16-387 16,-11-10 0-16</inkml:trace>
  <inkml:trace contextRef="#ctx0" brushRef="#br0" timeOffset="612559.0364">15859 12719 1 0,'0'14'3353'15,"0"-14"-1547"-15,0 0-1806 0,0 0-3741 16</inkml:trace>
  <inkml:trace contextRef="#ctx0" brushRef="#br0" timeOffset="612731.0462">15859 12719 1161 0,'-50'-1'258'0,"50"1"-258"15</inkml:trace>
  <inkml:trace contextRef="#ctx0" brushRef="#br0" timeOffset="612880.0547">15806 12684 1677 0,'7'13'3096'0,"-7"-13"-2322"16,4 22-3612-16</inkml:trace>
  <inkml:trace contextRef="#ctx0" brushRef="#br0" timeOffset="613777.106">15810 12721 2193 0,'-5'4'0'0,"1"11"0"16</inkml:trace>
  <inkml:trace contextRef="#ctx0" brushRef="#br0" timeOffset="625120.7548">15880 12659 1 0,'0'0'1031'16,"0"0"-386"-16,0 0-645 16,0 0 0-16,0 0 0 15,0 0 0-15,0 0 129 16,0 0-129-16,0 0 0 15,0 0 129-15,0 0-387 16,0 0-516-16</inkml:trace>
  <inkml:trace contextRef="#ctx0" brushRef="#br0" timeOffset="628900.9711">15816 12812 2193 0,'5'15'2838'16,"-13"-17"-2967"-1,8 2-129-15,0 0 0 16,0 0 0-16,0 0 258 0,0 0 0 16,0 0-129-16,0 0-516 15,0 0-1677-15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27:50.8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9">
        <inkml:traceFormat>
          <inkml:channel name="X" type="integer" max="2776" units="cm"/>
          <inkml:channel name="Y" type="integer" max="1569" units="cm"/>
          <inkml:channel name="T" type="integer" max="2.14748E9" units="dev"/>
        </inkml:traceFormat>
        <inkml:channelProperties>
          <inkml:channelProperty channel="X" name="resolution" value="99.99999" units="1/cm"/>
          <inkml:channelProperty channel="Y" name="resolution" value="99.9745" units="1/cm"/>
          <inkml:channelProperty channel="T" name="resolution" value="1" units="1/dev"/>
        </inkml:channelProperties>
      </inkml:inkSource>
      <inkml:timestamp xml:id="ts1" timeString="2014-01-31T01:31:36.143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14303 5357 129 0,'0'0'516'16,"0"0"258"-16,0 11 129 15,0-11 129-15,0 0 0 0,14 1 387 16,-3-1 0-1,5 0-258-15,1 0-258 16,9 0-129-16,5-4-387 16,4 2 258-16,6-1-258 0,4 0-129 15,2 0 0-15,2 0-129 16,0 1 0-16,0-2-129 15,-3 0 0-15,-1 2 0 16,-7-1 129-16,-3-2-129 16,-5 1 129-16,-6 1 129 15,-10-1-258-15,-14 4 129 16,0 0-129-16,0 0 0 15,-20-4 0-15,-10 4 0 16,-10 1 0-16,-7 4 0 16,-7 1-129-16,-6 0 129 15,-2-1 0-15,3-3 129 0,1 0-129 16,8 0 258-16,7 0-129 15,10-2 0-15,9 0 258 16,12 0-129-16,12 0-129 16,0 0 258-1,24 0-258-15,6 0 258 0,9-4-258 16,9 2 129-16,5-1 0 15,6-1 0-15,1-3 0 16,4 3 0-16,-6-2-129 16,-1 3 0-16,-8-4-129 15,-6 2 129-15,-10 1 0 16,-4 1 129-16,-11-1-129 15,-7 1 0-15,-11 3 0 0,0 0 0 16,-25 0 0-16,-1 5-129 16,-7 2 0-1,-4 2-129-15,-5 2 0 16,0 0 0-16,1 3-258 0,1-6-774 15,11 8-1935-15,4-2-1677 16,3-8 0-16</inkml:trace>
  <inkml:trace contextRef="#ctx0" brushRef="#br0" timeOffset="1072.061">15164 5471 645 0,'-9'1'3354'15,"-4"2"258"-15,13-3-3096 16,-7 13-645-16,3-2-258 0,-2 1 129 16,0 4 129-16,-2 3-129 15,3 3 129-15,-1-2 0 16,2 2 129-16,0-3 0 15,1 3 0-15,3-5 0 16,0-2 0-16,1-4 0 16,-1-11 0-16,12 16 0 15,0-14 0-15,1-2 0 0,6 0 0 16,-2-1 129-1,5-3-129-15,-1 3 0 16,3 1 0-16,-3 0 0 16,-2 6 0-16,-1 5 0 0,-6 2 129 15,-3 3-129-15,-2 2 258 16,-6 2-129-16,-1 0 0 15,-10 1 129-15,-4-3 0 16,-3 2 0-16,-5-5-129 16,-2 1 0-16,-2-6-129 15,-2-2-129-15,-1-2-516 16,4-6-387-16,-4-2-1032 15,9-7-774-15</inkml:trace>
  <inkml:trace contextRef="#ctx0" brushRef="#br0" timeOffset="1594.0909">15068 5459 3096 0,'43'-18'2580'0,"-17"15"-645"16,3 2-645-16,5 1-387 15,-4 2-516-15,3 5-258 16,-2-3-258-16,0 0-129 16,-3 2-129-16,-3-3 0 15,-4-2 129-15,-1-1-258 16,-6 0 387-16,-2-7 0 15,0 2 129-15,-12 5-129 16,13-7-387-16,-13 7-129 0,0 0-258 16,0 8 129-16,0 10-129 15,-8 4 0 1,0 9 0-16,-1 2 258 15,2 6 258-15,2-1 516 0,0 4 129 16,5-5 387-16,0-1 258 16,9-4 129-16,3-12 387 15,7-2 129-15,0-15-258 16,6-3-129-16,-1-11-258 15,3-7-129-15,-4-11 0 16,4-5-258-16,-10-5-129 16,0 2 0-16,-8-4 129 15,-5 3-258-15,-4 1 0 0,-4 9-129 16,-8 4 0-1,-4 6-129-15,2 9 0 16,-5 2-258-16,5 8-129 16,-4 10-516-16,10 8-1290 0,2 8-1935 15,-3-10-387-15</inkml:trace>
  <inkml:trace contextRef="#ctx0" brushRef="#br0" timeOffset="2237.1279">15835 5732 1935 0,'7'27'2064'0,"0"-11"-1806"0,1-1 387 15,1-2 516-15,-9-13 387 16,22 12 0-16,-13-13 129 16,10 0-129-16,-9-12 0 15,10 4-258-15,-9-11-387 16,3 6-387-16,-5-5-129 15,2 1-387-15,-8-1 0 16,-2 0 0-16,-1-5 0 16,-9 4 0-16,-3-5 0 15,-1-1 0-15,-3 0-129 16,-1-4 258-16,2 0-129 15,2-1 129-15,4-1-129 0,4 3 129 16,5 1-129-16,0 1 129 16,10 2-129-16,9 3 129 15,2 6 0-15,4 0-129 16,2 3 0-1,4 2 0-15,-1 5 0 0,3 2-129 16,-6 4 129-16,-3 1-129 16,-4 7 129-16,-1 5-129 15,-6 4 129-15,-4 3-129 16,-6 5 129-16,-2 6-129 15,-1-4 129-15,-4 3 0 16,-1-2 0-16,-1 1-129 16,4-4 129-16,2-1 0 0,1-2 129 15,9-3 0-15,9-5 0 16,6-1 0-1,5-3 129-15,7-1 0 16,0-4 258-16,4 1-258 0,-2-5-129 16,-2 1 129-16,-8 0-258 15,-9-1-645-15,-1 3-3870 16,-19-4-129-16,0 0-645 15</inkml:trace>
  <inkml:trace contextRef="#ctx0" brushRef="#br0" timeOffset="8472.4846">12162 13029 774 0,'0'0'2193'16,"0"0"-774"-16,0 0-645 16,0 0-258-16,0 0-129 0,0 0 258 15,0 0 0-15,0 0 129 16,0 0 129-16,0 0-129 15,-6-14 129-15,6 14-258 16,0 0 0-16,-10 0-258 16,10 0 129-16,0 0-129 15,-15-1-129-15,15 1 258 16,0 0-129-16,-11 0 0 15,11 0 129-15,0 0-129 16,0 0-129-16,-10 8 0 16,10-8 0-16,0 12-129 15,0-12-129-15,5 16 0 0,-5-16 129 16,15 18-129-16,-6-7 0 15,2-3 129-15,-1-1-129 16,1-1 129-16,0-2-129 16,0-3 129-16,-3-1 0 15,4 0 0-15,-12 0 129 16,14-18-129-16,-8 7 0 15,-2-2-129-15,-4 0 129 16,0 0 0-16,-2-3-129 16,-4 6 258-16,-5-3-258 15,2 6 129-15,-3 1-129 16,0 1 129-16,0 4-129 15,-1 1 0-15,1 0 129 0,3 5-129 16,-2 2 0-16,4 5 0 16,0 1 0-16,0 3 0 15,2 0 129 1,4-1-129-16,-2 2 0 0,3-3 0 15,0 4 0-15,5-4 129 16,2-5 129-16,4 1-258 16,0-5 129-16,3-1-129 15,-1-4 129-15,2 0 0 16,-1-6-129-16,0-3 0 15,1-3 0-15,-5-3 0 16,-2-1 129-16,-2-1-129 16,-5 0 129-16,-1 3-129 0,-5-1 129 15,-6 5-129 1,-4 5 129-16,-2 1-129 15,-2 4 129-15,1 1-129 16,-1 7 0-16,0 6 0 0,3 4 0 16,3 0 0-16,4 0 0 15,5 2 0-15,0-1 129 16,4-2 0-16,0-3 129 15,0-14-129-15,17 9 0 16,-5-9 0-16,0-2-129 16,0-8 129-16,0-5-129 15,-3 0-129-15,-2-5 129 16,-2 3-129-16,-4 1 258 15,-1 2-129-15,-6 3 129 16,-4 2-129-16,-4 5 0 16,-3 4 129-16,-2 0-129 15,-1 7 0-15,2 4 0 0,4 1 0 16,3 3 0-16,4 0 0 15,5 0 0-15,2-1 0 16,6-5-129-16,6 1 129 16,2-5 0-16,3-2 129 15,1-3-129-15,-1-1 0 16,-2-8 0-16,-1-4 0 15,-2 0 129-15,-5-1-129 16,-5-3 0-16,-2 0 258 16,-2 1-258-16,-8 0 0 15,-4 2 129-15,-6 5-129 16,0-1 129-16,-2 6-258 15,2 2 258-15,-3 2-129 0,5 7 0 16,1 4 0-16,4 5-129 16,5 0 129-16,3 2 0 15,5-1 0 1,0-1 0-16,7-3 0 0,8-3 0 15,0-4 129-15,3-6-129 16,3-1 129-16,-1-11 0 16,0 0 0-16,-4-2-129 15,-2-3 129-15,-4 1-129 16,-7 1 0-16,-3 0 129 15,0 4 0-15,0 11-129 16,-18-15 129-16,3 12-129 16,-1 3 129-16,1 3-129 0,0 4 0 15,2 5 0 1,4 2 0-16,2 2-129 15,7-1 129-15,0-1 0 16,9-1 0-16,4-6 0 0,3-2 0 16,2-5 129-16,1 0-129 15,0-6 0-15,-1-4 0 16,-5-2 129-16,-1 0-129 15,-4-1 129-15,-4 0-129 16,-4 1 129-16,0 12-129 16,-5-16 0-16,5 16 0 15,-20-7 0-15,8 7 0 16,0 0 0-16,3 9 0 15,1 1-129-15,1 3 129 16,6-1 0-16,1-1 0 16,0 0 0-16,0-11 0 0,15 12 0 15,-6-11 0-15,4-1 129 16,-1-5-129-16,0-4 0 15,-1-1 0-15,-4-3 0 16,-1 0 0-16,-5 1 129 16,-1 12-258-16,-2-17 129 15,2 17 0-15,-22 0 0 16,9 2 0-16,-3 12 0 15,1 1 0-15,3 2-129 16,-2 0 0-16,6-1-129 16,2-5-258-16,6 10-1548 15,0-21-2451-15,3 12-258 16,-3-12-645-16,14-10 258 0</inkml:trace>
  <inkml:trace contextRef="#ctx0" brushRef="#br0" timeOffset="22103.2642">1308 6462 1548 0,'0'11'3354'0,"0"-11"258"15,-9 14-2967-15,9 6-516 16,0 9 129-16,3 5 0 15,-2 7 0-15,4 2 0 16,-2 0 129-16,1 0-258 16,1-5 0-16,0-3 0 15,-1-12-129-15,2-3-258 16,-3-9-1161-16,4 1-2451 0,-12-17 258 15</inkml:trace>
  <inkml:trace contextRef="#ctx0" brushRef="#br0" timeOffset="22618.2937">924 6550 3096 0,'2'79'3741'0,"8"-25"-258"15,1 1-3096-15,7 6-258 16,5 7-129-16,7-1-129 15,-1-1-258-15,9-6 258 0,-2-11 0 16,2-8 129-16,3-13 129 16,-3-13 129-16,6-11 129 15,-7-7 0-15,1-13-129 16,-1-11 129-16,1-6-129 15,-5-7-258-15,1-5 129 16,-6-5-258-16,-3-2 129 16,-5-1 0-16,-3 0-129 15,-14-2 258-15,-3 0 129 16,-9-1 129-16,-9 4-129 15,-9-4 129-15,-5 8 129 16,-4-3 0-16,-2 10 129 16,-4-2-129-16,1 11 0 0,1 1 129 15,5 7-129-15,3 3-129 16,7 7-129-16,4 6-387 15,7 3 0-15,14 5-645 16,-8 8-1677-16,8 3-1935 16,10 12-387-16,2-4 129 15</inkml:trace>
  <inkml:trace contextRef="#ctx0" brushRef="#br0" timeOffset="23552.3471">1821 6467 4902 0,'12'11'4902'16,"8"28"-516"-16,-15-15-645 15,8 18-4644-15,-5 5-129 16,8 14 258-16,-8-1 0 16,4 6 129-16,-7-7 0 15,4-5 387-15,-5-7 387 16,0-16 645-16,3-2-129 15,-7-29 258-15,1 13-258 0,-1-20-129 16,0-8 0-16,-6-12-258 16,0-6-258-16,2-5-387 15,-5-14 129-15,5 5-387 16,0-9 258-16,3 10 129 15,-2-2 0-15,3 9-129 16,4 6 258-16,4 9 129 16,4 10 0-16,1 13-129 15,6 5 258-15,-1 14-258 16,3 2 129-16,-1 6-129 15,4 1 129-15,-2 1 0 16,-2 1 0-16,-2-6 0 16,1-3 129-16,-2-5-258 0,-4-3 129 15,-1-4 0-15,-12-8-129 16,17 7 0-16,-17-7 129 15,13-5-258-15,-7-8-129 16,-4 1 258-16,1-8 0 16,1 1 0-16,-2-4 0 15,1 3 0-15,-2-1-129 16,2 6 258-16,0 2 0 15,-3 13 0-15,0 0 0 16,17 0 0-16,-8 10 0 16,2 11 0-16,3 8 258 15,2 2-258-15,4 4 0 0,-2-4 0 16,4 1 0-16,0-8 129 15,-1-4 129-15,1-10 0 16,-2-5 129 0,1-6 0-16,-1-11-129 15,-3-8 0-15,0-3 129 0,-5-11-258 16,-4-2-129-16,-2 0 0 15,-5-4 0-15,-1 2 0 16,-6-2 0-16,-2 5 129 16,-5 5 0-16,0 2 0 15,-1 7-129-15,-4 2 129 16,5 8 0-16,-3 6 0 15,3 5-129-15,1 3-258 0,3 4-258 16,6 14-1290 0,1-1-2322-16,-1-8-387 15,8 9 0-15</inkml:trace>
  <inkml:trace contextRef="#ctx0" brushRef="#br0" timeOffset="23988.3721">2801 6388 4773 0,'5'15'4773'0,"3"8"0"16,-8-10-645-16,5 12-4386 15,-2 8-129-15,6 10 0 16,-6 2 0-16,6 6-129 15,-6-4 0-15,7 1 129 16,-3-9 258-16,1-6 0 16,-3-4 387-16,2-16-129 15,-7-13 258-15,9 2 0 16,-5-8-129-16,-4-17 0 15,0-9-129-15,-1-5 0 16,-2-9-258-16,-1-2 0 16,2-1 0-16,1 4 129 15,0 5-258-15,1 7-129 0,1 7-129 16,7 15-1290-16,-8 11-2580 15,13-9-258-15,5 11 258 16</inkml:trace>
  <inkml:trace contextRef="#ctx0" brushRef="#br0" timeOffset="25340.4494">3153 6414 3225 0,'15'55'3741'16,"-8"-17"-387"-16,-4 4-3483 15,1 5 0-15,0 4 129 0,0-2-129 16,-3-5 129 0,0-6 129-16,2-9 516 15,-3-11-258-15,0-18 0 16,0 0 258-16,0 0 0 0,8-26-258 15,-5-3 258-15,1-8-387 16,1-6-516-16,2 0 0 16,-1-3 0-16,6 6 0 15,-3 4 0-15,5 7-129 16,-4 4 258-16,5 15 0 15,-1 9 129-15,1 4 0 16,0 15 0-16,1 4 129 16,-1 8-129-16,-2 2 0 15,3-1 0-15,-3 1 0 16,0-8 129-16,-1-6 0 15,0-7 129-15,-3-10 0 16,3-4-129-16,-3-13 129 0,3-5-129 16,-5-8 258-16,1 2-387 15,-2-3 129-15,-2 2-129 16,-1 4 0-16,0 7 0 15,-3 17 0-15,0 0 0 16,0 0 0-16,6 22-129 16,-2 5-258-16,1 1 0 15,7 7-258-15,0-3 129 16,6 1-129-16,0-9 129 15,4-6 129-15,1-11 258 16,2-7 258-16,1-6 129 16,-2-13 258-16,1-6 0 0,-4-7-129 15,1 0-129-15,-6-3 129 16,-4 2-387-16,0 2 0 15,-8 1 0-15,-4 6 129 16,0 7-129 0,-10 2 258-16,10 15-129 0,-22-13 129 15,10 13 129-15,-2 9-258 16,2 10 129-16,-2 8-258 15,3 2 129-15,3 8-129 16,0 1-129-16,4 3-129 16,0-3 129-16,4-5 0 15,0-6 129-15,7-8 0 16,-2-9 129-16,6-9 0 0,-1-5-129 15,1-12 258-15,-1-4-129 16,1-4 0 0,-1 0-258-16,1-2 129 15,-5 5-129-15,5 6 129 0,-11 15 0 16,17-8-129-16,-9 8 129 15,5 12-129-15,1 0-129 16,5 6-129-16,-1-6 258 16,5-1-129-16,-3-9 129 15,2-2 0-15,1-13 129 16,-1-13 0-16,-1-5 129 15,-4-10 0-15,-1-1 129 16,-1-8-129-16,-1-2 0 16,-3-3-258-16,-1-1 0 15,-4 1-387-15,-4-2 129 16,-2 3 0-16,0-4 258 15,0 9 0-15,-6 3 258 0,-1 10 0 16,1 8 258-16,-1 8 129 16,7 20 0-16,0 0 0 15,-11 33-387-15,6 4 129 16,5 13-258-16,-1 14 0 15,1 15 0-15,0 10 0 16,4 1-129-16,3 3 129 16,3-4-129-16,0-7 0 15,3-9 0-15,3-17 129 16,-1-18 0-16,0-20 0 15,0-16 0-15,1-10 0 16,-3-21 0-16,0-8 0 16,2-5-258-16,-3-3 258 0,-2 3-129 15,1 6 129-15,-3 9 0 16,0 4 387-16,-8 23-129 15,16 0 0-15,-6 15 129 16,-3 13-258-16,2 5 258 16,-1 4-387-16,-2 1-129 15,3 2-387-15,-3-13-129 16,3 1-258-16,-9-28-129 15,12 17-516-15,-12-17 0 16,7-17-387-16,-5-12-129 16,1-5-129-16,0-4 0 15</inkml:trace>
  <inkml:trace contextRef="#ctx0" brushRef="#br0" timeOffset="25463.4564">4377 6245 1419 0,'-7'-17'2064'0,"14"13"-258"0,2 5-1032 16,3 8-774-16,2 0-1161 15,5 12-1419-15</inkml:trace>
  <inkml:trace contextRef="#ctx0" brushRef="#br0" timeOffset="25557.4618">4576 6294 645 0,'0'-26'-644'16</inkml:trace>
  <inkml:trace contextRef="#ctx0" brushRef="#br0" timeOffset="26413.5108">4576 6294 1806 0,'102'56'2580'16,"-81"-39"387"-16,-3 1-774 15,-6-6-387-15,0 5-645 16,-8-4-258-16,-2 5-258 15,-5-1-129-15,-5 5 129 16,-11-2-129-16,2 7-129 16,-3-1 0-16,3 2-258 15,-2-1 0-15,9 0-129 16,3 0 0-16,6-3 0 15,4-3 0-15,7 1-129 16,9-5 0-16,1-2-129 0,5 0 0 16,-4-7-387-16,4 3-387 15,-10-11-516-15,5 6 0 16,-20-6-129-16,20-6 387 15,-20-9 0-15,2 1 129 16,-4-9 258-16,-2 1 387 16,-9-8 258-16,-2 0 129 15,-3-1 129-15,-6 2-129 16,-1 1-129-16,-2 8 258 15,0 3 258-15,0 6-129 16,7 6 129-16,0 5 129 16,9 4 0-16,11-4 129 15,-1 19-129-15,6-6 129 0,13 1 0 16,5-3 0-16,5 0 129 15,4-3-387 1,3-2 0-16,2-6 129 16,0 0-258-16,-4-6 0 0,1-6 129 15,-4-5 0-15,4 2 0 16,-7-2 0-16,2 2 129 15,-2-3-129-15,0 6-129 16,-3-1-129-16,-4 6-258 16,-2 0-387-16,-4 0-387 15,-4 3-129-15,-10 4-129 16,11-11 387-16,-11 11 645 15,0-17 387-15,0 17 645 16,-14-21 774-16,14 21 0 16,-18-19 387-16,18 19-129 15,-23-8-387-15,23 8-387 16,-23 2-516-16,11 7-129 0,-2 7-258 15,3 4-129-15,-1 4 0 16,3 6 129-16,1 6-129 16,5 1 129-16,3 0 0 15,3 3 129-15,10-7-129 16,8-2 0-16,0-5 0 15,7-5 129-15,2-7-258 16,3-4 129-16,0-6 129 16,0-4-258-16,-1 0 129 15,-3-5-129-15,-3-1-129 16,-5-2-258-16,-1 7-516 15,-13-10-1806-15,-7 11-1806 16,0 0-516-16,0 0 130 0</inkml:trace>
  <inkml:trace contextRef="#ctx0" brushRef="#br0" timeOffset="27548.5757">6198 5764 1419 0,'49'40'3225'0,"-14"-18"129"0,-7-10-3612 16,3 1 0-16,3-1 129 15,-5 0 129-15,-3-1-129 16,-1-1 258-16,-6 0 129 15,-9-1 258-15,-2 4-258 16,-8-2 258-16,0 6-387 16,-12-3 0-16,-6 8 0 15,-6-2-129-15,-7 3-129 16,0 3 0-16,-2 1 129 0,0 0-129 15,3 0 129 1,3-5 129-16,9-1 0 16,6-2 0-16,10-2 387 15,2-5-129-15,11-2 129 0,8-2-129 16,6-2-129-16,5-3 258 15,3 0-129-15,4-3-258 16,3-2-258-16,-2-5-129 16,-4-2-258-16,2-2-258 15,-10-3-645-15,-2-8-2064 16,-4 10-516-16</inkml:trace>
  <inkml:trace contextRef="#ctx0" brushRef="#br0" timeOffset="28185.6121">6289 6039 2967 0,'0'11'4644'16,"0"2"-258"-16,0-13-258 15,12 8-4257-15,5 0-129 16,3 1-129-16,4-4-258 16,2 5 0-16,-4-6-129 15,9 3-258-15,-10-7-516 16,5 0-1161-16,-2 6-1677 15,-11-8 775-15</inkml:trace>
  <inkml:trace contextRef="#ctx0" brushRef="#br0" timeOffset="28592.6354">6673 6031 129 0,'-17'15'4128'16,"2"-13"258"-16,11 11-516 15,-9-4-2451-15,5 4-1806 16,-1 0 129-16,4 5 0 15,-3 1 129-15,2 4 0 16,1-1-129-16,1 3 258 0,3 1 0 16,1 1 258-16,0 0-258 15,0-1 0-15,5-3-258 16,0-5 516-16,1 0-516 15,0-3 516-15,-6-15-129 16,17 14-129-16,-7-12 129 16,0-2-129-16,2 0 0 15,0-7 0-15,0 3-258 16,1 1-129-16,0-4-516 15,7 7-774-15,-4 0-1677 16,-4-7-774-16</inkml:trace>
  <inkml:trace contextRef="#ctx0" brushRef="#br0" timeOffset="28861.6508">7021 5879 3999 0,'4'5'4902'0,"13"7"-516"15,-3-12-129-15,12 0-4644 16,-3 4-516-16,12 11-774 16,-8-8-1032-16,9 3-1032 15,-4-1-516-15,-3-3 388 16</inkml:trace>
  <inkml:trace contextRef="#ctx0" brushRef="#br0" timeOffset="29108.6649">6996 6099 4386 0,'49'26'4902'0,"-19"-23"-258"0,7 5-645 16,1-8-4644-16,7 2-1548 15,-1-2-2451-15,-4-7-129 16,4-4-129-16</inkml:trace>
  <inkml:trace contextRef="#ctx0" brushRef="#br0" timeOffset="29717.6998">7816 5039 3483 0,'0'-18'3483'16,"8"18"-903"-16,-8-7-645 16,16 7-4257-16,-3 0 516 15,12 4 129-15,-5-4 774 16,9 0 903-16,4 2 774 0,-1-2 903 15,4 5 258 1,-3 2-129-16,2 7-645 16,-7-2-387-16,-2 11-387 15,-12 1-258-15,-3 5-129 0,-11 4 0 16,-9 1 0-16,-10 2-129 15,-7 0 129-15,-10 1 0 16,2 2 0-16,-7-2 0 16,1 2-129-16,3 2 129 15,2-1-129-15,5 0 129 16,4 0-129-16,12-4 129 15,-1-1-129-15,14-4 258 16,1-3 129-16,7-7 0 16,11 3 258-16,5-12-129 15,6 3 129-15,-2-10 0 16,8 1-258-16,0-6 0 15,-2 0-129-15,1-8-387 0,-6-6-258 16,1 4-1161-16,-10-9-903 16,-6-6-1677-16,0 9-129 15</inkml:trace>
  <inkml:trace contextRef="#ctx0" brushRef="#br0" timeOffset="29952.7132">7786 5410 5805 0,'26'26'5160'15,"-5"-15"-387"-15,8 2-516 16,7-5-4515-16,4 3-387 15,-8-8-1032 1,11 6-1419-16,-13-4-516 0,7 1-645 16,-9-6 774-16,2 2 645 15</inkml:trace>
  <inkml:trace contextRef="#ctx0" brushRef="#br0" timeOffset="30021.7172">8221 5471 258 0,'12'-21'645'0,"-12"21"-774"16,3-14-387-16,-3 14 259 15</inkml:trace>
  <inkml:trace contextRef="#ctx0" brushRef="#br0" timeOffset="30251.7303">8221 5471 774 0,'-20'40'1677'15,"7"-6"129"1,1 6 387-16,-1-2 258 16,0 10-387-16,-2-9-129 15,7 3-387-15,-6-10-129 0,13-1-129 16,-3-12-516-16,5 6 0 15,-1-25-387-15,17 15 0 16,2-15-258-16,4 0 0 16,5-5-129-16,4-1-129 15,1 3 0-15,-2-6-258 16,4 8-258-16,-10-6-516 15,0 7-258-15,-14 0-516 16,1 3-774-16,-12-3-129 16,0 0-645-16,-14 17-774 15</inkml:trace>
  <inkml:trace contextRef="#ctx0" brushRef="#br0" timeOffset="30486.7437">7679 6061 1419 0,'-16'7'2064'16,"20"4"0"-16,15-11-258 16,11 2 0-16,7-2-258 15,12-6-387-15,2 1-645 16,6-4-129-16,5 1-258 15,-4-2-516-15,2 4-258 16,-9-3-258-16,-2 4-516 0,-13-2-774 16,-12-5-1935-16</inkml:trace>
  <inkml:trace contextRef="#ctx0" brushRef="#br0" timeOffset="30988.7725">7750 6185 6708 0,'54'25'4773'16,"-18"-20"-129"-16,5-5-1806 15,1 0-2967 1,4 6-258-16,-4-4-258 16,-2 4 258-16,-11-3-129 0,-4 3 129 15,-8-1-129-15,-9 5 387 16,-8 4 0-16,-6 1 129 15,-13 9 0-15,-9 6 0 16,-9 7 0-16,-4 7 0 16,-6 2 0-16,2 7 0 15,-2-1 0-15,3 0 0 16,6-2 0-16,10-5 0 15,7-3 129-15,8-7 129 16,9-5 129-16,5-5-129 16,14-3 129-16,7-8-129 15,10-2 129-15,2-7-129 16,6-4-129-16,1-1 129 0,2-8-258 15,1-6-258-15,-7-1 129 16,-2-6-129-16,-7-4-387 16,-2 2 0-16,-13-10-645 15,2 9-645-15,-12-4-2322 16,-6-7-387-16,0 9 259 15</inkml:trace>
  <inkml:trace contextRef="#ctx0" brushRef="#br0" timeOffset="31266.7884">7777 6542 5031 0,'9'16'5160'16,"4"-13"-258"-16,12 5-516 15,-1-5-4386-15,7 6-258 16,0-7-516-16,10 11-516 16,-11-13-258-16,7 13 129 15,-12-13-258-15,8 4 258 16,-13-4 129-16,6 1 0 15,-12-1 516-15,3 0 258 16,-6 1-1161-16,-11-1-1548 16</inkml:trace>
  <inkml:trace contextRef="#ctx0" brushRef="#br0" timeOffset="31582.8064">8197 6739 2580 0,'-2'63'3870'0,"2"-31"-1419"16,0-8-1032-16,2 4 129 15,2-15-387-15,8 0-258 16,-12-13-258-16,26 0 0 16,-9-19-129-16,6-3-129 15,-4-10 129-15,5-5-258 16,-5-5-129-16,1-1-129 0,-6-4 129 15,-3 1-129-15,-7 3 0 16,-4 5-129 0,0 8 258-16,-11 4-129 15,-2 9 129-15,-1 9-129 0,-2 7 0 16,-4 2 0-16,4 11-258 15,-1 0-645-15,9 11-1032 16,-4-4-1806-16,12-19-1032 16,-4 22 129-16</inkml:trace>
  <inkml:trace contextRef="#ctx0" brushRef="#br0" timeOffset="31881.8235">8564 5940 4902 0,'52'-18'5160'0,"-22"6"-387"15,7 6-387-15,3 0-4128 16,0-1-258-16,-1-3-258 16,3 8 0-16,-8-8-258 15,0 7 0-15,-9-4 0 16,0 0 0-16,-11-3-387 15,3 9-645-15,-17 1-1806 16,0-12-1032-16,0 12 0 16</inkml:trace>
  <inkml:trace contextRef="#ctx0" brushRef="#br0" timeOffset="32097.8359">8540 6088 3225 0,'-17'34'5160'0,"17"-14"-387"15,0-20-129-15,24 20-3225 16,-1-11-1161-16,4-1 129 16,6-6-258-16,5-2-129 15,-1 0 0-15,6-4-387 16,-9-13-1290-16,9-1-2709 0,-2 2-516 15,-7-9-129 1</inkml:trace>
  <inkml:trace contextRef="#ctx0" brushRef="#br0" timeOffset="34292.9615">9192 5918 774 0,'-31'69'2580'0,"25"-35"-2838"15,-2 13-258-15,0-6 258 16,5 0 129-16,2-5 387 16,1-2 387-16,4-14 387 0,9-7 0 15,3-13 258-15,2-3-129 16,2-16-129-16,2-8-129 15,0-11-258-15,0-7-387 16,-2-4-258-16,-3-4 0 16,-4 1 0-16,-1-1 0 15,-5 6 387-15,-3 4-258 16,-4 5 129-16,-4 9 0 15,-4 10 129-15,-3 13-129 16,-2 6-129-16,-2 11 0 16,1 11 0-16,-1 6 129 15,2 8-516-15,1 6 258 16,0-2-258-16,2-1-258 0,6 2-516 15,-3-9-1032 1,6-8-1290-16,5 8-516 0</inkml:trace>
  <inkml:trace contextRef="#ctx0" brushRef="#br0" timeOffset="34509.9739">9540 6145 5031 0,'5'34'5031'0,"-1"-13"-1548"16,-12-7-3096-16,8-14-3483 15,-10 13-2580-15,10-13 517 0</inkml:trace>
  <inkml:trace contextRef="#ctx0" brushRef="#br0" timeOffset="34899.9962">9744 5667 1935 0,'0'69'3225'0,"1"-28"-2064"0,1-3-129 15,0 2-258-15,1-4 0 16,4 1-129-16,-5-8 0 15,5 1-129-15,-2-10-129 16,6 3 258-16,-5-6-387 16,6 2 0-16,0-4-258 15,0 1 0-15,-2 1 0 16,0 1-129-16,-2 0 129 15,-6 2-129-15,0 3 258 16,-2 1-258-16,-6 0 129 16,-4 0 0-16,-5 0 0 15,-2-2-129-15,-3-2 129 0,-1-4-645 16,1-3-645-16,-2-6-1290 15,-3-7-1548-15</inkml:trace>
  <inkml:trace contextRef="#ctx0" brushRef="#br0" timeOffset="35141.01">9806 5631 2451 0,'46'-6'4386'0,"-17"6"-129"16,-11 2-1548-16,4-1-2709 16,0-1-645-1,2 3-516-15,-8-3-129 16,-2 3-516-16,-14-3-129 0,17 1-387 15,-17-1 258-15,0 0-515 16</inkml:trace>
  <inkml:trace contextRef="#ctx0" brushRef="#br0" timeOffset="35473.0289">10062 5970 6450 0,'29'5'5547'16,"-8"-5"-903"-16,-5-8-645 15,12 8-4257-15,-13-11-1677 16,20 11 0-16,-13-17 0 16,10 17 258-16,-14-11 129 15,7 11 516-15,-8-5 645 16,-1 0 516-16,-1 3 258 15,-4 2-516-15,-11 0-1161 16,6-12-2451-16,6 12 0 16</inkml:trace>
  <inkml:trace contextRef="#ctx0" brushRef="#br0" timeOffset="35893.053">10512 5729 5031 0,'22'-28'5031'16,"-13"11"-516"-16,4 6-387 15,-4-4-4257-15,2 6-258 0,-11 9 129 16,20-15 0-16,-20 15 129 16,13-1 0-1,-13 1 129-15,10 16 129 16,-7 3-129-16,0 8 0 0,1 9 129 15,-4 11 0-15,-3 6-129 16,-3 5 0-16,-1 4 0 16,-2 5 0-16,0 0-129 15,-4-3 258-15,-1-3-129 16,1-8 0-16,-4-4 0 15,-3-7 129-15,-1-7-129 16,0-9 0-16,-3-9-129 0,5-4-645 16,-10-13-903-1,11 0-1419-15,-3-8-1548 16,-1-16-387-16</inkml:trace>
  <inkml:trace contextRef="#ctx0" brushRef="#br0" timeOffset="36093.0643">10568 5266 5676 0,'39'18'4773'0,"-17"5"-1161"15,-14-10-1419-15,8 9-5676 16,-2 2-1290-16,-2-4-129 16</inkml:trace>
  <inkml:trace contextRef="#ctx0" brushRef="#br0" timeOffset="36570.0914">10872 5814 7353 0,'-18'61'5031'0,"11"-25"-387"16,-4-5-387-16,0 4-4773 16,5-2-129-1,6 0 129-15,0-6 0 0,4-5 129 16,0-11 129-16,6-6 0 15,2-5 258-15,3-12 258 16,3-9-129-16,-2-6 0 16,5-5 0-16,-2-8-129 15,-5-1 0-15,2-5 0 16,-5 1 0-16,-2 0 129 15,-4 1-129-15,-5 6 258 16,0 5-129-16,-8 5 0 0,0 5 0 16,-5 8 0-1,-3 7 0-15,0 8-129 16,-5 5-129-16,4 9-258 15,-4 0-258-15,9 18-903 0,-8-14-1032 16,11 6-1806-16,2 5-645 16,1-2 129-16</inkml:trace>
  <inkml:trace contextRef="#ctx0" brushRef="#br0" timeOffset="36710.0994">11030 5975 1419 0,'34'36'1806'15,"-22"-16"-903"-15,-3 3-1548 16,-6-7-903-16,5 9-386 16</inkml:trace>
  <inkml:trace contextRef="#ctx0" brushRef="#br0" timeOffset="37124.1231">11258 5501 1935 0,'0'40'3999'0,"0"-18"-774"16,0 13-2064-16,-2-4-129 0,1 11 0 15,-3-6-258-15,4 3 129 16,0-6-387-16,3 1 129 16,0-5-387-1,7-3 0-15,-2-3 0 0,4-3-129 16,0-3 0-16,1 0 129 15,-1-2-258-15,-2 2 0 16,-2 0-258-16,-2 0 258 16,-5-1-129-16,-1 2 129 15,-5 0 0-15,-6 2 0 16,-3 1 0-16,-5 1-129 15,1 2 0-15,-6-6-387 0,4 6-645 16,-7-11-774-16,8 4-516 16,-3-8-1032-1,0-9-387-15</inkml:trace>
  <inkml:trace contextRef="#ctx0" brushRef="#br0" timeOffset="37402.1392">11201 5673 3354 0,'36'-14'4902'0,"-12"12"-129"16,-5-6-387-16,9-7-3741 15,1 8-516-15,4-3 129 16,0 0-258-16,3 2 129 0,-5-2-129 16,0 0 129-16,-2 1-129 15,-7 2 0-15,-2 1-129 16,-4 6-1548-16,-3-2-2838 15,-13 2-258-15,3-12-258 16</inkml:trace>
  <inkml:trace contextRef="#ctx0" brushRef="#br0" timeOffset="46612.666">10278 13352 774 0,'-27'3'1677'0,"12"-3"-129"15,2 0-387-15,0 0-258 16,-3 0-129-16,4-3-129 15,-2-1-387 1,0-4 0-16,-3 1-129 0,4-4 0 16,-1-2 0-16,-1-2 129 15,2-3 0-15,-3-1 0 16,1-3 0-16,2-7 129 15,-1-1-387-15,1-5 258 16,2-3-258-16,0-3 0 16,1-2 0-16,6-5-129 15,-4-2 0-15,5-2 129 16,1-1 0-16,0 3-258 0,2 0 258 15,0 3 0 1,0 3 258-16,2 5-258 16,3 0 129-16,0 8 0 15,2 0-129-15,3 6 129 0,-2 2-129 16,4 2 129-16,3 5-258 15,0 0 129-15,2 1-129 16,2 4-129-16,1 2 0 16,0 4 129-16,1 1 129 15,0 3-129-15,1 1 129 16,-1 3 0-16,2 4 0 15,-4 3 129-15,3 3 258 16,-7 0-387-16,5 4 258 16,-4 6-258-16,0-3 129 15,0 6-129-15,-2 2 129 16,-1 5-258-16,-1 3 129 15,1 2 0-15,-2 2 0 0,1-3 0 16,-4 6 0-16,1-6 129 16,-2 3-129-16,-3-2 129 15,-2-2-129-15,1 0 258 16,-3-1-258-16,0 0 0 15,-5 1 129-15,-2 2 0 16,0-3 0-16,-2 1 0 16,0-1 0-16,-4 0-129 15,2-2 387-15,-2 1-387 16,0-4 0-16,0-3-258 15,-3 1 258-15,0-3-129 16,0 0 258-16,-1-8-129 16,-3 3 0-16,4-5 0 0,-2 1 258 15,5-4-258-15,-2-4 0 16,3-2-258-16,2-6-387 15,10 0-1677 1,-24-8-1161-16,24 8 0 0</inkml:trace>
  <inkml:trace contextRef="#ctx0" brushRef="#br0" timeOffset="55404.1689">8826 16800 1806 0,'-67'16'774'16,"30"-12"-258"-16,-1 11-258 16,1-7 258-16,0 8-129 15,-1-3 258-15,2 6-258 0,-2-1 258 16,5 6 129-1,0-2-129-15,3 4-387 16,-1 3-129-16,4 12 258 16,4-5-258-16,0 11 0 0,4-7-129 15,3 16 258-15,4-7-258 16,4 12 387-16,4-14-258 15,4 9 0-15,3-1 516 16,6 5-516-16,3-13 516 16,8 5-387-16,0-14 258 15,6 2-129-15,-26-40 0 16,62 87 258-16,-62-87-129 15,78 63 129-15,-33-38-516 16,2 9 0-16,3-16 258 16,3 18-258-16,1-18 387 15,0 1-387-15,2-1-516 16,-1 3-129-16,-5-3 387 0,3-2 129 15,-6 3-387-15,-1-19 516 16,-46 0-129-16,82-1 258 16,-82 1 129-16,68-24 258 15,-68 24-387-15,53-44 258 16,-53 44 129-16,35-58 0 15,-23 25-645-15,-2-14 0 16,-4 10-129-16,-4-16-258 16,-2 0 387-16,0-6-516 15,-1 12-129-15,-7-18 129 16,0 11-129-16,-3 5 516 15,1-2-129-15,-3-2 258 16,0 8 129-16,0 0-129 0,-1 2 129 16,-2-4-129-16,-1 13 129 15,1-10-129-15,-2 5 0 16,-2 0 129-1,-2 4 129-15,-3-3-258 0,-2 9 129 16,-3 1-129-16,-3 1 129 16,-3 2 0-16,1 10 0 15,-5-2-129-15,2 5 258 16,-3 5-129-16,1-1 129 15,4 6 129-15,-1 1 0 16,4 1-129-16,-3 0-129 16,5 4 129-16,-1 3-129 0,2 0-129 15,-1 1 0-15,4 7 0 16,-1 1-129-1,-3 1-129-15,8 13-1419 16,-2 3-2580-16,-7-1 129 16,3 11-645-16</inkml:trace>
  <inkml:trace contextRef="#ctx0" brushRef="#br0" timeOffset="59013.3754">11118 15084 645 0,'0'-22'903'0,"0"12"129"15,0-4 387-15,0 2-129 16,0 12 129-16,-5-19 0 16,5 19-387-16,-8-13-129 15,8 13-258-15,0 0-387 16,-12-5 0-16,12 5-129 15,0 0 0-15,-12 8-129 16,12-8 258-16,-5 20-129 0,5-10 0 16,0 5-129-16,0 2 258 15,0-3-129 1,5 3 258-16,-1-4-129 15,4 2 0-15,0-3-129 0,4 1 258 16,-1-6-129-16,6-2 129 16,-3-3-129-16,6-2 129 15,-2-1-258-15,3-5 129 16,-3-7-129-16,0-3 0 15,-2-1 0-15,-2-2 0 16,-4-4 0-16,-5 3 0 16,-5-2 258-16,0 3-258 15,-5 0 129-15,-5 7 0 16,-7-1 0-16,-1 8 0 15,-5 1-129-15,2 4 0 16,-1 0 0-16,-2 7 129 16,3 6-258-16,-1-1 0 0,3 5 129 15,2 4 0-15,3-1-129 16,2 5 129-16,4-1-129 15,5 1 0-15,3-3 0 16,0-2 129-16,6-5-129 16,5-1 0-16,3-7 129 15,4-5-129-15,-1-2 129 16,3-4-129-16,1-9 129 15,-2-4-129-15,0-3 129 16,-2-2-129-16,-3-3 0 16,-1 1 0-16,-7 1 0 15,0-1 0-15,-6 5 129 16,0 6-129-16,-6 1 129 0,6 12-129 15,-19-10 0-15,8 10 129 16,-1 3-129-16,2 7-129 16,-1 5 129-16,5 3 0 15,1 4 0-15,5-1 129 16,0 2-129-16,7-4 0 15,5-2 0-15,5-4 0 16,2-9 0-16,3-4 0 16,-1-2 0-16,3-13-129 15,-2-5 129-15,-6-1 0 16,0-4 0-16,-4 0 0 15,-4 2 129-15,-4 3-129 0,-4 3 129 16,-4 5-258-16,-7 5 258 16,0 4-129-16,-4 3 129 15,0 7-129 1,-3 9 0-16,2 3 129 0,1 2-129 15,2 2 129-15,4 4-258 16,1-4 258-16,4-3-129 16,4-2-129-16,0-18 258 15,1 15-129-15,-1-15 0 16,18-8 129-16,-8-9-129 15,2 1 0-15,-4-7 0 16,4-1 0-16,-6 2 0 16,1 0 0-16,-7 4 0 0,0 4 0 15,0 14 129 1,-13-11-129-16,1 11 0 15,0 10 0-15,0 8-258 16,-2-1-903-16,7 6-3225 0,1 8 0 16,0-2-387-16,6 4 0 15</inkml:trace>
  <inkml:trace contextRef="#ctx0" brushRef="#br0" timeOffset="59901.4262">10788 15636 129 0,'0'0'2838'0,"0"0"129"15,6-3-2193-15,5-3-258 16,3 2 0-16,6-4 258 16,3 2 0-16,8-4 129 15,3 2 129-15,0-2-129 16,7 1-129-16,-4-2-129 15,4 1-129-15,-8-1-258 16,1 1-129-16,-7 2-129 16,-5 1 129-16,-5 0 129 0,-5 4 129 15,-12 3-129-15,0 0 129 16,0 0 0-16,-4 23 129 15,-10-4-129-15,-5 10-129 16,-2 1-129-16,-7 5 0 16,2 1-129-16,-2-1-129 15,5 7-516-15,-5-20-1161 16,5 3-2322-16,6 0 0 15,-2-16-387-15</inkml:trace>
  <inkml:trace contextRef="#ctx0" brushRef="#br0" timeOffset="60164.4412">10862 15645 2709 0,'0'0'4515'16,"-11"8"-645"-16,11 6 129 15,0 2-3225-15,2 4-387 16,5 6-129-16,1 8-129 16,-2 5 0-16,4 3-129 15,-3 5 129-15,0-2 0 16,0 4-129-16,-2-7-129 15,0-1-258-15,2-5-1677 16,-2-2-1935-16,-4-15-129 0,6 4-258 16</inkml:trace>
  <inkml:trace contextRef="#ctx0" brushRef="#br0" timeOffset="60526.4619">11094 16014 3999 0,'0'0'4386'0,"0"0"-258"16,8 11-129-16,-9 4-3612 16,0 0-387-16,1 2-129 15,0 1 129-15,0 1-129 16,0-2 0-16,1 0 258 15,0-7-129-15,2 2 129 16,-3-12 129-16,13 15 0 16,-13-15 0-16,21 0 129 0,-7-1-129 15,5-6 129-15,0-3 0 16,4 1-129-16,0-1 0 15,1 1-129-15,-3 1 0 16,-3 2 0-16,1 2 0 16,-6 0-129-16,-1 4-258 15,-12 0-387-15,14 0-1548 16,-14 0-2322-16,0 0 129 15,0 0-387-15</inkml:trace>
  <inkml:trace contextRef="#ctx0" brushRef="#br0" timeOffset="61532.5195">11561 15857 2193 0,'0'0'903'0,"-1"-6"-516"15,1 6-258-15,1-17 129 16,-1 17 129-16,11-23 129 15,-6 11 0-15,3-3 129 0,0 3 129 16,1-4-129-16,2 7 0 16,-2-2-387-16,3 4-129 15,-1 0 0 1,0 5 0-16,1 0-129 0,0 2 0 15,-1 0 0-15,-1 0 0 16,1 5 258-16,-11-5-258 16,18 13-258-16,-18-13 258 15,12 9-129-15,-12-9-645 16,9 5-1677-16,2 4-387 15</inkml:trace>
  <inkml:trace contextRef="#ctx0" brushRef="#br0" timeOffset="62421.5703">11898 15463 3870 0,'0'0'4257'16,"0"0"0"-16,0 0-387 15,2-13-3096-15,6-1-516 16,8 3-129-16,4-1-129 15,0 0 0-15,4 0-129 16,-1 3 129-16,1 2 0 0,-3 4-129 16,0 3 129-16,-7 0-129 15,-3 7 0 1,-4 6 129-16,-7 8-129 15,-2 2 129-15,-9 8 0 0,-5 2-129 16,-4 5 129-16,-3 2 0 16,1 3 129-16,0-3-258 15,3-2 387-15,3-5-258 16,7-5 0-16,5-6 129 15,4-5 0-15,0-17 0 16,12 12 0-16,5-12 0 16,0-3-129-16,4-2 0 15,1-4-129-15,-2 1-129 16,3 1-387-16,-7-2-645 15,1 7-1032-15,-5 2-1935 16,-12 0-129-16,12-9 258 16</inkml:trace>
  <inkml:trace contextRef="#ctx0" brushRef="#br0" timeOffset="62647.5832">11915 15648 4386 0,'-19'0'4644'0,"19"0"-258"15,0 0-258-15,0 0-3225 16,11 0-516-16,5 0-258 16,6-1-129-16,3-2-129 15,3 0-129-15,-2 3-516 16,-2-6-387-16,6 6-2064 0,-2 0-1032 15,-11-1-516-15,8 1 516 16</inkml:trace>
  <inkml:trace contextRef="#ctx0" brushRef="#br0" timeOffset="62943.6002">12300 15522 4902 0,'-6'44'4128'15,"6"-16"-258"-15,-12-4-903 16,5 2-3096-16,0 0 0 0,3 1 0 16,-1-6 129-16,1-3 258 15,4 0 129 1,0-18 387-16,0 13-258 15,0-13 129-15,25-4 129 0,-12-8-387 16,10 2 0-16,-1-1-387 16,3-3-129-16,6 6-516 15,-9-5-516-15,6 12-1032 16,-6 1-2193-16,-7-4-387 15,3 4 258-15</inkml:trace>
  <inkml:trace contextRef="#ctx0" brushRef="#br0" timeOffset="81148.6414">18385 10197 20769 0,'0'0'0'0,"26"22"129"0,-26-22-129 0,29 21 0 0,6-14 129 0,8-7-129 0,2-11 129 16,4-14 0-16,5-11-129 15,0-6 0-15,-2-6 129 16,-7-2-129-16,-8 0 0 0,-7 6 129 15,-11 4 0 1,-9 8 129-16,-10 9-129 16,0 23 0-16,-21-4 0 15,1 22 0-15,-2 18 0 0,-3 15-129 16,0 9 129-16,4 12-129 15,1 2 129-15,7 4 0 16,11-6-129-16,4-6 129 16,14-7-258-16,10-12 258 15,7-9-129-15,8-11 0 16,1-9 0-16,0-10 0 15,1-6-129-15,-7-2 0 16,-5-2-387-16,-13-13-516 16,2 15-645-16,-20-14-1032 15,0 14-1161-15,0 0-1548 16,-16 2 0-16</inkml:trace>
  <inkml:trace contextRef="#ctx0" brushRef="#br0" timeOffset="82613.7252">1311 8261 645 0,'-24'-22'3741'16,"19"2"258"-16,5 20-387 16,12-8-3096-16,-2 1-258 15,9 7-258-15,-1-3 0 16,7 3 0-16,3-1-258 15,2 0 516-15,-2 1-258 16,-2 0 129-16,-3 0 129 16,-1 0 129-16,-6 1 129 15,-1 9-129-15,-9 1 258 16,-2 11-129-16,-4-2-258 15,0 12 387-15,-9-4-387 0,2 7-129 16,-2 0 129-16,-3-2-129 16,0-3 129-16,3-2-258 15,1-6 258-15,0-2-258 16,3-4 258-16,1-4-129 15,4-12 129-15,0 14 0 16,0-14-129-16,13 4 258 16,-1-4-258-16,6 0 129 15,1-3-258-15,5 1 129 16,-2-3-258-16,2 0 0 15,-3 3-258-15,-4-4-516 16,0 6-387-16,-17 0-1419 16,12-12-1290-16,-12 12-903 0,-4-17 516 15</inkml:trace>
  <inkml:trace contextRef="#ctx0" brushRef="#br0" timeOffset="83072.7515">1290 8076 1161 0,'-57'17'3612'0,"32"5"-1161"15,5 6-516-15,-1 8-774 0,9 12 0 16,-1 8-129-16,9 20-129 15,1 0-258 1,7 9-258-16,10-5-129 16,8 2-258-16,8-9 0 15,3-9 0-15,7-18-129 0,2-18 129 16,4-18-129-16,2-14 129 15,-5-21 0-15,3-12 129 16,-2-17 0-16,-2-8 0 16,-2-12-129-16,-3-2 0 15,-6-5 0-15,-6 2 258 16,-9-1-129-16,-8 2 0 15,-8 0 129-15,-8 14 129 16,-13 2 387-16,-4 14-129 16,-12 2 0-16,3 18 129 15,-8 5-129-15,6 15-258 16,3 7 0-16,1 5-258 0,9 15-258 15,2 3-387-15,14 20-1419 16,2 4-2451-16,5 0-129 16,9 10-516-16</inkml:trace>
  <inkml:trace contextRef="#ctx0" brushRef="#br0" timeOffset="83733.7893">2371 8353 645 0,'15'11'-516'15</inkml:trace>
  <inkml:trace contextRef="#ctx0" brushRef="#br0" timeOffset="84185.8152">2371 8353 774 0,'36'28'1161'0,"-36"-28"387"15,0 0 129-15,5-12 387 16,-5 0-387-16,0-4-129 15,-5-3-645-15,2-3-258 16,-5 2-258-16,0-3-258 0,-2 1 129 16,-2 0-258-16,-1 2 0 15,-2 6 0-15,-2 3 129 16,0 8-129-16,1 3-129 15,-1 3 129-15,1 17 0 16,0 7 0-16,3 7 0 16,1 10 0-16,2 3 129 15,-1 7 0-15,8 2 129 16,2 2-258-16,1-8 129 15,1-4-129-15,6-7 129 16,2-10 129-16,7-11-129 16,1-12-258-16,3-9 258 0,0-18 0 15,1-9-258-15,0-4 129 16,-1-9-129-16,1-1 129 15,-5 1-258 1,-5 2 258-16,0 9-129 16,-6 4 129-16,-1 12 0 0,-4 16 129 15,0 0-129-15,0 0 0 16,12 28 258-16,-4 2-258 15,0 4 0-15,3 1-387 16,7 3-774-16,-3-4-645 16,7-8-387-16,1-7-258 15,4-9 129-15,1-10 0 16</inkml:trace>
  <inkml:trace contextRef="#ctx0" brushRef="#br0" timeOffset="84709.8451">2739 8472 516 0,'32'-66'903'15,"-19"35"-387"-15,-5-2 129 0,-3 8 129 16,-1 0-129-16,-4 7 129 15,0 5 0-15,0 13 0 16,-11-7 258-16,0 7 0 16,0 17 0-16,-5-1-129 15,3 18 0-15,-8-5 0 16,2 13 0-16,-3-5 0 15,5 7-129-15,0-6-129 16,3 0-387-16,4-9 0 16,5-7-258-16,5-7 258 15,0-15-258-15,18-2-258 16,1-20 129-16,2-7-258 15,4-9 129-15,1-7-258 0,-1-10 258 16,3-2-129-16,-7-11-129 16,5-2 387-16,-5-8-129 15,-2 1 258-15,-2-6 0 16,-5-4 0-16,-4 7 258 15,-2-1 0-15,0 13 258 16,-6 4 0-16,0 18 129 16,-4 5-258-16,1 17 0 15,-4 12 258-15,7 12-387 16,-11 15-129-16,5 15 0 15,0 16 0-15,2 13-258 16,1 13 258-16,2 12-129 16,1 5 0-16,5 1 0 0,4-5 0 15,5-6-129-15,1-7-129 16,0-14 0-16,3-9-516 15,-3-15 0 1,5-8-1032-16,-7-10-1419 0,-4-16-1161 16,8 3-129-16</inkml:trace>
  <inkml:trace contextRef="#ctx0" brushRef="#br0" timeOffset="85436.8867">3103 8222 1032 0,'5'-12'3612'15,"-5"12"-1419"-15,3 27-903 16,-2 1-774-16,-1 6 129 15,3 8 129-15,-2 0-129 16,2 4-387-16,-2-7 0 16,-1-3 0-16,0-11 387 15,4-5 0-15,-4-20-258 0,0 0 0 16,0-9 0-16,2-12-129 15,0-12 0-15,1-3-258 16,1-6-129-16,-2-3 0 16,2 2 0-16,0 3 0 15,0 13 129-15,-1 7 0 16,-3 20 0-16,0 0 0 15,13 21 129-15,-6 12 0 16,-4 11 0-16,4 3 129 16,1 1-129-16,-1-2 0 15,0-7 258-15,0-8-258 16,1-12 129-16,-8-19-129 15,16 1-129-15,-6-10 0 0,-3-16 129 16,1 0-129-16,-1-8 0 16,-1 1 0-16,2 0 0 15,-4 3-129-15,0 9 0 16,0 8 129-16,-4 12 0 15,9 0 0-15,-2 12-129 16,2 8 129-16,2 10 0 16,3-2 0-16,3 3 0 15,1-6 0-15,1-3 0 16,2-10 0-16,-2-11 0 15,3-3-129-15,-2-20 0 16,1-5 129-16,-1-6-129 0,-2-3 129 16,2-2 0-16,-3 1 0 15,0 6 0-15,-4 9 0 16,-1 7 0-1,0 12 129-15,-1 6-258 0,-2 15 129 16,0 9 0-16,2 5 0 16,-2 6 129-16,2 2 0 15,-2-2 0-15,1 1 0 16,-3-6 129-16,2-4-258 15,-5-7 129-15,3-3 0 16,-3-7-258-16,-4-12 0 16,6 15-516-16,-6-15-1161 15,0-10-2322-15,0 10-258 0,0-28 258 16</inkml:trace>
  <inkml:trace contextRef="#ctx0" brushRef="#br0" timeOffset="85634.898">3687 8000 5547 0,'0'0'4386'0,"15"3"-1290"15,-14 14-4644-15,-1-17-2967 16,11 9-129-16</inkml:trace>
  <inkml:trace contextRef="#ctx0" brushRef="#br0" timeOffset="86000.919">4027 7964 3612 0,'-12'0'4902'16,"11"18"-129"-16,-8 0-516 0,8 16-3870 16,-2 10-258-16,3 13-387 15,0 7-129-15,4 16-258 16,-4-6-387-1,9 5-387-15,-5-10 0 0,4-5-129 16,-4-14 0-16,8-11 129 16,-7-16 258-16,6-15 0 15,-2-16 645-15,4-15 0 16,-1-15 129-16,-1-14-774 15,3-6-387-15</inkml:trace>
  <inkml:trace contextRef="#ctx0" brushRef="#br0" timeOffset="86188.9297">4171 8032 903 0,'0'0'3225'0,"10"22"-1419"16,-9 14-387-16,0 6-645 16,2 12 129-16,-2 6-387 0,0 5 0 15,2-2-258-15,-3-2-129 16,0-8-258-16,0-6-129 15,0-11-258-15,-4-9-387 16,-1-10-774-16,-1-4-1161 16,-12-16-645-16</inkml:trace>
  <inkml:trace contextRef="#ctx0" brushRef="#br0" timeOffset="86401.9417">3969 8298 3096 0,'15'-34'3741'0,"1"21"-1548"0,2 1-774 15,10 4-387-15,-2-4-129 16,9 6-129-16,-4-3-387 16,2 7-129-16,0-1-516 15,-4-1-387-15,3 4-903 16,-8-2-387-16,2 2-129 15,-4 2-516-15,-2 0-258 16</inkml:trace>
  <inkml:trace contextRef="#ctx0" brushRef="#br0" timeOffset="87294.9927">4575 8342 774 0,'0'-10'4515'0,"0"-11"258"15,0 21-258-15,-14-18-2967 16,0 4-516-16,2 3-645 16,-5 4-129-16,0 7-258 15,1 1 129-15,0 10-129 16,-2 8 0-16,1 5 0 15,2 6-129-15,0 6 258 16,5 6-129-16,0 1 0 16,4 3 0-16,5-6-129 0,1-5 258 15,1 0-258-15,6-11 258 16,5-6-258-16,1-12 129 15,4-6 129-15,0-7-258 16,0-11 387-16,3-7-387 16,0-10 258-16,-2-1-129 15,-1-4 0-15,-1 2 0 16,-2 2 0-16,-3 4 129 15,-3 5-258-15,-1 9 129 16,-1 8 0-16,-6 10 0 16,16 3 0-16,-4 12 0 15,-3 7 0-15,7 6 129 16,1-2-129-16,3 4 0 15,0-3 258-15,-2-5-258 16,0-8 129-16,-1-5-258 16,-3-9 129-16,-2-8-258 15,1-8 129-15,-5-8 0 0,4-2 0 16,-4-8 0-16,1 0 129 15,-1-6 0-15,1 5-129 16,-5 5 129-16,2 3-129 16,0 7 129-16,-3 6 0 15,-3 14 0-15,0 0 0 16,13 19 0-16,-5 7 129 15,-3 8-258-15,3 4 258 16,0 5 0-16,-3 3-129 16,1-5 129-16,-3-6-129 15,0-8 129-15,-2-10 0 16,-1-17-129-16,0 0 129 15,0 0-258-15,7-27 0 0,-3-5 0 16,1-6-258-16,3-3 0 16,-1-8-387-16,3 6 258 15,-4 0 0-15,4 9 0 16,-6 4 129-16,6 13 129 15,-10 17 258-15,14 0 129 16,-9 19 129-16,2 11 0 16,-2 12 258-16,3 8-258 15,-3 6 129-15,2-2-258 16,-1 0-129-16,1-5-129 15,-2-8-258-15,3-3-387 16,-4-13-516-16,7-9-645 16,-11-16-387-16,19 3-774 0,-5-12 129 15</inkml:trace>
  <inkml:trace contextRef="#ctx0" brushRef="#br0" timeOffset="87844.0244">5420 8253 516 0,'-4'23'3870'0,"-17"-13"387"16,2 9-2580-16,6 12-129 15,-9-2-258-15,7 12 0 0,-6-10 0 16,12 10-258-16,-3-9-387 15,8 2-258-15,4-6 0 16,6-1 0-16,9-10-129 16,9 0-258-16,5-14 0 15,7-3 129-15,2-7-129 16,4-12 129-16,-1-9-129 15,1-1 129-15,-1-7-129 16,-4-4 0-16,-7 0 0 16,-3-1 0-16,-5 1 129 15,-9 6 0-15,-6 4 0 16,-3 1-129-16,-8 8 258 15,-4 4-129-15,-10 9 0 0,-2 8 0 16,-4 4 0-16,2 12 0 16,-5 4 0-1,6 9 0-15,1 5-129 16,7 3 129-16,7 1-129 0,6 2 129 15,9-4 129-15,9-1-258 16,14-6 258-16,6-4-129 16,7-7 258-16,4-1-387 15,0-13 258-15,3 0-129 16,-5-4 0-16,-1 0 0 15,-9-2-129-15,-7-1 0 16,-4 3-387-16,-14-12-2064 16,0 11-2580-16,-12 1-258 15,4-12-129-15</inkml:trace>
  <inkml:trace contextRef="#ctx0" brushRef="#br0" timeOffset="103379.9127">11213 15093 1677 0,'0'10'1548'16,"0"-10"-645"-16,0 0-387 15,0 0-129-15,0 0-129 0,0 0 0 16,0 0 0-16,-4-6-129 15,4 6 258 1,0 0-258-16,0 0 129 16,0-13-129-16,0 13 0 0,0 0 129 15,0 0-129-15,6-11 258 16,-6 11 129-16,0 0 129 15,0 0-129-15,13-11 129 16,-13 11-258-16,0 0 258 16,10-12-387-16,-10 12 129 15,12-15-129-15,-12 15 0 16,12-24 0-16,-4 12 0 15,0-5 129-15,0 4-129 16,0-6 129-16,0 4-129 16,1-7 0-16,0 6 0 15,-4-4 0-15,5 2 129 16,-4-2-258-16,2-1 129 0,3 1-258 15,-2-3 129-15,-1 0-129 16,2 1 0-16,-2-3 0 16,2 1 129-16,0-2-129 15,0 4 258-15,-1-4-129 16,1-2 129-16,0 1 0 15,2 1-129-15,0-2 0 16,3-3 0-16,-1 3 0 16,0-5-129-16,1 3 0 15,1-3 0-15,1-1 129 16,2-1-129-16,-2-2 129 15,5 2-129-15,-2-1 0 0,-2 0 258 16,1 0-258-16,-1 3 129 16,1 1-129-16,-4 2 129 15,-2 0-129-15,-1 0 129 16,-1 3-129-16,0 0-129 15,-2 2 258-15,3-3-258 16,-3 1 129-16,2-1 0 16,-1 1 129-16,2-4-129 15,0 2 0-15,3-3 0 16,-3 4 258-16,2-4-258 15,-1 0 0-15,0 1 0 16,1-2 0-16,-2 3 0 16,1-3 0-16,-1 2 0 0,1-3 0 15,0 0 129-15,0 3-129 16,3-1 129-16,-2-2-258 15,2 4 129 1,-4 0 0-16,1 1 0 0,-1 1-129 16,0 1-129-16,-1 0 258 15,-4 1-129-15,3-1 129 16,-1-1 0-16,0 1 129 15,-1-1-129-15,4 0 0 16,-2 0 0-16,2 0 0 16,-1-1 0-16,1 2 0 15,-2 0 0-15,1 3 0 16,1-2 0-16,-2 0 0 0,0 0 0 15,1 1 0 1,0 1-129-16,-2-4 258 0,3 3 129 16,-1-1-258-1,-1-1 129-15,1-3-258 0,0 3 129 16,0-2-258-16,-2 0 516 15,2-2-516-15,0 1 258 16,0-1-129-16,1-1 0 16,0 3 129-16,0-4 0 15,0 1 0-15,1-2 0 16,0 2 0-16,0-2-129 15,3-1 129-15,-3 2 0 16,2-2 129-16,-1 3-129 16,-1 0 0-16,2 1 0 15,-3 1 129-15,1 0-129 16,-2 2 0-16,-1-1 129 15,1 1-129-15,-1-1 258 0,1-1-516 16,-2 0 258-16,0-2-129 16,3 3 129-16,-3 0 0 15,-1-2 0-15,1 3-129 16,-1 2 129-16,0 0 129 15,0-2-129-15,2 3 129 16,-1-1-129-16,1-2 258 16,1 0-516-16,-2 0 258 15,3 1 0-15,-1 1 0 16,2 4 0-16,-2-1 0 15,0 0 0-15,-3 3 0 16,3 1 0-16,-2 0 0 16,0 2 0-16,-1-2 258 0,-1 3-258 15,1-3 0-15,-2-2 129 16,1 5-129-16,-1-4 0 15,0 5 0-15,-1-1 129 16,-1 2-129-16,0-2 129 16,-2-2-258-16,2 7 129 15,0 1 0-15,-4 10 0 16,4-23-129-16,0 12 129 15,-1-2-387-15,-3 13 387 16,8-16 0-16,-8 16 0 16,5-14-258-16,-5 14 258 15,0 0 0-15,11-16 0 0,-11 16-129 16,0 0 129-16,10-9 0 15,-10 9 0-15,0 0 0 16,12-11 0 0,-12 11 0-16,0 0 0 15,0 0 0-15,12-12 0 0,-12 12 0 16,0 0 0-16,0 0 0 15,12-9 0-15,-12 9 0 16,0 0 0-16,0 0 0 16,0 0 0-16,0 0 0 15,0 0 0-15,0 0 0 16,0 0 0-16,0 0-129 15,0 0 129-15,0 0 0 0,0 0 0 16,0 0 129-16,0 0-129 16,0 0 129-1,0 0-129-15,0 0 0 16,0 0 0-16,-7-1 129 0,7 1-129 15,0 0 0-15,-14 0-129 16,14 0 129-16,-11 4 0 16,11-4 0-16,-12 9 0 15,12-9 0-15,-12 13 0 16,12-13-129-16,-6 16 129 15,6-16 0-15,-3 17 0 16,3-5 129-16,0-12-129 16,5 14 0-16,-5-14 0 15,16 10 0-15,-7-7 0 16,2-3 129-16,0 0-129 15,-1-10-129-15,2 4 129 16,-1-6 0-16,-1 1 0 0,-1-2 129 16,-1 0-258-16,-1-3 258 15,-6 3-129-15,-1-2 0 16,0 1 129-16,-4 3-129 15,4 11 0-15,-17-16 258 16,6 10-258-16,2 5 0 16,-4 1 0-16,3 0 0 15,10 0 0-15,-15 16 0 16,10-4-258-16,2 0 258 15,0-1 0-15,3 2 0 16,0 0 0-16,6-1 0 16,-6-12-129-16,14 17 129 15,-5-11 129-15,-9-6-129 0,20 6 258 16,-20-6-258-16,19-3 129 15,-19 3-129-15,14-18 129 16,-7 8 0-16,-4-5-129 16,-3 1 129-16,0 0-129 15,-2 0 0-15,-6 2 0 16,-2 3 129-16,-2 5-129 15,-5-1 129-15,0 5-129 16,1 3 0-16,1 3 0 16,1 4 0-16,2 4 0 15,5-1 0-15,2-1 0 16,4 0-129-16,1-1 129 15,0-11 0-15,18 12 129 0,-6-12-129 16,5 0 0-16,0-8 0 16,-1-6 129-1,4-2-129-15,-3-3 0 16,-1 1 129-16,-7 1-129 0,-1 1 129 15,-5 5-129-15,-3 11 129 16,0-13-129-16,-11 13 0 16,-1 0-258-16,3 11-1161 15,-4-2-2580-15,-2-5-774 16,15-4-387-16</inkml:trace>
  <inkml:trace contextRef="#ctx0" brushRef="#br0" timeOffset="105744.0481">13201 9686 2322 0,'13'35'3354'16,"-4"-11"-3096"-16,-2 7-129 16,3 4 129-16,-2 1-258 15,3 2 129-15,-4-5 129 0,4 2 387 16,-6-11-258-16,6-2 516 15,-11-22 0-15,16 16 0 16,-16-16 0-16,18-7-129 16,-11-11 0-16,5-3-516 15,-4-5 0-15,1-3-258 16,-1 0 129-16,-3-3-258 15,0 0 258-15,-1 5 129 16,-2 2 0-16,-1 5-129 16,-1 6 129-16,0 14 0 15,0 0-129-15,0 0 258 16,17 27-387-16,-8 3 129 15,2 5-129-15,1 5 129 0,3 5 129 16,1 2-129-16,1-4 129 16,2-1 129-1,-6-7 0-15,3 2 129 16,-11-9 0-16,4 3 0 0,-9-10 0 15,0 5-129-15,-13-8 0 16,-1 3-129-16,-11 2 0 16,-4-4-258-16,-7 5 0 15,-2-7-258-15,0 4-903 16,-9-10-1548-16,6-2-2064 15,11-1-129-15,1-9-387 16</inkml:trace>
  <inkml:trace contextRef="#ctx0" brushRef="#br0" timeOffset="107482.1476">13695 9872 2709 0,'0'0'3999'0,"-1"-12"-258"16,1 12-3483-16,0 0-645 0,5 15 258 15,0 0-129-15,-2 1 129 16,1 4 129-16,0 0 0 15,-2 1 129-15,3-3 258 16,0 3 0-16,-1-8-129 16,1-3 129-16,-5-10 0 15,21 8-129-15,-8-9 129 16,4-9 0-16,-1-5-129 15,8 1 0-15,1-6 258 16,4 1-129-16,-4-3 129 16,6 5-129-16,-8 1 0 15,6 6 0-15,-8-1-129 0,-1 4-129 16,-4 4-129-16,-5 2-387 15,0 1-1677-15,1 10-2451 16,-12-10-129 0,0 0 1-16</inkml:trace>
  <inkml:trace contextRef="#ctx0" brushRef="#br0" timeOffset="118269.7647">19425 1873 1 0,'0'0'2321'0,"0"0"-386"15,0 0-258-15,12 0-129 16,-12 0-387-16,9 7 0 15,-3 7 0-15,0-1-258 16,2 1 129-16,-2 0-387 0,3 0 129 16,-3 3-258-16,1-2 0 15,-2 1-129-15,3-1-387 16,-3-1 129-16,3 1-129 15,-3 1 129-15,5 5-258 16,-4-4 258-16,2 2-258 16,-2 1 387-16,5 0-387 15,-5 0 258-15,5 3-258 16,-3-1 387-16,3 1-516 15,-2-1 516-15,4 0-516 16,-2 3 387-16,1 1 0 16,-2-1 129-16,2-2 0 0,0 6-129 15,-1-5 129-15,-1 4-258 16,-1-2 258-16,1 6-258 15,0-5 258-15,2 2-258 16,-2 0 129-16,1 2 0 16,0 2 0-16,2-5 0 15,-1 0 129-15,0-4-129 16,2 0 0-16,-2-3 0 15,-2 1-129-15,0-7 129 16,-1 0-129-16,-1-3 129 16,-3 0-129-16,-5-12 0 15,9 15 0-15,-9-15 129 16,0 0-129-16,3 13 0 0,-3-13-129 15,0 0 0-15,-5 0-129 16,5 0 0-16,-19-4-129 16,7 1 0-1,-6-4 129-15,2 0 0 0,-6-4-129 16,2 2 129-16,-5-7-129 15,1 4 258-15,-3-6-129 16,1 2 258-16,0-2-129 16,2 3 129-16,-1 1-129 15,3 0 129-15,2 4 0 16,4 0 129-16,1 6-129 15,4 0 129-15,11 4-129 16,-14-5 129-16,14 5 129 0,0 0-129 16,0 0 258-1,0 0-129-15,0 0-129 16,0 0 129-16,0 0-129 0,1 14 0 15,11 3 0-15,1 2 0 16,6 5 0-16,4 3-129 16,3 4 129-16,3 0 0 15,1 3-129-15,1-2 387 16,-2 1-387-16,2-2 129 15,0 0-129-15,-5-5 0 16,-2-3 0-16,-3-4 0 16,-4-2 129-16,-2-4-258 15,-3-6 129-15,-12-7 0 16,14 5 0-16,-14-5 0 15,0 0-129-15,11-15 129 16,-7-3 0-16,-1 0 129 16,2-5-258-16,0-3 258 0,0-1-129 15,0-2 0-15,3 1 0 16,1-3 0-16,2 5 0 15,0-2 0-15,0 4 0 16,1 1 0-16,-4-1-129 16,1 6 129-16,-1 3 0 15,-2 4 0-15,-6 11 129 16,7-17-129-16,-7 17 0 15,0 0 0-15,0 0 0 16,7-11 0-16,-7 11 0 16,0 0 0-16,8-11-129 15,-8 11 129-15,8-13 0 16,-8 13 0-16,8-12 0 0,-8 12 0 15,10-11 0-15,-10 11 0 16,10-11 0-16,-10 11 0 16,0 0-129-1,10-7 129-15,-10 7 0 0,0 0 0 16,0 0 0-16,0 0 0 15,0 0 0-15,0 0 129 16,0 0-129-16,0 0 0 16,0 0 0-16,0 0 0 15,0 0 0-15,0 0 129 16,0 0-129-16,0 0 0 15,0 0 129-15,0 0-129 16,0 0 0-16,0 0 0 0,0 0 0 16,0 0 0-1,0 0 0-15,0 0 0 0,0 5 0 16,0-5 0-1,-5 16 0-15,5-16 129 0,-8 19-129 16,4-4 0-16,-1 0 129 16,1 1-129-16,-2 2 0 15,1-3 0-15,0 3 0 16,-2-1 0-16,2 2 0 15,-2-5 0-15,1 1 0 16,1-1 129-16,-2-4-129 16,7-10 129-16,-11 19-129 0,11-19 129 15,-8 13-129 1,8-13 0-16,0 0-129 15,0 0 129-15,0 0-129 16,0 0-129-16,0 0 129 0,0 0-129 16,-5-14 129-16,5 0-258 15,2-4 387-15,1-1-258 16,-1-8 258-16,3 6-129 15,-4-7 0-15,5 4 0 16,-4 1 0-16,4 4 0 16,-1 1 0-16,-1 4 129 15,1 3-129-15,-5 11 129 16,8-14 0-16,-8 14 0 15,0 0 0-15,0 0 129 16,11 6-129-16,-11-6 0 16,1 23 129-16,-1-8 0 15,0 4 0-15,0 1-129 0,0 2 129 16,0-2 0-16,0 0-129 15,-2-5 0-15,1-1 129 16,0-1-258-16,1-13 0 16,-1 14 129-16,1-14-129 15,0 0 0-15,0 0 0 16,1-6 0-16,2-6-129 15,2 0 0-15,-1-3-129 16,0 2 129-16,0-5-258 16,0 8 0-16,-2-5 258 15,-2 15-129-15,6-17 129 16,-6 17-129-16,0 0 129 15,0 0 129-15,0 0 0 0,6 13 0 16,-6-3 0-16,0 1-129 16,0 0 129-16,0-11-129 15,0 19-645 1,0-19-258-16,0 0-903 0,0 0-1161 15,-9 11-387-15</inkml:trace>
  <inkml:trace contextRef="#ctx0" brushRef="#br0" timeOffset="157794.0253">12527 10610 1 0,'-11'7'1547'15,"11"-7"-515"-15,0 0-129 16,0 0-129-16,8 1 0 16,2-1 0-16,1 0 129 15,4 0-258-15,-1 0-387 16,6 0-129-16,1 2 258 15,3 4-387-15,0-1 0 16,2 2 129-16,0 0-129 16,2 1 0-16,2 1 0 0,-2 1 0 15,0 0 129-15,1 1-129 16,1-3 129-16,-1 5 258 15,0-5-258-15,-1 3 258 16,2-5 0-16,-1 2-129 16,-2-2 129-16,0 1 129 15,-3 3-129-15,1-1 129 16,-3 2-129-16,1 0-129 15,-3 1 258-15,2 1-258 16,-3 0 0-16,4-2 129 16,-4-1-258-16,3-2 0 15,-2 4-129-15,1-1 129 0,-3 0-129 16,4 6 0-16,-4-5 0 15,3 4 0-15,-5 1 0 16,5 2 129-16,-4-4 0 16,4 2-129-16,-2 1 129 15,-1-6 0-15,3 3 129 16,-1-3-258-16,1 1 129 15,-1 1-129-15,2 1 0 16,-2 0 0-16,0 0 129 16,1 0-129-16,-1 2 0 15,2 1 0-15,-2 0 0 16,1 0 0-16,0 2 0 15,-1 1 0-15,4 0 0 0,-4 3 0 16,1-1 129-16,-3 2-129 16,0-3 0-1,1 2 0-15,-2-4 129 16,2 3-129-16,-4-1 0 0,3-1 129 15,-1 0 0-15,0 0-129 16,0-2 258-16,0 4-258 16,0-2 129-16,2 4 129 15,-2-4-129-15,1 2-129 16,-1 1 0-16,2 1 0 15,-5 0 0-15,5-2 0 16,-3 6 0-16,0-5 0 16,-2 5 0-16,-1-2 0 15,3 1 0-15,-4 1 0 16,1-1 0-16,-1-1 0 15,0-2 0-15,1 2 0 16,0-3 0-16,-1 2 129 0,0-1-129 16,-1-2 0-16,-1 2 0 15,-1 2 0-15,3-2 0 16,-4 1 129-16,-1 2 0 15,-1 1 0-15,1-1 0 16,-2 3-258-16,2-1 258 16,-2 3-129-16,-1 0 0 15,1 0 0-15,-2 3-129 16,2 0 129-16,-5 0 0 15,4 1 0-15,-4 5 0 16,0-1 0-16,0 1 0 16,0-1 0-16,-4 2 0 15,2-2 129-15,-2 1-258 0,2-1 258 16,-3-3-129-16,1 3 129 15,-1-2 0-15,-2 0-258 16,-1 1 258-16,0-2-129 16,-1 3 0-16,0-3 129 15,-3 2-258-15,-1-1 129 16,1 1 0-16,0-2 129 15,-1 4-129-15,0-3 0 16,-3 2 0-16,1-1 0 16,-3 0 129-16,-2-1-129 15,2-1 0-15,-3 0 129 16,-1-1-129-16,0 0 0 15,-3-1 129-15,0 2-129 0,1-4 129 16,0 1-129-16,2 0 0 16,-2-2 0-1,-1 0 258-15,2 3-258 16,-1-3 129-16,-1-3-129 0,0 3 0 15,-2 1 129-15,2-4-129 16,-3 1 129-16,-1 1-129 16,2-2 0-16,-1-3 129 15,4-1-129-15,-1-3 129 16,3 0-129-16,-2-2 129 15,3 1-129-15,-3-5 129 16,5 4 0-16,-5-2-129 0,-3 4 129 16,1 1-129-1,1-2 129-15,-5 2-129 16,1-2 129-16,0 0 0 15,0 1-258-15,-1-1 258 16,0-1-129-16,-1-2 129 0,-4 4-129 16,0-1 129-16,-3-2-129 15,-1 3 0-15,-3-1 0 16,1-1 0-16,0 2 0 15,2-2 0-15,-1-1 129 16,2 2-129-16,0-1 0 16,1-1 0-16,-2 2 0 15,1-3 129-15,0-1-129 16,1 1 129-16,0-1-129 15,0-3 129-15,-1-3-129 16,0 1 0-16,2-1 0 16,-1 1 0-16,-1-1 0 0,-2-1-129 15,2 2 258-15,-3-1-258 16,3 2 129-16,0-5 0 15,-2 0 0-15,3-4 0 16,0 1 129-16,0-2-129 16,0-1 0-16,-2-2 129 15,1 2-129-15,-3 0 0 16,0-1 0-16,-3-2 0 15,1 0 0-15,1 0 0 16,-4 1 0-16,-2-1 0 16,3 0 0-16,-1-1 129 15,1-1 0-15,3-3-129 16,-1-1 0-16,-1-3 0 0,5-4 0 15,-1 0 0-15,0-1 0 16,2-3 129-16,-4-2-258 16,1-2 258-1,2 2-129-15,-4 0 129 0,1-3 0 16,1-5-129-16,0-3 129 15,0-3-129-15,3-4 0 16,0 1 258-16,2-5-129 16,2-5-129-16,0 2 0 15,-1-3 0-15,3 5 0 16,-3-2 0-16,1 1 129 15,-3-3-129-15,1 0 0 16,-1-3 129-16,-2 1-258 0,0 0 258 16,0-1-258-1,1 1 258-15,2-1-129 16,1 4 0-16,3-1 0 15,-1 4 0-15,5-2 129 0,2-3-129 16,1 2 0-16,3-4 0 16,2-2 0-16,0-3 0 15,4-2-129-15,3-5 129 16,0 1-129-16,4 2 129 15,0-3 0-15,3 1 0 16,0 0 129-16,3-1-258 16,0 0 129-16,3-2-129 15,0-1 0-15,4-6-129 16,0 0 129-16,5 0 0 15,-1-2-129-15,3 2 258 16,-2 2 0-16,4 2 0 16,-4 3 129-16,5 2-258 0,-4 3 129 15,5 0-129-15,-1 1 258 16,3 1-258-16,3-3 129 15,1 0 0-15,3 3-129 16,2-2 129-16,3 1 0 16,0 3 129-16,3 1-258 15,1-1 258-15,0 4-129 16,1 4 0-16,0-4 0 15,1 3-129-15,0-2 258 16,1 5-387-16,2 2 387 16,1-2-258-16,0 2 129 15,-1 0-129-15,5 0 0 16,0 1 258-16,2 1-129 0,1 1 0 15,0-3 0-15,4 1 129 16,0 0-129-16,3 0 0 16,0 3 129-1,1 3-129-15,0-2 0 0,-1 2-129 16,1 3 129-16,-3-2-129 15,2 4 129-15,1 4-129 16,0 1 0-16,-1-1 0 16,1 5 129-16,-1 3 0 15,-3 0-129-15,1 1 258 16,-3 3-129-16,-1 2-129 15,-2-3 129-15,-3 6 0 0,0 0 0 16,1 2 0-16,-4 1 0 16,2 1 0-1,0 4 0-15,-1-3 0 16,-1 3 0-16,2 0 0 0,-1 1 0 15,1 0 0-15,-2 0 129 16,0 0-129-16,-3 0 0 16,0 4 0-16,-2-1-129 15,-5 2 129-15,0 0-129 16,-1 5-645-16,-9-1-2967 15,0-8-774-15,3 6-645 16,-11-7 129-16</inkml:trace>
  <inkml:trace contextRef="#ctx0" brushRef="#br0" timeOffset="170350.7435">16616 8059 129 0,'-25'-30'2451'0,"16"32"-645"0,-7 13-387 16,0 13-516-16,-1 17-645 0,-4 13 0 0,0 15-129 15,-10 10 129-15,0 14 129 0,-5 6 129 16,1 10 0-16,-9 0 0 16,5 2 129-16,-5-4 129 15,3 0-387 1,0-9 258-16,6-5-387 0,3-14 0 15,3-8 0-15,7-18 0 16,4-10-258-16,8-10 0 16,2-12 0-16,4-9-129 15,4-16 0-15,0 0-129 16,0 0 0-16,-4-18 258 15,4-2-129-15,0-5 0 16,-1-5 129-16,1-1 0 16,-3-1 129-16,2-4 129 0,-1 4 129 15,1 3-258 1,-1 3 129-16,-1 1 0 15,2 8 387-15,-2 3-516 16,3 14 129-16,0 0 0 0,-13 12-129 16,4 13 258-16,2 12-258 15,-1 7 0-15,0 11-129 16,-2 6 129-16,3-1 0 15,-1-1 0-15,4-3 258 16,1-11 129-16,3-7 129 16,0-14-129-16,0-24 129 15,13 1-129-15,6-15-129 16,4-14-516-16,0-16-1806 15,6-6-2580-15,11 1-387 16,-2-4-516-16</inkml:trace>
  <inkml:trace contextRef="#ctx0" brushRef="#br0" timeOffset="224771.8562">16189 10062 129 0,'1'-78'774'0,"1"40"258"15,0 3 387-15,-2-1 387 0,5 10 516 16,-5 1-387-16,2 12 387 16,-2 2-645-16,0 11 0 15,0 0-258-15,-11 7-387 16,-2 4-129-16,5 11-129 15,-9 3-129-15,4 13 0 16,-8-1-129-16,1 15 0 16,-5 0 0-16,0 13-258 15,-4 1 0-15,1 6-129 16,0 1 0-16,2-1-129 15,1-5 0-15,4-5 0 16,2-8 0-16,6-8 0 16,5-10-129-16,2-8 129 0,2-10 0 15,3-6 0-15,1-12 0 16,0 0 0-16,0 0 0 15,0 0 0-15,0 0 0 16,-10 0 129-16,10 0-129 16,-16-3 0-16,7 1 0 15,-3 2 0-15,2 0-129 16,0 2 129-16,0 1 0 15,10-3 0-15,-13 6 0 16,13-6 0-16,0 0 0 16,-11 6 0-16,11-6 129 15,0 0 0-15,0 0-129 16,0 0 0-16,-2-10 0 0,2 10 0 15,-2-18 0-15,2 18 129 16,-3-19 0-16,3 19-258 16,-5-20 258-1,5 20 0-15,-4-14 0 0,4 14-129 16,0 0 129-16,0 0-129 15,0 0 0-15,-9 18 129 16,9 0-129-16,0 8 0 16,0 2 129-16,0 7-129 15,0 1 129-15,4-1-129 16,1-5 129-16,3-5-129 15,3-5 258-15,2-16 0 16,6-5-516-16,7-17 516 0,4-15-129 16,8-7 0-1,7-7-129-15,2-2 129 16,0-2-258-16,-1 8 129 15,-5 8-129-15,-3 9 0 0,-10 19-516 16,-11 1-258-16,4 21-1032 16,-17 4-2967-16,5 2-129 15,-3 4-645-15,1-1 258 16</inkml:trace>
  <inkml:trace contextRef="#ctx1" brushRef="#br0">22603 12991 0</inkml:trace>
  <inkml:trace contextRef="#ctx0" brushRef="#br1" timeOffset="235991.4979">12930 10749 903 0,'0'0'1419'0,"7"2"129"16,-7-2-258-16,10 0 387 0,-10 0-387 15,10-4-258-15,-10 4 0 16,11-7-258-16,-11 7-258 16,14-5 129-16,-14 5-387 15,14-3 129-15,-14 3-129 16,13 0-129-16,-13 0 0 15,19 0 0-15,-9 0 0 16,3 0 129-16,1 0-129 16,0 0 129-16,1 1-129 15,1 0 129-15,-1-1 0 16,4 3 129-16,-5-1-129 15,4 1 0-15,-4-1 0 0,4 1 0 16,-4 0 0-16,1 0 0 16,0 1-129-16,-1 1 0 15,-2-3 0-15,3 3 0 16,-5-3 0-1,2 4 0-15,-1-2 0 0,0 2 0 16,-1-3 0-16,-1 3 129 16,-9-6 0-16,18 17-129 15,-18-17 129-15,15 13-129 16,-6-2 129-16,-9-11-129 15,16 18 258-15,-16-18-258 16,15 16 0-16,-15-16 0 16,18 16 0-16,-18-16 0 0,13 14-129 15,-13-14 0-15,14 17 0 16,-14-17 0-1,13 14 0-15,-13-14 0 16,12 17 0-16,-6-6 0 0,-6-11 0 16,12 13 0-16,-12-13 129 15,11 10-129-15,-11-10 0 16,6 11 0-16,-6-11 0 15,0 0 0-15,8 13 0 16,-8-13 129-16,0 0-129 16,0 0 0-16,0 0 0 15,0 0 0-15,0 0 0 16,0 0 129-16,0 0-129 15,0 0 0-15,0 0 129 16,0 0-129-16,0 0 0 16,0 0 0-16,0 0 129 15,0 0-129-15,0 0 0 0,0-9 0 16,0 9 0-16,0 0 0 15,0 0 0-15,0 0 0 16,0 0 129-16,0 0-129 16,0 0 0-16,0 0 0 15,-6-13 0-15,6 13-129 16,0 0 258-16,-14-5-129 15,14 5 0-15,-14-5 0 16,14 5 0-16,-17-2 0 16,5 1 0-16,0-2 0 15,-3 1 0-15,1-2 0 16,-2 2 0-16,0-4-129 15,-1 1 129-15,2-2 129 0,1 3-129 16,0 2 0-16,-1-2 0 16,3-1 0-16,0 2 0 15,1 2 129-15,0-3-129 16,11 4 129-16,-16 0-258 15,16 0 129-15,-12-6 129 16,12 6-129-16,0 0 0 16,0 0 0-16,0 0 0 15,-8 8-129-15,8-8 387 16,0 0-387-16,7 14 129 15,-7-14-129-15,12 10 129 16,-12-10 0-16,17 8 0 16,-17-8 129-16,17 9-129 0,-6-3 0 15,-2 0 0-15,3-1 0 16,0 1 0-1,-1-3 0-15,0 0 0 16,1-2 0-16,-3 0 0 0,-9-1 0 16,17 2 0-16,-17-2 0 15,12 0 129-15,-12 0-129 16,0 0 0-16,12-7 0 15,-12 7 0-15,5-15 129 16,-2 4-258-16,-1-5 129 16,1 0 0-16,1-1 129 15,0-4-258-15,-1 1 129 16,-2-2-258-16,-1-1 258 15,4 0 0-15,-4-1 0 16,0 2-129-16,0 0 129 16,-4 0 0-16,3 3 0 15,-3-5 129-15,1 2-258 0,-2-1 258 16,4 1-129-16,-1 4 0 15,0-2 0-15,-1 3 0 16,2-2 0-16,-2 6 0 16,3 0 129-16,-2 1-129 15,2 12 0-15,-2-14 0 16,2 14 0-16,0 0 0 15,0 0 0-15,0 0 0 16,0 0 0-16,0 0 0 16,-3 15 0-16,3-3 0 15,0 3 0-15,0 0 0 16,2 3 0-16,-1 5 0 0,-1 2 0 15,0 0 0-15,2 2 0 16,-2 0 0-16,0 2 0 16,1-3 0-16,0 1 0 15,0-2 0 1,2-2 0-16,2-1 129 0,-2-5 0 15,3 0 129-15,0-1-258 16,-1-3 129-16,-5-13-129 16,8 13 258-16,-8-13-387 15,4 11 129-15,-4-11 0 16,0 0-129-16,0 0 258 15,1 12-129-15,-1-12 0 16,0 0 129-16,0 0-129 0,0 0 0 16,0 0 0-16,0 0 0 15,0 0 129 1,-8 6-129-16,8-6-129 15,-10 4 129-15,10-4-129 0,-13 2 129 16,13-2 0-16,-16 7 0 16,16-7-129-16,-20 2 258 15,8-1-129-15,-1 1 0 16,-3-2 129-16,0 1-129 15,0 0-129-15,-2-1 129 16,1 0 0-16,0 0 0 16,1 0 0-16,0-2 0 15,-1-5 129-15,5 4-129 16,1 3 129-16,11 0-129 15,-18-2 129-15,18 2-129 16,-10-1 0-16,10 1 0 16,0 0 0-16,-10 2 129 0,10-2-258 15,0 0 129-15,0 0 0 16,-12 2 129-16,12-2-129 15,0 0 0-15,0 0 0 16,0 0-129-16,0 0 129 16,-10 7 0-16,10-7 0 15,0 0 0-15,0 0 0 16,-11 6 0-16,11-6 0 15,-10 7 0-15,10-7 0 16,-15 11 0-16,15-11 0 16,-15 11 0-16,15-11 0 15,-15 9 0-15,15-9 0 16,-15 7 0-16,15-7 0 0,0 0 0 15,-13 4 0-15,13-4 0 16,0 0 0-16,0 0 0 16,0 0 0-16,0 0 0 15,0 0 0-15,0 0 0 16,0 0-129-16,7 2 129 15,-7-2 0-15,14 0 0 16,-14 0-129-16,20-2 129 16,-7 0 0-16,4-2 129 15,1 0-129-15,0 1 0 16,1-3-129-16,0 1 258 15,1-1-129-15,1 0 0 16,-1 1 0-16,-2 0 0 0,0 2-129 16,0-3 129-16,-4 2 0 15,1-1 0 1,-2-3 0-16,-1 3 0 15,-4-5 0-15,-8 10-129 0,17-17 129 16,-17 17-129-16,11-18 129 16,-11 18-129-16,6-15-129 15,-6 15 129-15,3-14 129 16,-3 14 0-16,0-12 0 15,0 12 0-15,0-13 0 16,0 13 0-16,-3-12 0 16,3 12 0-16,-2-21 0 0,0 10 0 15,2-2 0 1,0 0 0-16,0-3 0 15,0-1 129-15,0-3-258 16,0-1 258-16,0-1-129 16,0-2 0-16,0-1-129 0,0-3 258 15,0 3-129-15,0 2-129 16,-1 2 129-16,-3 5 0 15,4 1 0-15,0 15 129 16,-4-14-129-16,4 14 0 16,0 0-129-16,0 0 129 15,0 0 0-15,0 0-129 16,-10-4 0-16,10 4 0 15,0 0-258-15,0 0-258 16,0 0-516-16,0 0-1161 16,0 9-2451-16,0-9-258 15,0 0 0-15</inkml:trace>
  <inkml:trace contextRef="#ctx0" brushRef="#br1" timeOffset="237600.59">13467 11029 903 0,'1'17'1548'0,"-1"-17"0"16,12 11-258-16,-12-11 129 15,15 6-129-15,-3-6-258 0,-2 0 0 16,6-6-129-16,-4-7 0 15,2-3-258-15,-2-4 0 16,0-2 0-16,-4-1-258 16,0 2 0-16,-7-2-129 15,-1 3 129-15,0 0-387 16,-9 6 129-16,-4 0-129 15,-3 6 0-15,-1 0 0 16,-3 5 129-16,2 3 129 16,-2 1-258-16,0 12 387 15,5 5-258-15,2 2 258 16,4 5-387-16,2 4 258 0,4 0-258 15,3 1 0-15,2-2 0 16,6-7 0-16,3-3 129 16,2-6-129-16,0-5 129 15,4-7-129-15,-1-4 129 16,-2-12 0-16,2-3-129 15,-4-8 129-15,0 0 0 16,-4-6-129-16,-3 2 0 16,-5 2-129-16,0 4 258 15,-5 3-258-15,-7 8 258 16,-1 4-258-16,-3 10 129 15,2 0 129-15,-1 14-258 16,3 5 387-16,-1 5-258 0,6 1 258 16,6 4-258-16,1-4 129 15,0-1-129-15,8-2 387 16,1-8-258-16,3-4-129 15,1-9 0-15,-1-1 0 16,1-7 0-16,-5-5-129 16,3-6 258-16,-8 1-129 15,-1-2-129-15,-2 4-258 16,-3-1 258-16,3 16-258 15,-16-17-129-15,16 17-387 16,-20 0-258-16,20 0-774 16,-12 13-903-16,12-13-774 15,0 24-774-15</inkml:trace>
  <inkml:trace contextRef="#ctx0" brushRef="#br1" timeOffset="238051.6158">13507 10969 258 0,'-14'0'1548'15,"14"0"-258"-15,0 0-387 16,-10 0-258-16,10 0-129 15,0 0 0-15,0 0-387 16,0 0 0-16,0 0 0 16,0 0 129-16,6-4 129 15,-6 4-258-15,0 0 0 16,0 0 129-16,0 0-129 0,11-1 0 15,-11 1-129-15,0 0 129 16,0 0 0-16,0 0 129 16,0 0-129-16,0 0-129 15,0 0 129-15,0 0-129 16,0-15 129-16,0 15-258 15,1-13 129-15,-1 13-129 16,4-12 0-16,-4 12-129 16,9-14 0-16,-9 14 0 15,16-16-258-15,-8 1-258 16,4 1 129-16,1-4-258 15,4-3 0-15,3-1-129 16,0-6 0-16,8-4 129 0,2-3 388 16</inkml:trace>
  <inkml:trace contextRef="#ctx0" brushRef="#br1" timeOffset="238232.6261">14034 10364 129 0,'90'-64'387'16,"-48"36"-129"-16,-4 6 0 15,3 2 129-15,-5 3 0 16,-1 0 129-16,-3 0-129 15,2 5 0-15,-5-3-129 16,0 4 0-16,-8 1 129 16,0 1-129-16,-6 2-258 0,-2 1-1161 15,3 9-1677-15</inkml:trace>
  <inkml:trace contextRef="#ctx0" brushRef="#br1" timeOffset="238961.6678">14606 9821 1806 0,'-10'-23'4128'16,"10"23"0"-16,0 0-2838 15,0 0-258-15,1 6-258 16,0 5-129-16,6 8-258 16,-2 0-129-16,3 7 0 15,0 0-129-15,1 2 129 16,-1 1-129-16,3-5 0 15,-2-1-129-15,0-6 129 16,2-4-129-16,0-7 0 16,-1-6 0-16,2-2 0 15,-3-13 0-15,3-4 0 16,-3-6 0-16,0-1 0 15,-2-4 0-15,0 1 129 0,-5 0 129 16,1 0 0-16,-3 4 258 16,0 6-258-16,0 0 129 15,0 9-129-15,0 10 0 16,0 0-129-16,0 0 129 15,0 8 0-15,4 10-258 16,5 7 0-16,-1 5 0 16,3 6 129-16,2 1-129 15,-1 6 0-15,1 0 129 16,0 2-258-16,-1-1 258 15,0-2-258-15,-6-2 258 16,0 0-129-16,-4-4 0 16,-2-5 0-16,-1 2 129 0,-7-7 0 15,-7-3 0-15,-3 1 0 16,-3-8 0-16,-3-3 129 15,-4-5-129 1,1-5-129-16,0-3 0 0,2-3-387 16,8-1-774-16,-4-14-1677 15,8-6-1806-15,10 6-387 16,-1-10 129-16</inkml:trace>
  <inkml:trace contextRef="#ctx0" brushRef="#br1" timeOffset="240353.7475">14982 9435 1161 0,'0'-11'2451'0,"0"11"-129"16,0 0-129-16,0 0-774 15,0 7-129 1,0-7-387-16,-5 22-387 16,1-7-258-16,0 4-258 0,-1 5-387 15,-6 1-774-15,5-3-2193 16,4 15-774-16</inkml:trace>
  <inkml:trace contextRef="#ctx0" brushRef="#br1" timeOffset="240782.772">14994 9936 3354 0,'12'4'3999'0,"-12"-4"-2709"16,12 7 129-16,-4 4 0 15,-8-11-387-15,13 26 258 16,-9-11-516-16,4 5 129 15,-4-3-129-15,2 7-129 0,-1-6-258 16,1 3-129-16,-4-6 0 16,2 0-258-16,-4-15 129 15,6 17-258-15,-6-17 0 16,0 0-258-16,6 12-387 15,-6-12-903-15,3-7-1290 16,-3 7-1548-16,0-24-129 16</inkml:trace>
  <inkml:trace contextRef="#ctx0" brushRef="#br1" timeOffset="240991.7839">14963 9812 258 0,'-2'-12'2451'0,"10"15"-2838"15,-8-3-1806-15</inkml:trace>
  <inkml:trace contextRef="#ctx0" brushRef="#br1" timeOffset="241425.8088">15184 9949 516 0,'16'27'2580'15,"-12"-12"-387"-15,1 2 0 16,-2 1-387-16,-3-6-258 16,0 4-387-16,0-16 0 15,-6 18-129-15,6-18-387 16,0 0 129-16,-15-10-516 15,15 10 129-15,-6-27-129 16,6 6-129-16,-1-3-129 16,1-2 0-16,0-2 0 15,0 5-129-15,1 2 258 16,5 0-258-16,0 7 129 15,2 3 0-15,3 7 0 0,1 4 0 16,3 2 129-16,1 7-129 16,1 2 0-16,0 1 129 15,1 4-129-15,-1-1 129 16,-3 1-129-16,-2-2 0 15,-4 0-129-15,-1 0 0 16,-3-1-387-16,-4-13-1161 16,0 14-2451-16,4 1-516 15,-4-15 387-15</inkml:trace>
  <inkml:trace contextRef="#ctx0" brushRef="#br1" timeOffset="246928.1235">13542 9326 129 0,'-61'148'516'0,"32"-75"-258"16,0-1 258-16,2-1-258 15,0-1 387-15,1-1 0 16,-2-4 0-16,2 0 0 15,2-6 0-15,-1-1 0 16,2-3-129-16,0-3 129 16,2-3-387-16,-4 2 129 15,4-2-258-15,1 0 0 0,-2 3-129 16,3 1 0-16,-2-4 129 15,3 0-129-15,-1-1 0 16,2-1 258 0,1 0-258-16,3-8 0 0,1-3 0 15,0-5-387-15,4-4-258 16,0-8-645-16,3-8-258 15,5-11-258-15,-4-13-258 16</inkml:trace>
  <inkml:trace contextRef="#ctx0" brushRef="#br1" timeOffset="247555.1593">13951 7602 1 0,'6'-11'515'15,"-6"11"-128"-15,0 0 129 16,0 0-258-16,0 0 0 0,0 11 0 16,0 4 0-16,-3 4 0 15,-4 5 129-15,-1 4 0 16,-4 9-258-16,-1 8 387 15,-4 7-258-15,-4 12 258 16,-4 10-258-16,-6 6 129 16,1 11-129-16,-7 10 387 15,1 8-129-15,-3 9 129 16,1 10 0-16,-6-1 0 15,7 6-129-15,-5-1 129 16,4 4 0-16,-3-1-129 16,1-3 0-16,-1-3-258 15,3-4 129-15,-1-6 258 0,0-3-258 16,1-5 0-16,1-6-129 15,2-6 0-15,-1-5-129 16,2-9 129 0,1 0-129-16,2-7-258 0,1-5 129 15,1 1 0-15,4-2-129 16,-1-1 0-16,-2-9-903 15,4 4-1290-15,3 3-1806 16,-7-15 129-16</inkml:trace>
  <inkml:trace contextRef="#ctx0" brushRef="#br1" timeOffset="249585.2755">12115 13130 774 0,'0'0'774'15,"0"0"-129"-15,0 0-129 16,0 0 258-16,2-13 0 16,1 1-258-16,4-3 0 0,1-6 0 15,4-5-258-15,0-9 387 16,5-4-129-16,4-5-258 15,3-4 0-15,3-3 258 16,5-6-258-16,-1 2-129 16,5-4 258-16,1 2-258 15,0-1-129-15,3 1 0 16,-3 1-129-16,1 0 129 15,-3 3-129-15,1-3 129 16,-3 4-258-16,-1-1 129 16,-1 3 0-16,0-2 129 15,-3 5-129-15,2 0 129 16,-2 1-129-16,-1 3 129 0,1-1 0 15,-3 3-129-15,-1 0 129 16,-1 3 0 0,2 3-258-16,-1-1 258 15,3 0-129-15,-2 0 129 0,1-1 0 16,-1 0-129-16,4 1 0 15,-3-2 129-15,0 1-129 16,-1-3 129-16,-3 5 129 16,4-2-129-16,-6 4 129 15,1-1-129-15,-1 0 129 16,0-1-129-16,-3 2 129 15,3-1 129-15,-3 2-258 0,0-1 129 16,1 1 0 0,-1 1 129-16,2-4-258 15,2 1 129-15,-2-1-129 16,3 3 258-16,-1-2-258 15,2-1 129-15,-1-1-258 0,4-3 129 16,-1 3 129-16,0-5-129 16,6 2 0-16,-2-5 129 15,5 1-129-15,0 0 129 16,5-4 0-16,-1 3-129 15,0-5 387-15,3 2-258 16,-3-3-129-16,3 3 258 16,-5-2-258-16,2-1 129 15,-2 1 0-15,0-4 129 16,-3 2-258-16,3-2 0 15,-2 3 129-15,-1-4-129 16,3-2 129-16,-3 0-129 0,4-1 129 16,1-1 0-16,0-2-129 15,3 2 0-15,-4-3 0 16,4 0 0-16,-4-1-129 15,1-2 129-15,-1 3 0 16,1-3 0-16,-1 0 129 16,-1 3 0-16,0-3 0 15,2 3-129-15,1-2 258 16,-2 7-129-16,0-7-129 15,1 8 258-15,3-4-258 16,0-1 129-16,1 4 0 16,3-3 0-16,-4 4 258 15,4-2-129-15,-4 1 0 0,1 3-129 16,-4 0 387-16,-1 8-258 15,-4-2 0-15,-1 9 258 16,-7-1-387 0,1 8 129-16,-5 1-258 0,-1 7 258 15,-7 3-387-15,-1 5 0 16,-12 15-903-16,8-11-2322 15,-8 11-1032-15,0 0-387 16</inkml:trace>
  <inkml:trace contextRef="#ctx0" brushRef="#br1" timeOffset="250539.33">14266 7431 774 0,'49'-38'1548'0,"-25"23"-387"15,-2 4 0-15,0 1-129 16,-3 9 0-16,-2 0-258 0,0 6 0 15,-6 7-387-15,-2 7 129 16,-4 7-129 0,-1 9 0-16,-4 1-258 15,-5 4 0-15,-4-1 0 0,-6 1-129 16,1-3 129-16,-5 0-129 15,3-9 387-15,1-5-258 16,0-6 129-16,3-6-129 16,0-2 258-16,12-9-258 15,-13 0-129-15,13 0 258 16,0-15-258-16,0 3 258 15,0-1-258-15,9-1 387 16,-2 1-258-16,5 2 0 16,2 1 129-16,5 3 0 15,-1-2 0-15,5 5-129 16,1-1 0-16,-1 0-129 15,4 1-129-15,-3-1-387 0,3 3-774 16,-7-5-1290-16,-2-2-1677 16,2 9 0-16</inkml:trace>
  <inkml:trace contextRef="#ctx0" brushRef="#br1" timeOffset="251147.3648">14747 7866 903 0,'15'34'2580'0,"-15"-34"-258"16,5 10-387-16,-5-10-258 0,0-10-258 15,-5-11-129-15,1-4-258 16,-8-11-387-16,3-6-258 15,-5-9-129-15,0-10-129 16,1-4-258-16,-3-6 0 16,2-1 0-16,-1-2 0 15,5 2 258-15,0 4-258 16,7 5 129-16,3 9-129 15,1 8 129-15,10 7-129 16,3 7 129-16,6 8 0 16,1 8-387-16,4 7 387 15,1 5 0-15,-1 4-129 16,0 6 258-16,-4 6-129 0,0 3 129 15,-3 3-129-15,-5 1 258 16,-3 0-258 0,-8 1 0-16,-2 1 129 15,-2-1-129-15,-6 2 0 0,-3 0 0 16,-3-2 0-16,1-2-129 15,0-2-129-15,4-2 258 16,9-14-129-16,-11 20 0 16,11-20 0-16,2 16 0 15,-2-16 129-15,23 14 0 16,-11-6-129-16,4 3 258 15,-3 3-129-15,0 1 129 16,-5 2 0-16,-3 4-129 16,-5-1 129-16,0 3 0 15,-7-2 129-15,-7 2-258 16,-1 0 0-16,-1-1-516 15,-4-8-774-15,4-3-2064 0,7 3-1032 16,-8-14 258-16</inkml:trace>
  <inkml:trace contextRef="#ctx0" brushRef="#br1" timeOffset="251823.4035">15132 7243 1032 0,'31'-13'3741'16,"-17"5"-1806"-16,-14 8-516 16,0-12-129-16,0 12 0 0,-14-11-258 15,3 11 0-15,-7-6-387 16,3 6 0-16,-7 0-258 15,5 0 0-15,-7 10 0 16,7 0-387-16,-5 7 0 16,4 0 0-16,1 4-129 15,4 2 129-15,4 0-258 16,2-2 129-16,5 0 0 15,2-3 129-15,2-1-129 16,8-8 129-16,4-3-129 16,3-6 129-16,8-1 0 15,0-8 0-15,8-9 0 0,-4-4 0 16,7-7 0-16,-3 1 0 15,-2-7 0-15,-3 1 0 16,-3-4 258 0,-4 0-258-16,-8-2 0 0,-1 1 0 15,-9 0-129-15,-3-5 129 16,0 6-258-16,-8-3 129 15,0 5-129-15,-4 1 0 16,-1 9 129-16,-3 2 0 16,4 9 129-16,-1 5 0 15,0 6 0-15,3 4 129 16,1 11-258-16,3 8 258 15,1 4-129-15,2 6 129 0,2 4 258 16,1 11-258 0,1 0 258-16,7 9-129 15,-2-4 387-15,6 5-387 16,-1-2 129-16,5 2-129 0,-3-10 0 15,4-7 0-15,-1-3-258 16,-3-8 129-16,0-4-129 16,-1-9-258-16,-1-1-387 15,-11-12-645-15,14 5-1032 16,-14-5-1548-16,8-10-774 15</inkml:trace>
  <inkml:trace contextRef="#ctx0" brushRef="#br1" timeOffset="253216.4832">15396 7203 516 0,'12'4'1161'0,"1"8"258"15,-7-1 129-15,-6-11 129 16,7 25 0-16,-5-12-258 15,2 7-129-15,-4-5-516 16,5 6 0-16,-4 0-129 16,5 2-258-16,-5-3-129 15,3 1 258-15,-3-5-258 16,3 0-129-16,-4-16 129 15,4 20 129-15,-4-20-258 16,0 0 0-16,0 0-129 0,0 0-516 16,0 0-516-16,3-7-2451 15,-3-11-1032-15,0 18 129 16</inkml:trace>
  <inkml:trace contextRef="#ctx0" brushRef="#br1" timeOffset="254934.5813">19632 5520 774 0,'-62'104'1032'0,"37"-37"258"16,10 6-129-16,9 4 129 15,6 4 0-15,12 1-129 16,7-5-258-16,17-3-387 16,2-11 258-16,17-6-258 15,-1-16 0-15,10-10 129 16,5-18-129-16,5-8 258 0,2-13-129 15,3-14 0 1,-6-17-258-16,1-4 258 16,-7-13-258-16,-4-7-129 15,-14-8 129-15,-5-4-258 0,-14-4-129 16,-12 3 129-16,-10-1 129 15,-8 5-129-15,-14 2-129 16,-11 7 129-16,-11 12-129 16,-10 6 129-16,-10 11-129 15,-3 9 0-15,-7 7-129 16,0 6 258-16,3 9-258 15,-3 3 129-15,9 0-129 16,5 10 129-16,8 5 0 16,3 6-129-16,7 6 129 15,4 8-129-15,6 10 129 16,4 10-258-16,4 16 258 15,3 11-129-15,7 8-129 0,4 5 129 16,4 2 129-16,10-1-129 16,7-5 129-16,9-9-129 15,6-18 258-15,4-12-258 16,6-15 258-16,7-16-129 15,2-14 0-15,1-8 0 16,0-17 129-16,2-13 0 16,-4-11-129-16,-1-8 258 15,-4-10-258-15,-5-7 129 16,-9-7-129-16,-4-8 129 15,-7-4-129-15,-7 1 0 16,-8-4 0-16,-7 5-129 0,-8 2 129 16,-12 8 0-16,-8 10-387 15,-11 8 258-15,-6 11-129 16,-7 4 0-16,0 14-129 15,-5 3 0-15,1 12 129 16,-3 3-129-16,4 9 129 16,2 6 129-16,4 8-258 15,0 9 387-15,3 14 0 16,0 9-129-16,5 13 129 15,1 13-129-15,5 16 0 16,1 8 129-16,9 12 0 16,5 3-129-16,12-3 0 15,8-3 129-15,8-8 0 0,17-10 0 16,11-18 0-16,15-11 0 15,6-18 0 1,7-15 129-16,8-11-129 16,4-13 0-16,2-11 129 0,0-12 0 15,-6-13-129-15,-2-8 129 16,-7-9-129-16,-7-6 129 15,-10-8-258-15,-12-10 258 16,-11-2-258-16,-10-6 0 16,-13 2-516-16,-5-2-387 15,-11 9-1419-15,-11 6-1677 16,-16 1 258-16</inkml:trace>
  <inkml:trace contextRef="#ctx0" brushRef="#br1" timeOffset="267032.2734">13483 10955 1548 0,'0'0'1419'0,"0"0"-516"16,0 0-129 0,0 0-387-16,0 0 129 15,0 0-258-15,0 0-129 0,0 0 0 16,0 0 129-16,0 0-129 15,0 0 129-15,0 0 0 16,0 0 0-16,-7 0 0 16,7 0-129-16,0 0 258 15,0 0-258-15,-10 8 129 16,10-8 0-16,0 0 129 15,0 0-129-15,0 0 0 16,-11 5 129-16,11-5-129 16,0 0-129-16,0 0 0 15,0 0 129-15,-7-7-129 16,7 7 0-16,0 0-129 15,0 0 129-15,0 0-129 0,0 0 129 16,0 0-129-16,0 0 0 16,0 0-129-16,0 0 129 15,0 0 0-15,0 0 0 16,0 0-129-16,-9 0 129 15,9 0 0-15,0 0-129 16,0 0 0-16,0 0-129 16,0 0 258-16,0 0-258 15,0 0-129-15,-6 8-387 16,6-8-1419-16,2 13-1419 15</inkml:trace>
  <inkml:trace contextRef="#ctx0" brushRef="#br1" timeOffset="272014.558">13474 10912 645 0,'0'0'516'0,"0"0"0"0,0 0 0 16,0 0-129-16,0 0 258 15,0 0 129-15,0 0-129 16,0 0 258-16,0 0 0 15,-7-7 129-15,7 7 0 16,0 0-258-16,-12-2-129 16,12 2-129-16,-13 0 129 15,13 0-258-15,-16 0 0 16,16 0 0-16,-20 7-129 15,11 1 129-15,-4-5-129 16,1 9 129-16,-4-6 0 16,3 8 0-16,-8-9 0 15,5 9 0-15,-5-6 0 0,1 4-129 16,-2-5 0-16,-2 3 0 15,4-3 0-15,-2 4 0 16,-1-4-129-16,2 5 129 16,-1-4-258-16,2 3 129 15,-1 0 0-15,4-1 0 16,-5 1-129-16,5 0 129 15,-1 0 0-15,1-1-129 16,0 1 129-16,4-1 0 16,-2 0-129-16,3 3 129 15,-2 1-129-15,2 1 258 16,0-2-516-16,-1 2 516 15,1 4-258-15,3-3 0 0,-3 2 0 16,0 0 0-16,0-2 0 16,-1 3 0-16,1-2 129 15,0 3-258 1,-1-3 129-16,-1 1 0 0,0 0 0 15,1-1 129-15,0-1-129 16,1 1 0-16,-4 0 0 16,5 0 129-16,-1-1-129 15,0 2 0-15,0 1 0 16,0-1 129-16,0 0 0 15,0-1-129-15,-1 1 258 16,1 1-258-16,-1-1 258 16,1 3-129-16,0-6 0 0,2 3-129 15,-1-3 129 1,-1 5-129-16,-1-3 0 15,1 0 0-15,-1 1 129 16,1 0-129-16,-1-2 0 0,3 2 0 16,-2 4 0-16,1-3 129 15,0-2-129-15,2 1 0 16,1-1 0-16,0-1 129 15,-1 2-129-15,0-1 0 16,2-1 0-16,-2 0 129 16,1 2-129-16,0 0 0 15,0-1 0-15,0-1 0 16,-1 2 0-16,3-1 0 15,-3-1 0-15,2 0 129 16,0 2-129-16,-2-2 0 16,1 0 0-16,2 1 129 15,-1-3-129-15,-1 0 0 0,3 3 0 16,-2-2 0-16,3-1 0 15,0 0 129-15,-1 2-129 16,1-2 0-16,0 2 129 16,1 1 0-16,-2-2 0 15,4 2 0-15,-3-3 129 16,1 2-387-16,-1-3 387 15,3 3-258-15,0-4 0 16,-2 3-129-16,0-2 129 16,-1-2 0-16,2 3 0 15,-1-2 0-15,-1 2 0 16,0 0 0-16,2 2 129 0,-1-1-129 15,0-3 0-15,-2 4 0 16,1-1 0-16,4-1 258 16,-3-1-258-16,2 0 0 15,-2 2 0 1,2 0 0-16,1-3 0 0,0 3 0 15,0 0 0-15,-1 0 129 16,1 2-129-16,0-2 0 16,0 1-129-16,0-1 258 15,0 2-129-15,0 0 0 16,0-4 0-16,0 4 0 15,0-6 0-15,0 2 129 16,0-2-129-16,0-11 0 0,0 16 0 16,0-16 0-16,1 13 0 15,-1-13 0 1,0 0 129-16,0 13-129 15,0-13 0-15,0 0 129 0,0 0-129 16,0 0 0-16,0 0 0 16,0 0 129-16,0 0 0 15,0 0 0-15,0 0-129 16,0 0 129-16,-1-13 0 15,-3-2 0-15,1-4-129 16,-1-5 0-16,-1-6 129 16,2-3-258-16,-2-3 129 15,0-7 0-15,-1 4 0 16,0-3 0-16,2 3 0 15,-4 6 0-15,3-2 0 16,2 7 0-16,-3 1 0 16,1 2 129-16,-1 5-387 0,5 2 387 15,-3 2-258-15,2 1 129 16,0 5-129-16,2 10 129 15,-2-19-258-15,2 19 258 16,0 0 0-16,0-13-129 16,0 13 129-16,0 0 0 15,0 0 129-15,0 0-129 16,6 16 129-16,-1-4 0 15,1 3 0-15,1 7-129 16,0 4 258-16,-1 5-258 16,0 1 0-16,-1 4 0 15,0 2-129-15,-2 2 129 16,-1 1 0-16,0-3 0 0,-1 1 0 15,-1-5 0-15,3-5 0 16,-2-2 0-16,-1-2 0 16,1-6 0-16,1-5 0 15,0-2 0-15,-2-12 0 16,2 15 0-16,-2-15 0 15,0 0 0-15,5 12 0 16,-5-12 0-16,0 0 0 16,0 0 129-16,0 0-129 15,0 0 129-15,0 0-129 16,9-12 129-16,-1-8 0 15,1-5-129-15,3-8 129 16,5-5-129-16,3-7 0 0,5-2 0 16,2-4 129-16,0 6-258 15,2-1 258 1,0 1 0-16,-1 5-387 15,-4 4 258-15,-2 5-129 0,-7 6 129 16,-2 6-129-16,-4 2 129 16,-1 6-129-16,-8 11 129 15,0 0-129-15,0 0 258 16,0 0-129-16,0 0 0 15,0 0 0-15,0 0 0 16,-5 17 129-16,-3-2-129 16,0 3 258-16,-3 7-387 15,-2 4 387-15,-3 6-258 16,-1 2 129-16,-2 2-129 15,0 0 0-15,-2 2 0 16,1 3 0-16,0-7 0 16,3-3 0-16,1-2 0 0,2-5 0 15,3-3 0-15,2-7-129 16,2-4 129-16,7-13 0 15,-8 15 129-15,8-15-129 16,0 0 0-16,0 0 0 16,0 0 0-16,0 0 129 15,0 0-129-15,-12-7 0 16,9-7 0-16,-3-3 0 15,1-4 0-15,1-3 0 16,-4-7-129-16,0-2 129 16,2-3-129-16,-5-2 258 15,3-1-258-15,-1 1 129 0,-3-1 129 16,-1 3-387-16,3 3 387 15,-2 3-258-15,0 1 0 16,1 9 0-16,3 4 129 16,2 4-258-16,6 12 258 15,-8-14-129-15,8 14 0 16,0 0 258-16,-3 12-129 15,3 4 129-15,0 1-258 16,4 9 258-16,3 6-129 16,-1 7 129-16,3 1-129 15,2 5 0-15,-3-4 0 16,1 5 0-16,-1-5 129 15,0-3-258-15,1-3 258 0,-5-9-258 16,0-5 258-16,0-4-258 16,-3-4 129-16,-1-13-129 15,4 13-387 1,-4-13-1032-16,0 0-2193 0,0 0-903 15,14 10-516-15,-14-10 0 16</inkml:trace>
  <inkml:trace contextRef="#ctx0" brushRef="#br1" timeOffset="292963.7566">18203 3623 645 0,'5'31'1806'0,"-4"-13"-258"16,-1 7 0-16,0-1-129 16,0 7-129-16,0 5-258 15,0 9-258-15,-3-1 0 16,2 4-387-16,-1-2 129 0,2 3-258 15,0-3-129 1,0-2 0-16,0-6-129 16,2-8 0-16,1-2 0 15,-2-11 129-15,0-3 0 0,-1-14 129 16,2 15-129-16,-2-15 0 15,0 0 0-15,0 0-129 16,0-11 129-16,0 11 0 16,-6-13-258-16,6 13 129 15,-9-16 0-15,9 16-129 16,-11-12 129-16,11 12-129 15,-12-8 129-15,12 8 0 16,-11-5 0-16,11 5 0 16,0 0 0-16,-9 0 0 15,9 0 0-15,0 0 0 16,0 0 129-16,0 0-129 15,0 0 129-15,0 0 0 0,0 0 258 16,0 0-258-16,8 0 129 16,-8 0-129-16,17 9 129 15,-4 2 0-15,-1-1 129 16,5 3-129-16,-4 3-129 15,4 3 129-15,-3 1 0 16,3 5 129-16,-4-4-258 16,3 3 0-16,-4-2-129 15,-3 0 129-15,0-1 0 16,-2 1 0-16,-6-3-129 15,0 2 129-15,-1-1 0 16,-8 3 0-16,-4-2-129 16,-6 0 129-16,-2-3-129 0,-6 2 129 15,-2-4 0 1,-2-2 0-16,-3-3-129 0,1-4 0 15,3-4 129 1,1-3 258-16,5 0-258 0,3-4 0 16,7-9-129-16,5 1 129 15,7-6 0-15,2 5 0 16,8-1-129-16,7 2 0 15,5 1 0-15,4 4 0 16,2 4 0-16,3 3 0 16,0 4 0-16,-1 6 0 15,0 2 0-15,-2 3 0 16,-4 5 129-16,0 3-258 0,-5-1 258 15,-3 1-129 1,-5 2 129-16,-2 1-129 16,-5 2 129-16,-3 3-129 15,-5-2 0-15,-7 3 129 0,-7 2-129 16,-4-1 0-16,-5 1 0 15,-7 0 0-15,1-5 0 16,-7-4 129-16,4-5-129 16,1-4 0-16,5-8 0 15,2-3 129-15,7-5-129 16,6 0 0-16,4-8 0 15,12 8 0-15,0-20 0 16,0 7 0-16,15 1 129 16,3 0-258-16,3 3 129 15,7 5 0-15,2 4 0 16,0 0 0-16,2 8 0 15,-4 6-129-15,0 5 129 0,-5 2 0 16,-4 3 0-16,-5 2 0 16,-3 2 0-16,-5 1 0 15,-4-3 0-15,-2 2 0 16,-7-3 0-16,-5-1 129 15,-4-2-129-15,-4-3 0 16,-3-2 0-16,-3-4 0 16,-1-2 0-16,2-5 0 15,1-1 0-15,3-3-129 16,5-2 129-16,3 0 0 15,13 0 0-15,0 0 0 16,0 0-129-16,0 0 129 0,16 0-129 16,1 0 129-16,3 6-129 15,1 1 129 1,0 4 0-16,-1 2 0 0,-3 2 0 15,-1 0-129 1,-7-1 258-16,-1 0-129 0,-8-14 129 16,9 20-129-16,-9-20 129 15,0 13 0-15,0-13 0 16,-9 10-129-16,9-10 0 15,-13 10 0-15,13-10 0 16,-16 13 0-16,16-13 0 16,-13 18-129-16,8-5 129 15,1 1 0-15,2 8-129 0,2 1 129 16,0 7 0-16,0 4 0 15,2 6 0 1,0 6 0-16,0 2 0 16,-1 2 0-16,0-2 0 0,-1 1 0 15,0-2 0-15,0-3 129 16,0-3 0-16,0-4 0 15,0 0 0-15,0-4-129 16,0-2 129-16,0 2-129 16,0-3 129-16,0-4-129 15,0-3 0-15,0 0 0 16,0-5 0-16,0-2 0 15,0-2 129-15,0-14-129 16,0 17 129-16,0-17 0 16,0 12-129-16,0-12 0 15,0 0 129-15,0 0-129 16,6 11 0-16,-6-11 0 0,0 0 0 15,0 0 0-15,0 0-258 16,0 0-129-16,0 0-1032 16,0 0-2451-16,0 0-1161 15,0 0-129-15,0 0 259 16</inkml:trace>
  <inkml:trace contextRef="#ctx0" brushRef="#br1" timeOffset="310292.7476">15506 9545 516 0,'0'0'1677'0,"-11"7"-387"16,11-7 129-16,0 0-258 15,0 0 258-15,0 0-258 16,0 0 129-16,0 0-129 15,19 0 0-15,-7-13 0 16,10 7 0-16,-1-12-129 16,9 7-129-16,2-12-387 15,8 6 0-15,2-7-129 16,5-1 129-16,5-2-387 15,2 2 129-15,-2-3-258 16,1 3 129-16,-5 2-129 0,-5 1 0 16,-5 6-129-16,-9 2 0 15,-6 10 0-15,-10-5 0 16,-2 9-516-16,-11 0-387 15,0 0-1161-15,-4 12-2193 16,-15-6-516-16,3 11 258 16</inkml:trace>
  <inkml:trace contextRef="#ctx0" brushRef="#br1" timeOffset="310697.7709">15520 9699 2322 0,'16'0'1548'0,"-6"-17"-387"15,1 8 516-15,1-5 0 16,9 2 0-16,-6-6 129 16,10 8-387-16,-3-9-129 15,9 7-129-15,-1-8-129 16,11 4-387-16,-2-8 0 15,7 7-129-15,1-5-129 0,4 4-258 16,-1-2 129-16,0 2-129 16,-4 2 0-1,-3 2 0-15,-9 3-129 16,-5 2 129-16,-7 3-258 0,-7 1 0 15,-5 5-516-15,-10 0-645 16,0 0-1032-16,0 0-1935 16,-9 4-903-16,9-4 258 15</inkml:trace>
  <inkml:trace contextRef="#ctx0" brushRef="#br1" timeOffset="312125.8526">16508 8917 2967 0,'0'0'3999'15,"0"-6"-1935"-15,0 6-903 16,0 0 129-16,7 4 129 16,-7-4-258-16,8 17-387 15,-8-17 129-15,10 32-129 16,-7-13-258-16,7 10 0 15,-6-1-258-15,6 4 0 16,0 0-129-16,-1 1 129 0,1-3-258 16,0-1 129-1,0-7-129-15,1 0 129 16,0-4-129-16,-4-4 129 15,-7-14-129-15,14 20 0 0,-14-20 0 16,0 0-129-16,10 12-387 16,-10-12-516-16,0 0-1548 15,0 0-2064-15,4-18-129 16,-4 18-129-16</inkml:trace>
  <inkml:trace contextRef="#ctx0" brushRef="#br1" timeOffset="312535.876">16719 9035 2322 0,'17'-18'3999'0,"-17"18"-774"16,17-23-1935-16,6 16 129 16,-7-8-258-16,9 11 0 15,-4-10-129-15,5 9 0 0,-4-9-387 16,5 11-129-16,-7-8-129 15,5 6 0-15,-6-3-129 16,1-1-258-16,-7 3-129 16,-1-2 0-1,-1 2-387-15,-7-9-387 0,-4 15-1032 16,1-18-1161-16,-2 3-1548 15,1 15-258-15</inkml:trace>
  <inkml:trace contextRef="#ctx0" brushRef="#br1" timeOffset="312784.8903">16869 8779 2967 0,'0'25'4386'16,"-1"-10"-258"-16,1-1-2709 0,9 9-258 15,-3-5-129-15,5 11-258 16,-3-6 0-16,4 5-387 16,-4-6 0-16,2 2-258 15,-3-6 0-15,0-4-258 16,-1 3-387-16,-6-17-1161 15,0 0-2709-15,14 5-516 16,-14-12 387-16</inkml:trace>
  <inkml:trace contextRef="#ctx0" brushRef="#br1" timeOffset="313220.9152">17217 8677 1935 0,'-1'-20'3741'15,"5"-4"-1161"-15,-4 7-645 16,4 5-387-16,-4-1-258 16,0 13-129-16,7-18-258 15,-7 18-387-15,14 0 0 0,-6 5 0 16,-8-5-258-16,21 27 0 15,-12-7 0-15,3 9 0 16,-1 3 0-16,2 1-129 16,-1 2 0-16,-3 1 129 15,0 0-129-15,-1-1 0 16,-4-3-129-16,1-6 0 15,-5 1 0-15,0-3 129 16,-2-2-258-16,-5-4 0 16,-4 0-387-16,-3-6-258 15,1 3-1419-15,-3-2-2451 16,-7-13-129-16,8 1-129 15</inkml:trace>
  <inkml:trace contextRef="#ctx0" brushRef="#br1" timeOffset="313384.9246">17133 8447 2451 0,'17'-15'3354'0,"2"15"-903"16,-14 13-5805-16,-5-13-129 15</inkml:trace>
  <inkml:trace contextRef="#ctx0" brushRef="#br1" timeOffset="313944.9566">17352 8181 2967 0,'-4'9'4386'15,"0"9"-2451"-15,5 16 0 16,-1-7-258-16,12 19-129 16,-9-8-258-16,15 13 0 15,-7-7-387-15,10 8-258 16,-7-8-129-16,5 2-258 15,-2-8 0-15,0-3-258 16,-5-10 258-16,0-2-387 16,-5-8 258-16,-7-15-129 0,0 0 0 15,11 0 0-15,-10-8 0 16,-1-6 129-16,0-7-129 15,0-3 0-15,0-2-129 16,0-2 258-16,0 3-258 16,2 1 258-16,3 5-258 15,2 3 129-15,1 3 0 16,1 11 0-16,3 2 0 15,1 11 0-15,3 3 129 16,1 4-129-16,0 2 129 16,2 1-129-16,-2 0 129 15,0-1-258-15,-4-6 387 16,-1-2-258-16,-5-1 129 0,-3-1 0 15,-4-10-129-15,-10 22 129 16,-4-11 0-16,-5 3-129 16,-2 2 0-1,-5-4-258-15,2 7-258 0,-1-8-258 16,8 12-1548-16,0-7-2322 15,4-5-387-15,13-11 0 16</inkml:trace>
  <inkml:trace contextRef="#ctx0" brushRef="#br1" timeOffset="331320.9505">16977 13001 1935 0,'0'0'2709'16,"0"0"-387"-16,0 0-645 15,0 0-387-15,0 0-387 16,0 0-387-16,0 0-129 16,0 0-129-16,0 0-129 15,0 0 129-15,0 0-129 16,0 0 129-16,0 0-129 15,-10-1 0-15,10 1-129 0,-12-7 0 16,12 7 0-16,-18-10 0 16,7 5 0-16,-1 2 129 15,-1-3-129 1,1 3 129-16,-4-1 0 0,0 2-129 15,2-1 129-15,-3 0 129 16,2 0-129-16,-2-1-129 16,0 1 129-16,0 0-129 15,1-1 0-15,-2 2 129 16,2-4-129-16,-1 2 0 15,2 3 0-15,-1 0 129 16,0-1-129-16,1-2 0 16,-2-1 129-16,1 1-129 0,0 2 0 15,-3-3 0 1,2-1 0-16,0 4 129 15,-1-3 0-15,3 1 0 16,-2 0 129-16,1 0-129 0,-1 0 0 16,4 2 129-16,-3 0-129 15,0-2 0-15,2 1 129 16,-2-1-129-16,-1 0 129 15,-2 1-129-15,2-2 129 16,-3 0-129-16,0-3 0 16,-2 4 0-16,4-3 0 15,-2 1-129-15,0 0 129 16,-1 0-129-16,3-1 0 15,-1 1 0-15,3-2 129 16,-2 0-129-16,1 1 0 16,-2-3 0-16,-2 2 0 15,0-3 0-15,1 2 0 0,-1-1 129 16,0 2-129-16,1-2 129 15,-5 2 0-15,7 1 0 16,-3-2 129-16,1 1-258 16,-1 0 129-16,2 1-129 15,-3-4 129-15,2 4-129 16,0-4 0-16,-1 3 0 15,2-3 129-15,1 1-129 16,-3 1 0-16,3-2 0 16,-3 3 0-16,2-1 0 15,-2 0 129-15,0-1-129 16,0 2 129-16,-2 1-129 0,4-4 129 15,-5 4-258-15,4-6 258 16,-4 2-129-16,2 0 0 16,-2-4 129-16,0 3-129 15,1-1 0 1,-1 1 0-16,-1-3 129 0,1 5-129 15,0-3 129-15,-2-1-129 16,1 4 0-16,-3-5 0 16,-1 3 129-16,0-2-129 15,2 2 0-15,-2-5-129 16,1 4 258-16,0 1-258 15,0 1 129-15,5 2 129 16,-3 0-129-16,0-2 0 0,3 0 0 16,-2 0 0-16,-1 0 0 15,0-3 0 1,1 0 0-16,-1-2 0 15,-2 2 129-15,4-2-129 0,-2 3 0 16,-1-4 129-16,1 6-129 16,0-2 129-16,1 1-129 15,-2 2 129-15,2-1-129 16,-1-3 129-16,0 3-129 15,-1-5 129-15,2-1-129 16,-3-2 129-16,2-1-258 16,1-2 258-16,0-1-129 15,1 0 0-15,-1 2 0 16,4 0 0-16,-3 1 0 15,3 0 0-15,0 2 0 16,1-2 129-16,-2 4-129 16,2-1 0-16,0 0 0 0,-1-2 0 15,-1-1 0-15,1 4 0 16,-2-6 129-16,1 4-258 15,-2-3 129-15,3-1 0 16,-3 2 0-16,2-1 0 16,-1 1 0-16,0 0 0 15,-1 3-129-15,4-5 258 16,-2 4-129-16,-2 0 0 15,3-2 0-15,-2-2 129 16,3-1-129-16,-2-1 129 16,3-1-129-16,-1 3 0 15,0-4 0-15,3-4 129 16,0 1-129-16,-2 1 0 0,2 0 0 15,1 0 0-15,-2 2 129 16,1-3-129-16,1 4 0 16,-3 0 0-1,1 2 0-15,1-2 129 0,-2-2-129 16,1-2 0-16,2 2 0 15,0-3 0-15,-1 1 0 16,0 1 0-16,4 2 0 16,-2 1 0-16,3 2-129 15,-1 1 258-15,0 2-129 16,0-1 0-16,-2-2-129 15,2-3 258-15,-2 2-129 16,1-3 0-16,-2-1 0 0,2-2 129 16,-2 0-258-1,0-2 258-15,-1 2-129 16,4-1 0-16,-3-2 0 15,1 2 0-15,1-1 0 0,-2-1 0 16,2 3 0-16,0-2 0 16,1 1 129-16,0-1-258 15,0 1 258-15,-2 0-129 16,5 0 0-16,-5 0 0 15,6-2 0-15,-3 1 0 16,1-3 0-16,0 0 258 16,0-1-516-16,3 2 258 15,-1-2 258-15,1 2-258 16,2-1 0-16,-1 2 0 15,1 4 0-15,0 0 0 16,0 3 0-16,0-1 0 16,0 3 0-16,0-2 0 0,0 0 0 15,0-1 129-15,-1-2 0 16,1 0-258-16,-2-2 129 15,3 4-129-15,1-1 129 16,-4 2-258-16,7-1 258 16,-4 2-129-16,1 4 0 15,1 0 129-15,0 1 0 16,1-5 0-16,-1 0 0 15,-1 0 0-15,3-3 0 16,-2 1 0-16,1-3 0 16,-2 1 0-16,2-1 0 15,1 0 0-15,1 4 0 0,-2 1 0 16,2 4 0-16,0-2 0 15,0 3 0-15,0 3 0 16,0 0 0-16,0 2 0 16,0-2 0-1,0 0 0-15,0-1 0 0,0 2 0 16,2 2 0-16,-2-2 0 15,1 1 0-15,1 1 0 16,0-3 129-16,0 1-129 16,0-2 0-16,-1 2 0 15,1-2 129-15,-1-2-258 16,1 1 258-16,0-2-258 15,-1 0 129-15,1-2-129 0,-1 5 129 16,0-6 129-16,1 5-258 16,-1-1 258-1,-1 3-129-15,3-1 0 16,-2 1 0-16,2 2 0 0,-2 1 0 15,-1 2 0-15,0 0 0 16,1 1-129-16,-1 11 258 16,4-20-258-16,-4 20 129 15,0-15 129-15,0 15-129 16,4-18 0-16,-4 18 0 15,7-14 0-15,-7 14 0 16,4-14 0-16,-4 14 0 16,5-14 0-16,-5 14 0 15,5-10 0-15,-5 10 0 16,0 0 0-16,0 0 0 15,0 0 0-15,2-14 0 16,-2 14-129-16,0 0 258 0,0 0-129 16,0 0 0-16,0 0 0 15,0 0 0-15,0 0 0 16,0 0 129-16,0 0-129 15,0 0 0-15,0 0-129 16,0 0 258-16,0 0-129 16,0 0-129-16,-7 0 258 15,7 0-258-15,0 0 129 16,0 0 0-16,-12 9 0 15,12-9 0-15,0 0 0 16,0 0 0-16,0 0-129 16,0 0 0-16,0 0 129 15,0 0-129-15,0 0 129 0,0 0-129 16,0 0 129-16,0 0-129 15,0 0 129-15,-8 0 0 16,8 0 0-16,0 0-129 16,0 0 129-16,0 0 0 15,0 0-129-15,-13-3 129 16,13 3 0-16,0 0 0 15,-13 0 0-15,13 0 0 16,-11 0 0-16,11 0 0 16,-13 8 0-16,13-8 0 15,-10 10-129-15,10-10 129 16,-11 10 0-16,11-10 0 15,-5 17 0-15,5-17 0 0,0 18 0 16,0-7 0-16,0-11 0 16,9 19 0-1,-2-7 0-15,-7-12-129 16,18 13 258-16,-18-13-129 0,19 6 0 15,-9-6 129-15,2-1-129 16,-3-7 0-16,-9 8 0 16,16-22 129-16,-11 10-129 15,3 0 0-15,-5-3 0 16,-3 2 0-16,1 0 0 16,-1 1 0-16,0 12 0 15,-5-19 0-15,5 19 129 0,-17-10-129 16,6 6 0-1,11 4 0-15,-21 0 0 16,21 0 0-16,-17 4 0 16,17-4 0-16,-13 16 0 15,13-16 0-15,-6 20 0 0,6-6 0 16,0 2-129-16,7 2 129 15,4-2 0-15,-1-3 0 16,3 1 0-16,2-3 0 16,-2-4 0-16,2-2 0 15,-4-5 0-15,-1 0 0 16,-10 0 129-16,10-22-258 15,-10 4 258-15,0-2-129 16,0 2 129-16,-9-1-129 16,1 4 0-16,-4-2 0 15,0 5 0-15,-1 3 129 16,-3 5-129-16,3 4-129 0,0 6 129 15,2 1 0-15,11-7 0 16,-13 23 0-16,12-6 0 16,1 0 0-16,0 1 0 15,3 0 0-15,7-3 0 16,-1-2 0-16,4-5 0 15,2-2 0-15,-2-6 0 16,3 0 0-16,-4-5 0 16,-3-7 0-16,-1-1 0 15,-1-2 0-15,-6-2 129 16,-1-5-129-16,-8 1 0 15,-2 4 0-15,-5 0 129 16,1 3-129-16,-1 4 0 0,-4 3 0 16,1 6 0-16,6 1 129 15,0 11-129-15,3 7 0 16,5 0 0-1,4 4 0-15,0 1 0 0,7 2 0 16,3-3 0-16,2 0-129 16,4-6 129-16,-3-7 0 15,4-5 0-15,-3-4 0 16,-3-3 0-16,0-5 0 15,-6-5 129-15,-3-2-129 16,-2-6 0-16,-3 5-129 16,-8 0 258-16,1 0-129 15,-2 8 0-15,0-1 129 0,0 5-129 16,1 4 0-1,11 0 0-15,-10 7 0 16,10 5 0-16,0 1 0 16,3-1 0-16,6 0-129 0,3-1 129 15,2-5-129-15,0 3-129 16,-1-9-516-16,8 3-2451 15,-9-3-1548-15,-12 0-129 16,15 1-516-16</inkml:trace>
  <inkml:trace contextRef="#ctx0" brushRef="#br1" timeOffset="332141.9974">13063 7789 1677 0,'-14'-11'3870'0,"6"-6"-2193"15,1 2-258-15,6 2 129 16,-4-9-516-16,5 6-258 15,-1-1-258-15,1 3-129 16,0 4-129-16,0 10-129 16,0 0 129-16,0 0 0 15,10 1 258-15,1 19-129 16,-1 3 258-16,7 7-129 15,-1 1 258-15,7 10-258 16,-4-3 0-16,5 5 0 16,-4-5-129-16,2 3 129 15,-6-9-258-15,0 4 129 0,-5-10-129 16,0-4 0-16,-7-6 0 15,-1 3 0-15,-3-19-129 16,-3 15-129-16,3-15-129 16,-21 0-387-16,21 0-2580 15,-22 0-1548-15,1-13-258 16,1-6-258-16</inkml:trace>
  <inkml:trace contextRef="#ctx0" brushRef="#br1" timeOffset="332338.0086">12958 7560 1806 0,'0'0'4257'0,"0"0"129"15,9 0-258-15,-6 15-3999 16,6-6-258-16,3-3-129 15,5 4-903-15,-2-4-2451 16,-5-6-645-16,10 0 129 16</inkml:trace>
  <inkml:trace contextRef="#ctx0" brushRef="#br1" timeOffset="332870.0391">12997 7357 2967 0,'0'0'4644'15,"-5"12"-258"-15,10 10-2580 16,1-8-129-16,12 19-387 0,-1-3-387 16,11 9-129-16,1 2-258 15,5 2-129-15,-2-3 0 16,1 1-258-16,-4-7 0 15,-3-2 0-15,-4-10 0 16,-8-1-129-16,-3-12 129 16,-11-9-129-16,0 0-129 15,1-8 258-15,-4-16-258 16,-10-2 258-16,-1-7-258 15,-1-3 129-15,-2 0-129 16,0 2 129-16,4 6 0 16,2 6 0-16,4 6 0 15,7 16 0-15,0 0 129 0,0 0-129 16,16 0 0-16,0 13 0 15,1 0 0-15,3 6 0 16,1 0 0-16,0 0 129 16,0 2-129-16,-3 2 0 15,-4-4 0-15,-2 0 0 16,-4-1 129-16,-3 0 0 15,-4-4 0-15,-1 2-129 16,0-16 258-16,-8 16-258 16,8-16 129-16,-19 8-129 15,8-7 0-15,-1-1-129 16,12 0-387-16,-19-9-1161 15,19 9-3096-15,0 0 0 0,0 0-516 16</inkml:trace>
  <inkml:trace contextRef="#ctx0" brushRef="#br1" timeOffset="345236.7464">1394 9684 516 0,'-12'0'2709'0,"12"0"-258"15,0 0 0-15,-10 0-516 16,10 0-129-16,0 0-387 15,0 0-129 1,-14 0-258-16,14 0-129 0,0 0-387 16,0 0-129-16,0 0-258 15,0 0 0-15,0-13 0 16,0 13-129-16,12-16 0 15,0 8-129-15,3 4 129 16,3-6 0-16,1 6 0 16,3 0 0-16,-2 3 0 15,1 1 0-15,-6 7 0 0,0 8 129 16,-3-2-129-16,-5 9 129 15,-7 1 129 1,0 6 0-16,-8 3-129 16,-3 2 129-16,-4-1-129 15,1-5 0-15,-3 0-129 0,4-5 129 16,0-6-129-16,3-4 0 15,10-13 0-15,-13 10 0 16,13-10-129-16,0 0 129 16,0 0 0-16,9 0 0 15,2-1-129-15,0 1 258 16,2 0-258-16,0 4 258 15,0 7-129-15,-2 3 129 16,-1 8 0-16,-3 5 129 16,-6 5 0-16,-1 5 0 15,-2 0 0-15,-4 6-129 16,-4-2 258-16,2-2-258 0,-4-6 0 15,1-3-129-15,2-6-129 16,-1-8-258-16,7-5-774 16,-9-15-1161-16,9-12-2064 15,2-3-258-15,-6-17-258 16</inkml:trace>
  <inkml:trace contextRef="#ctx0" brushRef="#br1" timeOffset="345897.7842">1105 9631 2193 0,'-17'-1'3354'16,"17"14"387"-16,-2-1-2709 15,-1 9-258-15,0 9-129 16,2 6-387-16,1 12 129 16,0 8 129-16,4 10-129 15,1 3-129-15,6 5 129 16,3 0-129-16,-1 2 0 15,7-6 0-15,5-2-129 16,-1-12 258-16,6-4-129 16,-1-14 0-16,7-5 129 15,-3-14 0-15,7-9 0 0,-1-10-258 16,4 0 129-16,-2-18 0 15,4-4 0 1,-4-11 0-16,2-1-129 16,-3-11 258-16,-3 2-129 0,-5-9 0 15,-5-3 129-15,-6-4-129 16,-4 0-129-16,-9-7 129 15,-1 1-129-15,-7-6-129 16,-5-1 129-16,-7-2-129 16,-4 2 0-16,-3 1 129 15,-4 1 0-15,-1 0-129 16,0 10 0-16,-2 3 129 15,0 7 129-15,-5 6-129 16,5 9 129-16,-7 8 0 16,4 11 0-16,-8 10 0 15,0 6 0-15,-2 11 0 16,-1 13-129-16,-1 11 0 0,-1 9-129 15,4 10 129-15,1 5 0 16,4 6-129-16,5 1 0 16,4 0-129-16,8-8-129 15,6 2-129-15,2-13-387 16,8 4-774-16,0-14-2064 15,8-8-1161-15,7-1-516 16,-1-12 387-16</inkml:trace>
  <inkml:trace contextRef="#ctx0" brushRef="#br1" timeOffset="347944.9013">2205 9758 1806 0,'-27'-22'3999'15,"27"22"-645"-15,-15-14-1161 16,4 6-516-16,11 8-516 15,0 0-258-15,0 0-258 16,0 0-387-16,-4 11 0 0,4 6 0 16,6 6-129-16,-1 8 0 15,3 6 129-15,-3 1-129 16,2 6 0-16,-5-4 129 15,2 4-129-15,-4-8 0 16,0-3-129-16,0-7 258 16,0-6-258-16,0-7 387 15,0-13-387-15,0 0 129 16,0 0-129-16,-5-17 0 15,5-11 0-15,0-9 0 16,3-8 0-16,3-7 0 16,-1-4-129-16,6-4 129 0,-3 4 0 15,2 7 0-15,4 8 0 16,-1 9 0-16,3 10 0 15,-3 12 129 1,3 10-129-16,-2 14 0 16,2 12 129-16,-1 8-129 0,-2 7 0 15,0 4 0-15,-1 5 129 16,-3-1-129-16,-4-5 0 15,-1-3 129-15,-1-7-129 16,-3-9 129-16,0-7 0 16,0-18-129-16,0 11 0 15,0-11 0-15,0-25-129 16,5-3 129-16,-1-6 0 0,5-5-129 15,-1-6 0 1,4 1 258-16,1 8-258 16,2 6 129-16,-2 6 0 15,1 10 0-15,0 8 0 0,0 6 0 16,-5 16 0-16,2 7 0 15,-3 1 0-15,0 2 0 16,-2 5 0-16,-3-4 0 16,1 2-129-16,2-6-129 15,-1-5-129-15,2-2 0 16,-7-16 0-16,18 10 0 15,-18-10 0-15,22-3-129 16,-9-9 258-16,2-2 129 16,-2-4-129-16,0 1 258 15,0 2-129-15,-1 3 129 16,3 6-129-16,-2 6-129 15,0 10 258-15,-1 11 0 0,1 5 0 16,3 7 258-16,-2-1-258 16,2 0 129-16,0 1 0 15,0-9 0-15,1-7 129 16,-4-12 129-16,3-5 129 15,-3-16-387-15,3-4 129 16,-7-14 0-16,3-3 129 16,-6-5-258-16,0 1 0 15,-5-2 0-15,-1 3 0 16,-4 5 129-16,-5 8 0 15,-3 3-129-15,-5 6 0 16,-1 5 129-16,-1 8-129 16,-2 3 0-16,3 4-129 0,-1 7 0 15,2 1-258-15,4 5-129 16,-2-2-387-16,10 3-258 15,-6-9-645 1,11 8-774-16,0-15-903 0,0 0-1161 16,16 12 129-16</inkml:trace>
  <inkml:trace contextRef="#ctx0" brushRef="#br1" timeOffset="348236.918">3062 9852 129 0,'45'85'2064'0,"-24"-41"-387"0,-8-7-258 15,1-6 129 1,0-1 129-16,-5-16 0 16,4-3 129-16,-13-11-258 15,16-14 258-15,-9-15-387 0,5 4-258 16,-6-16-129-16,2-4-516 15,-2-2-258-15,1-2-129 16,-2 4 129-16,0 5-258 16,-3 3 0-16,-2 7-129 15,4 10-129-15,-4 5-516 16,0 15-774-16,0 0-1161 15,12 15-1935-15,-4 10-258 16,-2-3 258-16</inkml:trace>
  <inkml:trace contextRef="#ctx0" brushRef="#br1" timeOffset="348595.9386">3458 9888 1935 0,'38'-19'2838'16,"-21"3"-129"-16,3-2-774 15,-2 4 0-15,-5-8-129 16,2 8-387-16,-8-8-129 15,1 10-129-15,-8-7-258 16,0 19-129-16,-2-25-129 16,2 25-129-16,-18-21 0 15,7 21-258-15,-2-4 129 16,1 4-129-16,-4 4 0 15,6 11 129-15,-2 6-258 16,3 11 0-16,2 4 0 0,3 1 0 16,3 7-129-16,1 3 0 15,5-1 129-15,6-4 0 16,2-8 0-16,0-1-258 15,4-9 129-15,0-7-387 16,7-3-1419-16,-4-8-2838 16,-1-9-258-16,3-9-516 15,-4-7 129-15</inkml:trace>
  <inkml:trace contextRef="#ctx0" brushRef="#br1" timeOffset="349168.9713">4401 9420 2193 0,'-12'-21'4128'0,"1"28"-1161"16,6 9-387-16,2 15-903 15,-2 7-516-15,5 12-258 16,-4 8-516-16,4 9 129 15,0 0-258-15,5 0-129 16,3-3 0-16,3-10 0 0,2-11-129 16,4-8 0-16,2-17 0 15,3-13-258-15,3-5-387 16,-8-20-1290-1,2-13-2322-15,2 6-516 0,-12-16 387 16</inkml:trace>
  <inkml:trace contextRef="#ctx0" brushRef="#br1" timeOffset="349576.9947">4292 9697 1 0,'-32'14'3998'0,"32"1"130"15,0-15-258-15,6-5-3354 0,17-2-129 16,3-5-129-1,7 1-129-15,0-1 0 16,4 1 0-16,1 3-258 0,-2 1 0 16,-4 7 129-16,-4 9 129 15,0 7 0-15,-4 7 258 16,-2 3-129-16,-2 7-129 15,-2-2 129-15,2-1 0 16,-1-5 0-16,3-3 0 16,-2-11-129-16,4-3 258 15,-2-10 0-15,5-9 258 16,-7-10 0-16,4-1-129 15,-9-8 387-15,-1 7-387 16,-10-10 129-16,-4 10-258 16,-10 3 0-16,-11 9-129 15,-13 7 0-15,-5 8-129 16,-7 12-258-16,-2 3 0 0,5 15-1032 15,-2-7-3225-15,12-5-387 16,12-3-516-16,10-13 129 16</inkml:trace>
  <inkml:trace contextRef="#ctx0" brushRef="#br1" timeOffset="350427.0433">5640 8979 1 0,'-36'77'4256'0,"21"-31"130"0,3 8-1032 15,12 8-903-15,-5-1-645 16,10 14-387-1,-4-4-387-15,12 7-516 16,-5-4-129-16,3-4-258 0,-3-10-129 16,1-7 0-16,-5-13 0 15,1-8 129-15,-1-11-258 16,-4-7 129-16,0-14 129 15,0 0-258-15,4-10 0 16,-4-8 0-16,2-2 129 16,3-2-258-16,5-4 258 15,0-5-129-15,6 6 129 16,3 2-129-16,2 3 258 15,4 6-258-15,3 3 258 16,0 4-129-16,-3 7 129 16,1 3 0-16,-1 8 0 15,-5 9 129-15,-2 6 0 0,-3 2 0 16,-2 6-129-16,-4 2 129 15,-2-2 0-15,0-1-129 16,-2-8-129-16,0-3 0 16,3-11-129-16,-8-11 129 15,19 0 0-15,-6-16-129 16,4-9 258-16,0-6-258 15,-2-8 129-15,3 2 0 16,-1 2 0-16,-4 2 0 16,-1 8 129-16,-4 5-258 15,-3 8 129-15,-5 12 0 16,8 8 0-16,-5 6 129 15,-2 8-129-15,3 4 0 0,-3-1 129 16,4 6-129-16,1-2 0 16,-2-3 0-16,4-3-129 15,-1-2-129-15,4-1-387 16,-11-20-516-16,18 20-1161 15,-18-20-1806-15,9-3-774 16,1-9-258-16</inkml:trace>
  <inkml:trace contextRef="#ctx0" brushRef="#br1" timeOffset="350610.0538">6149 9438 1032 0,'-30'-32'4515'15,"30"32"129"-15,-17-14-387 16,17 14-2967-1,0 0-516-15,0 0-1161 0,0 0-645 16,9-6-1290-16,2 6-1032 16,0-5-1161-16,13 5 129 15</inkml:trace>
  <inkml:trace contextRef="#ctx0" brushRef="#br1" timeOffset="350814.0654">6380 9296 1935 0,'13'12'3870'0,"-5"9"-258"15,-5-1-516-15,9 16-387 16,-11 1-903-16,7 12-387 0,-7-3-645 16,7 9-258-1,-4-4-258-15,4 0-129 0,-3-4-258 16,2-7-258-16,3-3-1161 15,0-6-3096-15,-4-19-258 16,6 0-129-16</inkml:trace>
  <inkml:trace contextRef="#ctx0" brushRef="#br1" timeOffset="351010.0766">6407 9635 3225 0,'-31'-11'5160'16,"31"11"-387"-16,0 0 0 0,0 0-3612 15,0 0-387-15,24 5-129 16,-4-6-387-16,7-8-387 16,10 4-1677-16,-2-5-2709 15,-2-8-387-15,6 3-387 16</inkml:trace>
  <inkml:trace contextRef="#ctx0" brushRef="#br1" timeOffset="351804.1221">7187 9160 1677 0,'-11'19'4644'15,"11"-19"129"-15,0 0-2064 16,14 24-774-16,-14-24-516 16,14 19-516-16,-14-19 0 0,20 25-387 15,-13-11 0-15,3 7-129 16,-2 1 0-16,3 6-258 15,-1 4 0-15,1 6 0 16,-2 0-129-16,2 1 0 16,-1-1 0-16,2-4 0 15,-3-4-129-15,-1-6 129 16,1-6-129-16,-3-8 258 15,-6-10-129-15,0 0-129 0,0 0 129 16,0 0 0 0,4-10-129-16,-4-7 129 15,-6-1 0-15,2-5-129 16,-2 0 0-16,1 0 0 0,2 1 129 15,-1 3 0-15,1-1 0 16,1 1 129-16,2 0-129 16,0-1 0-16,0-2 0 15,0 0 129-15,5-1-258 16,0-2 129-16,0 0-129 15,4 0 0-15,2 0 0 16,1 1 129-16,5 5-129 0,2 0 0 16,3 2 258-1,4 3-129-15,1 7 0 16,3 2 0-16,2 5 0 15,-2 1 0-15,-2 8 0 16,-2 3 0-16,-3 2 0 0,-6 2 0 16,-4 1-258-16,-3-6-516 15,0 10-1548-15,-4-7-2451 16,-6-14 129-16,3 15-774 15</inkml:trace>
  <inkml:trace contextRef="#ctx0" brushRef="#br1" timeOffset="352270.1484">7670 9479 1161 0,'-16'-26'4386'16,"4"12"0"-16,12 14-2322 15,0 0-516-15,1 21-516 16,6 2-129-16,-4 4-516 0,2 6 0 15,-1 5 129 1,1-4-387-16,-1 2 0 16,4 0 0-16,-3-9 0 15,6-1 0-15,-1-10 129 0,5-8-129 16,2-8 129-16,7 0-129 15,-2-6 258-15,6-12-387 16,-3-1 129-16,0-7-387 16,3 7-645-16,-10-9-1935 15,-5 1-1677-15,5 10-387 16,-11-6 258-16</inkml:trace>
  <inkml:trace contextRef="#ctx0" brushRef="#br1" timeOffset="352492.1614">7930 9290 3612 0,'-4'-22'4644'15,"5"3"129"-15,4 5-3612 16,8 8 0-16,1-8-387 15,4 4-129-15,1-1-129 16,2 0-258-16,2 7-516 16,-7-7-1161-16,5 4-2580 15,-2 7-645-15,-19 0-129 16</inkml:trace>
  <inkml:trace contextRef="#ctx0" brushRef="#br1" timeOffset="352722.1746">7941 9350 3483 0,'28'13'4773'15,"-7"-13"-129"-15,-4-5-2838 16,6-7-774-16,7-1 0 15,-2-1-516-15,1 0-516 16,2 2-645-16,-8-6-1419 16,3-4-1806-16,2 11-1032 15,-11-12 258-15</inkml:trace>
  <inkml:trace contextRef="#ctx0" brushRef="#br1" timeOffset="353025.1919">8386 8899 3483 0,'0'0'4902'15,"0"0"-258"-15,2 14-3096 16,1 9-387-16,-3 0 129 15,5 13-258-15,-5-3-258 0,10 8-258 16,-5-3-258 0,4 8 0-16,-2-8 0 15,1-2-129-15,0 0 0 16,-2-6-258-16,1-4 258 15,-2-3-387-15,2-2 129 0,-6-11-645 16,9 3-2322-16,-6-2-1290 16,-4-11-645-16,0 0 0 15</inkml:trace>
  <inkml:trace contextRef="#ctx0" brushRef="#br1" timeOffset="354068.2516">8936 9216 774 0,'0'-16'4128'0,"0"16"-1806"16,-4-10-516-16,-7 1 0 16,11 9-387-16,-17-7-129 15,17 7-258-15,-21 0-258 16,9 0-258-16,-1 6-129 15,1 7 0-15,-1 5-129 16,2 7-129-16,3 8 0 0,3 3-129 16,5 6 129-16,0 1-129 15,1 0 129-15,10-1-129 16,4-7 0-16,5-8 0 15,3-7-129-15,3-13 129 16,2-7 0-16,2-17-129 16,1-9 129-16,-1-8 0 15,-1-6 0-15,-4-4 0 16,-4-1-258-16,-1 0 129 15,-5 4 0-15,-4 3 129 16,-1 5-387-16,-5 10 258 16,-1 3 0-16,0 8 0 15,-4 12 129-15,0 0 0 0,0 0 129 16,12 18-129-16,-6 0 258 15,1 3-258-15,2 2 387 16,2 2-387 0,1-5 129-16,-3-3-258 0,3 1-258 15,-12-18-1935-15,8 11-2193 16,1-3-129-16,-9-8 0 15</inkml:trace>
  <inkml:trace contextRef="#ctx0" brushRef="#br1" timeOffset="354237.2612">9107 8916 2967 0,'0'0'3354'16,"8"16"-1032"-16,0-3-4902 15,-8-13-1032-15</inkml:trace>
  <inkml:trace contextRef="#ctx0" brushRef="#br1" timeOffset="354540.2786">9375 9099 2709 0,'15'44'2451'0,"-9"-15"-258"15,0-3-129-15,0 3-387 16,-5-10-387-16,6-1 129 15,-7-18-516-15,1 11 129 0,-1-11-129 16,0-10 129-16,-1-12-258 16,1 3 0-16,-3-13-258 15,2 1-258-15,-4-8 0 16,2 0-258-16,3-2 129 15,0-1-129-15,0 2 0 16,3 6 0-16,3 1-129 16,3 7 0-16,5 10-258 15,-4 1-516-15,11 12-3096 16,-4 3-645-16,-2 0-645 15,2 6 388-15</inkml:trace>
  <inkml:trace contextRef="#ctx0" brushRef="#br1" timeOffset="355579.338">9810 8765 774 0,'-18'-4'4128'16,"2"-1"258"-16,16 5-2838 15,-12-2-516-15,12 2 0 16,-13 0-516-16,13 0 258 15,-15 15-258-15,6-2 129 16,1 7-258-16,-4-2 0 16,2 8 0-16,-1 2 0 15,3 7-129-15,-1-3 0 16,8 4-129-16,1-5 0 15,1-2 0-15,6-6 0 0,8-7-129 16,4-11 129-16,6-5 0 16,1-15-129-16,6-12 258 15,2-12-258-15,2-5 0 16,-3-12 129-16,1-1-129 15,-5-7-129-15,-4-1 129 16,-6 0-258-16,-6-3 129 16,-5 4 0-16,-7-2 129 15,-1 7-129-15,-9 2 0 16,0 9 129-16,-6 7 0 15,2 14 129-15,0 7-129 16,0 16 0-16,1 8 0 16,1 16 0-16,3 12 0 0,4 8 0 15,4 10 129-15,0 6 0 16,6 12-258-16,7-2 258 15,4 1-258-15,4-5 258 16,4-7-129-16,4-7 0 16,4-10 0-16,0-15 0 15,5-10 0-15,3-13 0 16,0-6 0-16,3-18 129 15,-2-2-129-15,-4-7 0 16,-1-4 258-16,-4 0-258 16,-8 1 0-16,-9-2 0 15,-6 7 129-15,-6 5-129 0,-4 5 258 16,-16 6-258-16,-5 11 129 15,-8 4 129-15,-4 8 0 16,-2 10-129 0,-1 8 0-16,2 4 129 0,6 3-258 15,7 3 129-15,10-2 0 16,11-3-129-16,11-8 0 15,14-7-129-15,8-11 129 16,11-5 0-16,4-5-129 16,1-10 129-16,1-4-258 15,-1-1 129-15,-8-2 0 16,-3 7-129-16,-14 0-258 15,-2 13-1032-15,-22 2-2322 0,0 0-1161 16,10 4 0 0</inkml:trace>
  <inkml:trace contextRef="#ctx0" brushRef="#br1" timeOffset="359244.5476">2276 10915 1032 0,'0'-30'2967'16,"0"12"-129"-16,0 18-387 15,-4-12-516-15,4 12-387 0,0 0-387 16,0 0-387-16,0 0-129 15,0 0-258-15,-3 7-129 16,3 7 0 0,0 5 129-16,3 3-129 0,4 6-129 15,-2 1 0-15,3 5 0 16,-2-1 0-16,5-1-129 15,-3 1 0-15,3-2 0 16,-1-1 0-16,3-4 0 16,-1-4 0-16,0-1 0 15,5-7 0-15,-3-3 129 16,3-5-129-16,-2-6 0 0,1 0 129 15,1-10-129-15,-5-4 129 16,1-4-129 0,-1-5 129-16,-4-1-129 15,-4-4 129-15,1 2-129 16,-4-3 129-16,-1 5 129 0,0-3-129 15,-3 2 0-15,-4 3-129 16,2 1 129-16,-2 3 0 16,2 2-129-16,0 3 129 15,0 1-129-15,5 12 0 16,-6-15 0-16,6 15 0 15,0 0-129-15,0 13 129 16,6 5 0-16,1 4 0 16,5 8 0-16,1 7 0 15,5 14 0-15,0 5 0 16,2 5 129-16,0 5-129 15,-1 0 258-15,-3 5-129 0,0 0 0 16,-5-8 0-16,-2-1 0 16,-8-11 129-16,2-3 0 15,-7-11 129-15,-4-1-258 16,-5-15 258-16,-2-1 0 15,-6-9 0-15,4-4-129 16,-5-7 0-16,2 0-129 16,-3-6-129-16,3-4-129 15,2 2 0-15,1-6-258 16,5 9-387-16,-5-11-1032 15,17 16-2838-15,-9-14-129 16,9 14-387-16,0 0 387 16</inkml:trace>
  <inkml:trace contextRef="#ctx0" brushRef="#br1" timeOffset="359864.5831">2846 11419 1806 0,'13'9'3483'15,"-13"3"-258"-15,5 2-2193 16,3 7 258-16,-5 1-387 16,3 4-258-16,-3 1 0 15,-1-2-387-15,-2-3 0 16,2-3-258-16,-2-5 0 15,0-14-1161-15,0 0-2322 16,0 0-645-16,0 0 258 16</inkml:trace>
  <inkml:trace contextRef="#ctx0" brushRef="#br1" timeOffset="360036.5929">2767 11130 3225 0,'0'0'3096'16,"9"0"-1032"-16,-9 0-4902 16,0 0-774-16</inkml:trace>
  <inkml:trace contextRef="#ctx0" brushRef="#br1" timeOffset="360932.6442">3032 11411 2193 0,'0'0'2064'0,"0"0"129"16,0 0-129-16,0 0-387 15,0 0-387-15,0 0 0 16,0 0-645-16,0 0 0 15,0 0-258-15,0 0-129 16,9 12-129-16,-5 0-129 0,-3 2 0 16,3 6 0-16,1 2 387 15,-2 4-387-15,2 0 129 16,1 2-129-16,-2-2 129 15,0-4-129-15,0-1 258 16,-2 0-258-16,0-11 258 16,-1 2 0-16,-1-12 129 15,0 0-129-15,0 0 0 16,0-8 0-16,-3-9-129 15,-1 0 0-15,-2-5-129 16,0-3 0-16,0-1-129 16,0-3 129-16,0-2 0 15,2 1 0-15,0 1 0 0,3-2 0 16,-2 5 129-16,3-2-129 15,0 3 0 1,3 4 0-16,2 4 0 16,0 3 0-16,3 3 0 0,-8 11 0 15,20-9 0-15,-9 7 0 16,2 4 0-16,-1 7 0 15,3 4 129-15,0 3 0 16,-1 4-129-16,1 2 0 16,-1 2 129-16,2 6-129 15,-4-3 129-15,1 2 129 16,-2-6-258-16,-2 4 129 15,0-2 0-15,-3 0 0 16,-4-2 129-16,0-3-258 16,-2-3 129-16,0 0-258 15,0 0 0-15,0-17-1419 16,0 0-2451-16,-10 6-516 0,1-13-387 15</inkml:trace>
  <inkml:trace contextRef="#ctx0" brushRef="#br1" timeOffset="361300.6652">2910 10437 1548 0,'0'0'4128'16,"-5"18"129"-16,-5-3-258 15,0 8-3354-15,0 13 129 16,-2 3-645-16,0 7 0 15,-1 3-258-15,1-4-516 16,4 1-903-16,-1 0-2451 16,2-17-129-16,9 3-129 0</inkml:trace>
  <inkml:trace contextRef="#ctx0" brushRef="#br1" timeOffset="363852.8112">3434 11104 1677 0,'-4'14'4128'16,"4"-14"258"-16,0 0-1032 15,12 0-2451-15,4 0-258 16,-2-4 0-16,5 3-129 15,2-2-129-15,0 1-258 16,1 0-258-16,-2-1-516 16,5 3-258-16,-8-2-1290 15,-2-4-2064-15,7 6-129 16,-22 0 130-16</inkml:trace>
  <inkml:trace contextRef="#ctx0" brushRef="#br1" timeOffset="364063.8233">3504 11317 3999 0,'8'5'4515'0,"22"-8"-129"16,-18-7-387-16,4 2-4128 15,4 4-129-15,7 3-645 16,-7-2-1161-16,3 0-1677 16,3 5-774-16,-10-2 258 15</inkml:trace>
  <inkml:trace contextRef="#ctx0" brushRef="#br1" timeOffset="364343.8393">3935 10857 3225 0,'12'5'4386'16,"-5"26"-258"-16,-7-14-258 15,9 12-3870-15,-6 7 0 0,6 6 0 16,-6 6 0-16,6 2-129 16,-4 1 129-1,4 0-258-15,-4-6-387 16,7 0-1419-16,0-1-1935 0,-10-20-258 15,12 5 1-15</inkml:trace>
  <inkml:trace contextRef="#ctx0" brushRef="#br1" timeOffset="364844.8676">4266 11071 3225 0,'20'0'3741'0,"0"-1"-2451"15,1 1-129-15,-4 2 129 16,5 3-645-16,-2-3 0 15,1 2-258-15,-1-1-387 16,-2-3-387-16,0 0-1419 16,0 2-2064-16,-14-12 0 15</inkml:trace>
  <inkml:trace contextRef="#ctx0" brushRef="#br1" timeOffset="365077.8813">4380 10855 903 0,'0'18'4128'16,"-2"18"129"-16,-2-8-1161 15,4-1-2322-15,3 10 0 16,0 6-387-16,3 5-258 15,0 1-258-15,0-4-258 16,2 2-1548-16,1 0-1806 0,-6-19-516 16,11 4 259-1</inkml:trace>
  <inkml:trace contextRef="#ctx0" brushRef="#br1" timeOffset="365460.9032">4762 10996 3870 0,'0'0'4515'15,"-12"-22"-387"-15,9 4-2709 16,5 5-129-16,-2-10-516 15,6 5 0-15,-3-5-258 16,6 8 0-16,-4 1-129 16,6 10 0-16,-11 4-129 0,17 16-129 15,-8 11 0-15,0 10-129 16,0 12 129-16,-4 10-129 15,3 11 0-15,-4 5 129 16,-2 0-258-16,0-4 129 16,-2 0 129-16,-2-3-129 15,-3-7 129-15,-4-8-258 16,-2-10 258-16,-2-10-516 15,1-1-516-15,-9-17-1677 16,1-10-1935-16,6-4-516 16,-3-12 387-16</inkml:trace>
  <inkml:trace contextRef="#ctx0" brushRef="#br1" timeOffset="365641.9135">4622 10693 2322 0,'11'-78'4386'15,"-6"52"129"-15,8 15-1290 16,2 11-1935-16,-3 2-1032 16,-1 7-1677-16,-11-9-2322 15,28 29-645-15,-28-29 129 16</inkml:trace>
  <inkml:trace contextRef="#ctx0" brushRef="#br1" timeOffset="366385.9561">5048 10476 3999 0,'-4'-16'4257'0,"4"16"-129"15,-6 11-2064-15,2 5-1677 16,4 14 258-16,-3 6-387 16,3 14 0-16,0 10 0 15,0 13 129-15,3 1-258 16,-2 3 129-16,4-4-129 0,-2-7-129 15,0-9 0-15,-1-10 0 16,-1-11 129-16,2-15 0 16,-3-21-129-16,0 0 129 15,6-14-129-15,0-13 129 16,-2-13 0-16,5-4-129 15,-2-4 129-15,5-2-129 16,-3 6 0-16,4 9 129 16,0 14-129-16,-1 11 129 15,4 10 129-15,-2 22-258 16,2 6 129-16,-1 13-129 15,-1 5 129-15,2 2 0 0,-5-4 0 16,-1 1 129-16,-6-7-129 16,0-4 129-16,-6-7 0 15,-5 0 0 1,-10-6-129-16,-2-4-387 15,2-1-2967-15,-4-1-1419 0,-7-11-258 16,10 2-387-16</inkml:trace>
  <inkml:trace contextRef="#ctx0" brushRef="#br1" timeOffset="370096.168">1451 12661 1 0,'0'0'3353'0,"9"11"130"16,-13-10-129-16,4-1-2322 15,-12 23-387-15,1-7-516 16,-3 3 0-16,1 5-129 15,-3 2 129-15,-4 3-129 16,2 4 129-16,-5-3 0 16,2 3 387-16,0-3-258 0,1-1 258 15,5-9-258-15,5 0 258 16,1-7 129-1,9-13-129-15,0 12 0 16,16-9 0-16,1-3-129 0,8 0 0 16,0-8 0-16,8 3-129 15,-1-1 0-15,1 0-258 16,-2 2-387-16,-3 0 129 15,-3 4-258-15,-8-3-129 16,3 3-258-16,-20 0 0 16,17 0 129-16,-17 0-129 15,0 0-129-15,0-18 129 0,0 18 129 16,-12-19 387-1,2 9 258-15,-3 0 129 16,-2-1 387-16,3 5 258 16,-1-4 258-16,13 10 0 15,-20-4 129-15,20 4-129 0,-9 8 0 16,9 6-258-16,0-1-129 15,4 9-258-15,0-1-129 16,0 7 0-16,5-2-516 16,-5 0-645-16,8 0-645 15,-8-4-1290-15,0-10-903 16,4 1-387-16</inkml:trace>
  <inkml:trace contextRef="#ctx0" brushRef="#br1" timeOffset="370576.1958">1249 12725 4386 0,'-91'43'4128'16,"50"0"-387"-16,-1-3-129 15,9 7-3483-15,9 9 0 16,9 6-129-16,9 3-129 16,6 2 129-16,13 1 0 15,14-5 129-15,8-4 0 16,7-7 258-16,10-8-129 15,5-12 0-15,4-9 129 16,0-14-129-16,5-9 0 0,-4-10 258 16,-1-10-387-16,-6-15 258 15,-5-2-129-15,-5-11 0 16,-4-3 129-1,-14-6 0-15,-4-4 129 0,-12-7-258 16,-9-4 129-16,-11-3 0 16,-11-2-129-16,-13 0 0 15,-10 6 0-15,-13 1 0 16,-4 10 0-16,-9 13 0 15,-3 14-129-15,-1 14 0 16,2 14 0-16,7 9-258 16,9 10-129-16,14 17-387 15,6 3-645-15,28 14-2580 0,7 1-645 16,12 6-387-1,18 4-129-15</inkml:trace>
  <inkml:trace contextRef="#ctx0" brushRef="#br1" timeOffset="371049.2228">2048 12946 5031 0,'-3'-37'4515'0,"-2"21"-258"0,5 16-387 15,0 0-3483-15,0 0 129 16,4 25-258-16,0 1-129 16,3 10 0-16,-2 7 0 15,4 9-129-15,-1 1 129 16,1-5-129-16,-1-7 129 15,-1-4 0-15,-1-14 0 16,0-10 0-16,-6-13-129 16,9-17 258-16,-7-13-129 15,0-6 129-15,-2-12 0 16,5-6 0-16,-5-6-258 15,1 1 129-15,2 5 0 16,-2 6 0-16,2 8-129 0,-3 7-129 16,5 15-129-16,-1 6-387 15,11 20-774-15,-15-8-1935 16,17 27-1161-1,-3-3-258-15,1-3 0 0</inkml:trace>
  <inkml:trace contextRef="#ctx0" brushRef="#br1" timeOffset="371440.2452">2333 13114 129 0,'9'19'3999'0,"12"-8"129"16,-21-11-129-1,20-19-2451-15,2 5-258 16,-4-12-387-16,7 2 0 16,-6-7-258-16,6-2 0 0,-6-2 0 15,-1 4-258-15,-3-4 129 16,-6 8-129-16,-5-2 0 15,-4 6-129-15,-1 2 0 16,-11 12-129-16,-5 1 0 16,-2 8 0-16,-5 4-129 15,2 11 0-15,-2 8 0 16,3 7 129-16,2 6-258 15,1 2 129-15,8 3 0 16,3 0 0-16,7 2-129 16,1-4-129-16,13 0-258 15,-3-17-1806-15,12 0-1935 0,3-3-516 16,5-11-129-16</inkml:trace>
  <inkml:trace contextRef="#ctx0" brushRef="#br1" timeOffset="371839.268">2818 12909 3870 0,'0'-20'4644'15,"0"20"-129"-15,-9-17-129 16,0 6-3096-16,9 11-129 15,-22-9-387-15,10 9-387 0,-6 5 0 16,4 9-129-16,-6-1 129 16,5 9-258-16,1 0-129 15,1 8 129-15,5-5-258 16,4 0 0-16,4-1 0 15,5-6-129-15,7-5 129 16,4-5 0-16,5-8-129 16,1-2 129-16,2-10 0 15,1-7 0-15,-2 0 0 16,-4-4 129-16,1 3 0 15,-7-1 0-15,-4 8 129 16,-9 13-129-16,0 0 129 16,0 0 0-16,0 8 0 0,-6 11-258 15,2 7-645-15,-6-2-2064 16,6 0-1548-1,4 0-258-15,10-12-258 16</inkml:trace>
  <inkml:trace contextRef="#ctx0" brushRef="#br1" timeOffset="372372.2985">3140 12763 4257 0,'8'-15'5031'0,"-16"15"-129"16,-4 3-258-16,2 12-3354 15,-17-7-129-15,10 11-258 16,-8-2-387-16,4 5-129 16,0-2-258-16,6 1 0 15,5 0-129-15,4 3 0 0,6-9-129 16,3 0 0-16,10-4 129 15,2-5-129-15,4-5 0 16,1-2 0-16,5-10-129 16,-2-11 0-16,2-2 0 15,-4-9-258-15,0 1 258 16,-4-10 0-16,0 2 0 15,-5-6 0-15,-3-2 258 16,-5-4 0-16,-4-2-129 16,-1 1 258-16,-11-5 0 15,-1 5 129-15,-7-1 0 16,3 11 129-16,-3 1-129 15,3 16 258-15,1 6-258 0,7 18 0 16,0 9 0-16,9 19-129 16,0 13 0-16,6 10-129 15,8 10 0 1,0 11 0-16,6 6 129 0,2 2-129 15,2-3 0-15,-1-1 0 16,0-7 0-16,-3-7 0 16,-3-6-129-16,-5-12 0 15,1-5-645-15,-13-16-2580 16,0-4-1290-16,0-17-387 15,0 0-258-15</inkml:trace>
  <inkml:trace contextRef="#ctx0" brushRef="#br1" timeOffset="374273.4072">3715 12346 1 0,'0'0'3353'16,"0"0"-1676"-16,0 0 129 15,0 0-258-15,0 0-129 16,0 0-258-16,0 0-129 15,0 0-258-15,0 0 0 0,0 0 0 16,0 0-258-16,0 0 129 16,0 0-258-16,0 0 0 15,0 0 129 1,0 0-129-16,0 0 0 0,0 0-129 15,0 0 0-15,0 0-258 16,0 0 129-16,0 0 129 16,0 0-258-16,0 0 0 15,0 0 0-15,0 0 0 16,0 0 0-16,0 0 129 15,0 0-129-15,0 0 0 16,0 0 0-16,0 0 0 16,8 0-129-16,-8 0 129 0,0 0 0 15,0 0 0 1,9 12 0-16,-5 1 129 15,0 5-129-15,4 7 129 16,0 7-129-16,1 12 129 0,1 2-129 16,2 9 0-16,0 3 0 15,0 1-129-15,0-1 258 16,0-6-258-16,-3-6 258 15,-2-10-129-15,0-7 129 16,-4-14 0-16,1-4 0 16,-4-11 0-16,2-8 0 15,-2-11 0-15,0-4-129 16,0-9 129-16,-2-1-129 15,2-3 0-15,0 1 0 16,0 3 0-16,4 2 0 16,2 5 0-16,4 7-129 15,7 2 129-15,0 8-129 0,3 4 129 16,5 3 0-16,0 3-129 15,0 9 129-15,-1 6 0 16,0 3 0-16,-5 8 0 16,0 0 0-16,-6 5 129 15,-2 4-129-15,-9-2 129 16,-2 1 0-16,-1-1 129 15,-9-1 0-15,-8-6 0 16,0 2 129-16,-7-8 129 16,1 0 129-16,-5-12-258 15,4 0 0-15,-4-8 0 16,8-2-129-16,0-1-387 15,2-14-645-15,18 2-2967 0,-3-10-1032 16,4 0-387-16,5-4-387 16</inkml:trace>
  <inkml:trace contextRef="#ctx0" brushRef="#br1" timeOffset="375112.4552">4635 12700 1935 0,'-8'38'3225'0,"11"-5"258"15,-3-6-3225-15,0 3-129 16,4-1 0-16,0-2 129 15,4-5 516-15,-2-9 0 16,6-7 0-16,-1-6-129 16,3-11 129-16,-2-13 0 15,5-1-129-15,-6-8 129 16,2-2-516-16,-5-1 129 15,-1 4-258-15,-7 0 387 16,0 8-258-16,-7 6 129 0,-5 7-129 16,-5 6-129-16,-1 5-129 15,2 2-387 1,-4 0-645-16,11 10-1806 15,9-12-1290-15,-11 6-516 0,11-6 129 16</inkml:trace>
  <inkml:trace contextRef="#ctx0" brushRef="#br1" timeOffset="375317.4669">4895 12244 3354 0,'15'-40'4386'0,"-15"40"0"15,0 0-1419-15,9 32-1419 16,-9 5-645-16,1 19-516 15,-1 5 258-15,4 18-258 16,3 10-387-16,-2-1-774 16,8 4-387-16,-5-14-645 0,11-4-1161 15,-2-7-1548-15,-4-27-258 16</inkml:trace>
  <inkml:trace contextRef="#ctx0" brushRef="#br1" timeOffset="375541.4798">5170 12386 2193 0,'-15'-21'4257'0,"11"35"129"15,-9 10-129-15,6 17-3354 16,2 13-258-16,2 9-258 0,3 7-129 15,0 0-129-15,3-2-387 16,6-2-645-16,-5-12-1548 16,0-7-1806-16,4-5-129 15,-8-20 129-15</inkml:trace>
  <inkml:trace contextRef="#ctx0" brushRef="#br1" timeOffset="375765.4926">4870 12593 5934 0,'-25'-21'5031'0,"25"21"-387"16,0 0-387-16,15-1-3870 15,4 1-129 1,10 0-258-16,6 1-129 15,4 6-645-15,2 0-3354 0,4-7-516 16,4 4-258-16,-5-4 0 16</inkml:trace>
  <inkml:trace contextRef="#ctx0" brushRef="#br1" timeOffset="378124.6275">5623 12445 2580 0,'0'0'3870'16,"-4"20"0"-16,-1-2-2064 16,4 10-1419-16,1 2-645 15,1 8-1548-15,4 11-1806 0,-5-15-129 16</inkml:trace>
  <inkml:trace contextRef="#ctx0" brushRef="#br1" timeOffset="378788.6655">5589 12624 1032 0,'-20'-24'4128'16,"6"15"258"-16,14 9-129 15,0 0-2967-15,0 0-645 16,14 5-129-16,1-7 0 15,7-5-258-15,3-11 0 0,7-6 0 16,-2-5-258-16,2-8 129 16,-5-4 0-16,0-2-129 15,-5-3 0 1,-6 2 129-16,-6-2-129 0,-5 3 0 15,-5 3 129-15,-1 9 0 16,-9 6 258-16,-2 9-129 16,-1 10 0-16,-2 11 0 15,0 18 0-15,1 19 258 16,0 8-129-16,3 15-129 15,2 5-129-15,5 6 0 16,3-2 0-16,1-11-129 16,5-6 129-16,6-16-258 0,6-16 0 15,1-14 129 1,2-13 0-16,3-17-129 15,0-11 258-15,0-4-129 16,-1-8-129-16,-1 3 129 0,-4 2-129 16,0 7 129-16,-2 7-129 15,-3 10 258-15,0 11 0 16,-2 4-258-16,2 12 387 15,1 8-387-15,0 1 387 16,5-2-258-16,4-4 129 16,-1-9-129-16,7-8-129 15,-2-6 387-15,4-13-387 16,-3-11 258-16,-5-3-258 15,-2-3 258-15,-5-4-129 16,-5 5 129-16,-6 4-129 16,-4 10 129-16,-1 6 129 15,1 15-258-15,-17 5 129 0,5 18-258 16,0 15-774-16,-2 5-2967 15,5 0-903-15,8 8-129 16,1-6-258-16</inkml:trace>
  <inkml:trace contextRef="#ctx0" brushRef="#br1" timeOffset="380285.7511">5650 13230 7224 0,'-27'-14'4773'15,"13"4"129"-15,2 1-645 16,0 6-3354-16,-8 2-387 0,6 8-129 16,-9 9 0-16,3 12 0 15,-4 7 0-15,2 9-258 16,4 5 258-16,4 2-387 15,7-1 0-15,7-4 129 16,2-6-258-16,14-16-129 16,9-14 0-16,4-12-258 15,8-12-258-15,-4-22-516 16,11-3-129-16,-13-18-258 15,10 5-258-15,-18-15-516 16,4 13-387-16,-15-14 129 16,-1 8 129-16,-11-6 1290 0,-7 6 903 15,-5 3 1161-15,-13 1 903 16,8 15 516-16,-7 3 129 15,7 20 387-15,-3 8-387 16,15 24-129-16,-4 13-1032 16,9 18-516-16,4 12-258 15,5 9-258-15,4 9 0 16,4 4-129-16,3-4 0 15,-1-9 0-15,-1-6 0 16,2-14 0-16,1-11-129 16,-3-17 0-16,-3-15 129 15,2-8-129-15,-5-19 129 16,0-4 0-16,-2-8 0 0,-3-3 0 15,-2 2-129-15,-3 6 129 16,-1 8 0-16,0 8 0 16,-1 15 129-16,0 0 0 15,12 25-129-15,-3 2 0 16,3-1 258-16,5 3-258 15,3-7 129-15,4-9-129 16,4-10 129-16,2-6-129 16,0-15 0-16,1-11 129 15,-2-5-258-15,-4-3 129 16,-3-1 0-16,-8 2 129 15,-7 3-258-15,-3 4 258 16,-4 7-258-16,-12 11 129 0,-5 8 0 16,0 4 258-16,-3 14 0 15,-3 12-258 1,1 6 387-16,4 6-258 15,4-1 129-15,5 2-258 0,4-6 129 16,5-3-129-16,4-13 0 16,8-10 0-16,4-8-129 15,2-7 129-15,0-11 0 16,2-8 0-16,0-2-129 15,-6-5 129-15,0 0-129 16,-2 2 129-16,-3 2-129 16,-4 5 129-16,-2 7-129 15,-3 17-129-15,5-11 258 16,-5 11 0-16,4 17 258 15,0 4-258-15,5 0 258 16,-2 1-258-16,6-2 129 16,3-3-129-16,0-9 258 0,1-8-258 15,1-5-258-15,2-13 387 16,-3-7-387-16,0-6 258 15,-1-6-129-15,-3-2 0 16,-3 0-258-16,-1 3 387 16,-4 4 0-16,-1 6 0 15,-1 8 0-15,-3 18 0 16,0 0 0-16,0 0 0 15,13 26 0-15,-9 2 129 16,4 4-129-16,-2 3 0 16,3-2 0-16,-2-4 258 15,0-7-258-15,-2-5 129 16,-5-17 0-16,0 0-129 0,0 0 0 15,0-14 129-15,-4-7-129 16,-2-5-129-16,-5-6 129 16,3-6-129-1,0 5 0-15,-1-4-129 0,9 10 0 16,0-4-129-16,7 14-387 15,-1-6-1419-15,15 7-2064 16,2 10-516-16,2-9-258 16</inkml:trace>
  <inkml:trace contextRef="#ctx0" brushRef="#br1" timeOffset="380505.7637">6745 12570 903 0,'-10'-18'4386'16,"-11"24"129"-16,10 18-258 15,3 8-2838-15,-9 2-258 0,13 14-258 16,-4-1 0-16,8 10-129 16,0-3-387-16,8 3-129 15,8-10-258-15,2-7-258 16,9-1-903-16,-11-10-2838 15,5-15-516-15,1-5-516 16,-10-9 258-16</inkml:trace>
  <inkml:trace contextRef="#ctx0" brushRef="#br1" timeOffset="380720.776">6533 12744 5805 0,'-37'-15'5547'0,"37"15"-258"16,0 0-516-16,24-28-1548 15,13 20-2838-15,10-9 0 16,15 1 0-16,4-4-129 16,7 1-258-16,3-2-129 15,-6-4-1032-15,5 8-3741 16,-17 7-129-16,-8 6-387 15,-11 4-387-15</inkml:trace>
  <inkml:trace contextRef="#ctx0" brushRef="#br1" timeOffset="382613.8843">12719 8113 258 0,'-8'10'1419'16,"8"-10"-516"-16,0 0-129 15,-8 14-129-15,8-14-387 16,0 11 129-16,0-11-129 0,7 8-129 15,-7-8 387-15,13 0-258 16,-13 0 258-16,19-7 0 16,-13-4 0-1,-6 11-129-15,12-21 129 0,-7 8-258 16,-2 1 129-16,-3-2-129 15,0 1 129-15,0 13 129 16,-8-15 129-16,8 15-258 16,-17-8 258-16,17 8-258 15,-20 0 0-15,20 0 0 16,-13 14-258-16,9-1 0 15,4 0-129-15,0-1 0 16,4 1-129-16,3-2 129 0,2-1 0 16,0-3 129-1,3-7 0-15,-3 0 0 16,-9 0 0-16,16-13 129 15,-14 2 0-15,-1-3-129 0,-1 0 0 16,-2 2 0-16,-8-1 0 16,-2 4 129-16,-4 3 0 15,1 4-129-15,-2 2 0 16,0 2 0-16,0 9 0 15,4 2-129-15,4 2 129 16,2 0-258-16,6 3 258 16,1-2-129-16,0 0-129 0,5-3 129 15,6-6 0-15,-1-1 0 16,2-6 129-1,-1 0-129-15,-1-6 0 16,-10 6 129-16,13-18 0 0,-13 18 0 16,6-19 0-16,-6 19 129 15,0-15-258-15,0 15 129 16,-12-4-129-16,12 4 0 15,-14 0-129-15,14 0 129 16,-10 0-258-16,10 0 129 16,0 0 129-16,-10 6-129 15,10-6 0-15,0 0-129 16,0 12-129-16,0-12-387 0,1 11-774 15,-1-11-1161 1,0 0-1806-16,0 0 258 16</inkml:trace>
  <inkml:trace contextRef="#ctx0" brushRef="#br1" timeOffset="448273.6398">1349 14748 1161 0,'0'0'1935'0,"0"0"-258"16,-11 0 258-16,11 0 387 16,0 0 0-16,0 0 258 15,-6-15-645-15,6 15-129 16,0 0-516-16,0 0-129 15,-8-14-516-15,8 14-258 16,-8 11-129-16,3 9-258 16,-3 6 0-16,0 6-129 0,0 8 129 15,4 0-258-15,-1 4 258 16,1-4-129-16,3-5 0 15,1-9 129-15,0-7-129 16,0-19 129-16,14 6 0 16,-3-12-129-16,0-11 129 15,4-3 0-15,0-2 129 16,3 2-258-16,2 4 129 15,0 6 0-15,2 10 0 16,-4 12 0-16,5 11 0 16,-2 7 0-16,-3 10-129 15,-2 2 258-15,-4 0-258 16,-4-2 258-16,-5-3-129 0,-3-3 129 15,-9-2 0-15,-5-5-129 16,-7-7 0-16,0-5-258 16,-4-2-645-16,-5-12-2064 15,1-3-1290-15,2-10 0 16,2-10-516-16</inkml:trace>
  <inkml:trace contextRef="#ctx0" brushRef="#br1" timeOffset="448429.6486">1254 15025 129 0,'12'-45'3741'0,"-4"27"129"15,9 7-129-15,0 3-1806 16,1-8-645-16,9 6-516 0,2 0-774 16,4-4-387-16,0 5-1677 15,4 0-1548 1,-11-5-516-16,2 4 258 15</inkml:trace>
  <inkml:trace contextRef="#ctx0" brushRef="#br1" timeOffset="448922.6769">1157 14558 2193 0,'-86'71'3354'0,"49"-14"0"15,5 12-1548-15,1 10-645 16,12 19-129-16,-1 6-516 16,15 9 129-16,5 1-258 0,8-2-129 15,13-4-129-15,12-11 129 16,12-16 0-16,8-17 0 15,10-20 129-15,5-19-129 16,8-25 129-16,7-13 129 16,-3-31-129-16,6-9 0 15,-8-20 129-15,-1-6-258 16,-9-15 129-16,-5 0 0 15,-17-9 129-15,-7-2-129 16,-16-6 129-16,-15 7 0 16,-12-3 0-16,-13 12-129 15,-18 4 0-15,-6 14 0 0,-11 10-129 16,-6 22 0-16,-6 13 0 15,0 24-129-15,1 9 0 16,1 19-129-16,3 15 0 16,3 10 0-16,10 16-129 15,6 1-516-15,18 16-1419 16,2-6-2193-16,15 5-516 15,5-1-129-15,12-5-516 16</inkml:trace>
  <inkml:trace contextRef="#ctx0" brushRef="#br1" timeOffset="451401.8186">2292 15109 3225 0,'0'-27'3483'15,"5"-3"-129"-15,4 5-2709 16,-2 10-387-16,1-2-129 15,-1 3 129-15,-1 1-129 16,-6 13 129-16,12-16 0 16,-12 16-129-16,0 0 129 15,11-11-129-15,-11 11 258 16,0 0-129-16,0 0-129 15,0 0 129-15,0 0 0 0,0 0 0 16,0 0 0-16,0 0 0 16,0 0-129-1,0 0 258-15,0 0-258 16,10-4 0-16,-10 4-129 15,0 0 129-15,0 0-129 0,0 0 0 16,0 0 0-16,0 0 129 16,8-11-129-16,-8 11 129 15,0 0 0-15,0 0 0 16,0 0 0-16,0 0 258 15,0 0-258-15,4-13 129 16,-4 13-129-16,0 0 129 16,0 0 0-16,0 0 0 15,0 0 129-15,0 0 0 16,0-15-129-16,0 15 129 15,0 0-129-15,-10-7-129 16,10 7 0-16,-14 0 0 0,14 0-129 16,-18 12 129-16,6 10-129 15,-4 6 129-15,2 10-258 16,-3 11 258-16,-1 4-129 15,4 3 0-15,2 0-129 16,1-2 129-16,10-6-129 16,1-10 0-16,5-3-258 15,9-18-387-15,14-3-1677 16,1-14-1677-16,7-8-258 15,8-10-258-15</inkml:trace>
  <inkml:trace contextRef="#ctx0" brushRef="#br1" timeOffset="452064.8566">2739 15072 516 0,'19'-38'4257'0,"-19"22"258"16,0 2 0-16,0 14-2193 16,-19-25-516-16,19 25-645 15,-25-15-387-15,10 13-258 16,-3 2-129-16,-3 4-129 15,0 11-129-15,0 9 0 16,-3 7-129-16,4 5 0 16,2 6-129-16,2 0 129 15,4 0-129-15,5-3 129 16,6-5-129-16,1-8 0 15,8-8 129-15,5-10-129 0,8-8 129 16,2-12 0-16,3-9-129 16,1-7 129-16,-1-5 0 15,-1 2 0 1,-2 3 0-16,-4 5 0 0,-3 7 0 15,-4 8 129-15,-3 8-129 16,0 16 129-16,-3 6-129 16,1 1 0-16,0 1 0 15,4 0 129-15,0-2-258 16,1-6 129-16,2-11-129 15,1-5 0-15,6-17-129 16,-2-15-258-16,6-10 129 16,-4-15-129-16,4-4 129 15,-4-14-258-15,3-1 387 16,-8-7-129-16,1 1 258 0,-5-3 258 15,-4 4 0 1,-3 8 129-16,-5 3 129 0,0 15-129 16,-1 6 387-16,-3 20-258 15,-7 13 129-15,11 16-129 16,-17 33-129-16,8 13 129 15,0 12-258-15,4 15 0 16,-2 12 0-16,4 10-129 16,2 1 129-16,1 1-129 15,2-7 0-15,8-10-129 16,3-6 0-16,-1-17-129 15,6-5-516-15,-5-26-774 16,11-9-2709-16,-3-11-387 16,0-10 0-16,3-11-129 15</inkml:trace>
  <inkml:trace contextRef="#ctx0" brushRef="#br1" timeOffset="453957.9649">3365 14952 3870 0,'4'-11'5031'16,"5"-12"-516"-16,-9 12 129 15,0 11-3096-15,-6-30-516 16,2 20-258-16,-9-6-258 16,4 10-258-16,-5 0 0 15,1 6-129-15,0 9 0 16,1 6-129-16,-1 9 0 0,5 6 0 15,4 7-129-15,4 0 129 16,0 6-129-16,6-6 0 16,7-1 0-1,1-6 0-15,7-5-258 0,-1-12 387 16,4-5-129-16,1-8 0 15,-2-9 129-15,0-13-258 16,2-3 129-16,-3-6-129 16,0 0 129-16,-4 3 0 15,-5-2 129-15,-1 9 129 16,-5 3 0-16,-7 18 0 15,0 0 129-15,0 0 0 16,5 7 0-16,-5 12 129 0,0 6-258 16,1 3-129-16,2 3 0 15,3-1 0-15,4-2 0 16,2-9-129-1,3-6 129-15,4-9-129 0,-1-4 129 16,3-10 0-16,2-9 0 16,-1-6-258-16,-2-7 258 15,-2 1 0-15,0-1 0 16,-4 4 0-16,-2 6 0 15,-2 3 0-15,-3 9 0 16,-7 10 0-16,12 0 0 16,-7 9 0-16,2 6 258 15,-1 4-258-15,2 1 0 0,3-1 0 16,1-1 129-1,5-5-129-15,3-9 0 16,1-4 0-16,4-6-129 16,3-8 129-16,3-9-258 0,-1-5 129 15,4-1 0-15,-3-3 129 16,0-2-258-16,-5-2 129 15,3 3-516-15,-9-10-258 16,5 9-387-16,-12-15-258 16,7 7-387-16,-14-19 129 15,10 7-129-15,-13-14 258 16,6 5 645-16,-6-6 258 15,-2 3 774-15,0 10 774 16,-1 2 258-16,0 17 387 16,0 2-258-16,0 20 0 15,-2 3-129-15,2 12 0 16,-15 18-387-16,7 14-129 0,-2 11 0 15,0 17-387-15,-2 12 0 16,2 14 0-16,1 8 0 16,2 5-129-16,2-1 0 15,5-8 0-15,0-6-129 16,7-15 0-16,7-11 129 15,2-14-129-15,8-17 0 16,2-15 129-16,3-11-129 16,4-6-258-16,0-12 258 15,1-11 0-15,1-4 129 16,-4-6 0-16,-2-2 0 15,-3 3 129-15,-3-1-129 16,-5 7 516-16,-6-1-258 0,0 8 129 16,-9 2 0-16,1 11-258 15,-4 11 129-15,0 0 129 16,0 0-129-16,-7-2-129 15,7 2 0-15,-6 15 0 16,4-4 129-16,2 5-129 16,-1-4 0-16,1 1 0 15,0-13 129-15,1 18-129 16,-1-18 0-16,3 13 129 15,-3-13-129-15,0 0 129 16,0 0 0-16,0 0-258 16,0 0 258-16,0 0-258 0,0 0 258 15,0 0 0-15,9 5 0 16,-9-5-258-16,0 0 129 15,0 0 0 1,0 0-129-16,0 0 129 16,0 0-258-16,0 0 129 0,0 0-129 15,0 0 0-15,4 13 0 16,-4-13 0-16,0 0 129 15,7 13-387-15,-7-13 516 16,5 14-258-16,-5-14 129 16,9 18 0-16,-9-18 0 15,8 16 0-15,-8-16 0 16,8 15 0-16,-8-15 0 0,8 12-129 15,-8-12 258 1,0 0-258-16,9 9 129 16,-9-9 129-16,0 0-129 15,0 0 0-15,12 11 0 0,-12-11 0 16,0 0-129-16,0 0 129 15,0 0 0-15,11 7 0 16,-11-7 0-16,0 0 0 16,0 0 0-16,13 10 0 15,-13-10-129-15,0 0 129 16,13 12 0-16,-13-12-129 15,10 2 129-15,-10-2 0 16,12 1-129-16,-12-1 129 16,15 0 0-16,-15 0 0 15,13-10 0-15,-13 10 0 16,13-19-129-16,-5 4 129 15,-4-1 129-15,1 1-258 0,-2-3 258 16,1-4 0-16,-4 4-258 16,0 0 387-16,0 2-387 15,-4 1 387-15,-1 0-387 16,-4 1 387-16,1 1-258 15,-3 5 0-15,-1-3 0 16,0 2 0-16,-1 0 0 16,1 2 0-16,-1 2 129 15,1 1-129-15,3 2 0 16,9 2 0-16,-17-6 0 15,17 6-129-15,-12 0 129 16,12 0 0-16,-11 0 0 16,11 0 0-16,0 0 0 15,-9 8 0-15,9-8-129 0,-4 13 129 16,4-13 0-16,-4 18 0 15,4-3-129 1,0-15-258-16,0 26-903 0,0-26-2322 16,0 20-1032-16,0-20-258 15,9 13-129-15</inkml:trace>
  <inkml:trace contextRef="#ctx0" brushRef="#br1" timeOffset="454384.9893">4858 14687 516 0,'-17'0'3483'15,"17"0"516"-15,0 0-645 16,0 0-2451-16,0 0-258 15,0 0-387-15,-6 10 0 16,6-10 258-16,1 18 129 16,5-3 0-16,-2 0 0 15,8 7 0-15,-5-5 0 16,5 7-258-16,-3-5-129 15,3 4 0-15,-2-6 129 0,2-1-258 16,-12-16 129-16,19 20 0 16,-19-20 129-16,18 1-258 15,-9-3 0-15,3-12-387 16,4 2-1032-16,-4-12-2064 15,3-2-1032-15,4 1-258 16,-6-4-129-16</inkml:trace>
  <inkml:trace contextRef="#ctx0" brushRef="#br1" timeOffset="454625.0031">5166 14522 129 0,'6'-47'4128'0,"-6"21"258"0,0 14 0 16,0 12-2322-16,-6-14-645 15,6 20-645 1,-3 6-129-16,1 18 0 0,-4-1-258 16,6 12 0-16,-5 5-258 15,2 7 0-15,3-2-387 16,-3-5-387-16,5 4-903 15,-2-10-2064-15,5-10-903 16,3-2-258-16,-3-18 517 16</inkml:trace>
  <inkml:trace contextRef="#ctx0" brushRef="#br1" timeOffset="454825.0145">5098 14626 7224 0,'-18'14'4902'15,"18"-14"-387"-15,0 0-258 16,4 12-4128-16,10-12-516 16,11 2-387-16,-4-3-903 15,13 1-774-15,-8 0-2064 16,0-2-258-16,-1 1 0 15</inkml:trace>
  <inkml:trace contextRef="#ctx0" brushRef="#br1" timeOffset="455133.0321">5321 14675 3612 0,'8'14'3870'15,"-8"-14"-516"-15,17 6-1935 16,-4 3-129-16,3-7-387 16,3 3-129-16,-1-5-645 15,-1 0-129-15,-1-7-258 16,-4-6-258-16,1 2 258 15,-9-5-258-15,0 0-129 16,-4-3 387-16,-6 0 258 16,-6 1 129-16,-3 1 387 15,2 9 258-15,-3-3 129 16,6 11-129-16,-5 0 129 15,11 14-129-15,-2 8-258 16,6 7 0-16,2 3-258 0,9 8-258 16,6 3-903-16,-1-2-2967 15,6-7-387-15,7-1-129 16,-3-14-258-1</inkml:trace>
  <inkml:trace contextRef="#ctx0" brushRef="#br1" timeOffset="455490.0525">5921 14648 5289 0,'3'-8'4257'16,"-3"8"-387"-16,6-11-1290 0,-2 0-2322 15,-4 11 387-15,0 0 0 16,16 5 258-16,-16 12 0 16,7 18 0-16,-7-1 0 15,4 18 0-15,-4 3-129 16,0 9-387-16,0 0-258 15,0-1 0-15,-6-4-129 16,2-6 0-16,-1-4-129 16,-3-14-645-16,8-4-2838 15,-2-15-1032-15,2-16-387 16,-16 0-258-16</inkml:trace>
  <inkml:trace contextRef="#ctx0" brushRef="#br1" timeOffset="455656.062">5830 14310 9546 0,'9'-69'5031'0,"-9"69"-387"16,15-4-516-16,-15 4-5031 15,21 24-3483-15,-8 0-258 16,3 5-258-16,-3 2-258 15</inkml:trace>
  <inkml:trace contextRef="#ctx0" brushRef="#br1" timeOffset="455892.0755">6078 14390 4386 0,'29'-32'4644'0,"-8"27"-516"16,-5 5-129-16,4 5-2451 15,2 17-1290-15,1 4-129 16,3 9 0-16,-1 3-129 15,0 6 129-15,4 2-129 16,-2-1 129-16,2-5 0 16,-4-5-258-16,1-2-516 15,-5-16-387-15,4-1-903 16,-8-13-1677-16,-9-9-516 0,4-7-645 15</inkml:trace>
  <inkml:trace contextRef="#ctx0" brushRef="#br1" timeOffset="456121.0886">6392 14352 3612 0,'-30'32'4902'16,"15"1"-387"-16,-2 0-129 15,1-3-2451-15,4 21-645 16,-6-8-645-16,4 10-258 15,-1-7-129-15,3 3-258 16,0-6 0-16,2-5-645 16,7 8-516-16,-5-18-1290 15,8-1-1935-15,3-4 0 16,6-11-645-16</inkml:trace>
  <inkml:trace contextRef="#ctx0" brushRef="#br1" timeOffset="457202.1505">2437 16615 1548 0,'0'-7'4257'16,"0"-11"-129"-16,8 4-129 15,0-3-3354-15,-3-8 0 16,6 4 0-16,-3-6 0 16,1 9 0-16,-3-6-258 15,5 9 258-15,-6-1-258 16,2 6 0-16,-7 10-129 15,8-15-129-15,-8 15 0 16,0 0-129-16,12 14 0 16,-8 6-129-16,2 4 258 15,-2 9-258-15,0 5 258 0,0 5-129 16,0 0 0-16,-1 2-129 15,-3-3 258-15,0-5-129 16,0 0-258 0,-7-14-1032-16,6-2-3096 0,-6-7 129 15,-3-10-645-15,-1-8 517 16</inkml:trace>
  <inkml:trace contextRef="#ctx0" brushRef="#br1" timeOffset="457358.1594">2400 16145 4128 0,'12'-29'4515'16,"-12"29"-258"0,24 0-903-16,-24 0-6192 15,24 12-1161-15,-5 1-516 16,1-4 258-16</inkml:trace>
  <inkml:trace contextRef="#ctx0" brushRef="#br1" timeOffset="457653.1763">2858 16019 5031 0,'6'39'4773'0,"5"-13"-387"15,-5-5-387-15,6-1-3612 16,5 6-387-16,3 9 0 0,4 4 129 16,5 2 0-16,-1 6-258 15,2 1 129-15,0 0-129 16,-1 2 258-16,-1-3-387 15,-1-6 0-15,-7-8-387 16,7 7-1290-16,-10-19-2322 16,-17-21-258-16,21 8 129 15</inkml:trace>
  <inkml:trace contextRef="#ctx0" brushRef="#br1" timeOffset="457892.1899">3214 15923 6966 0,'0'17'4902'16,"-3"4"-258"-16,-5 11-516 0,-8 2-3999 15,3 12 0-15,0 11-258 16,-3 4-129-16,-1 4 387 15,-3 4-387-15,1 5 0 16,-1-12-903-16,9 1-3354 16,-2-6-129-16,-2-11-387 15,5-4 259-15</inkml:trace>
  <inkml:trace contextRef="#ctx0" brushRef="#br1" timeOffset="458166.2056">3546 16211 3483 0,'49'0'5418'15,"-24"0"-516"-15,-1 0-258 16,-1-9-2451-16,1 9-2193 16,5-2-129-16,1-4-258 15,6 6-387-15,-11-8-387 16,13 8-1032-16,-10 0-2580 15,0 0 258-15,-3-2-387 0</inkml:trace>
  <inkml:trace contextRef="#ctx0" brushRef="#br1" timeOffset="458382.218">3792 16345 6966 0,'-2'27'4773'16,"2"-27"-258"-16,22 0-903 15,-3 0-3612-15,6 0 0 16,4-10 0-16,3 7-258 16,-2-6-645-16,12 9-1161 0,-6 0-2580 15,-3 0 129-15,1-5-387 16</inkml:trace>
  <inkml:trace contextRef="#ctx0" brushRef="#br1" timeOffset="458599.2304">4401 16191 8127 0,'25'3'4902'0,"-11"-3"-129"0,3 0-387 15,-3-7-4644-15,11 7-645 16,-7-12-516 0,19 9-2322-16,-10 0-1032 15,0 0-387-15,-2 2 129 0</inkml:trace>
  <inkml:trace contextRef="#ctx0" brushRef="#br1" timeOffset="458981.2522">4938 16102 8127 0,'13'13'5031'0,"-13"-13"-387"16,0 0-387-16,0-13-4386 15,1-3-387-15,8 2 258 0,-4-6 0 16,5 6 0-16,-5-5 129 16,4 5 0-16,-9 14 0 15,13-9 258-15,-13 9 0 16,10 16-129-16,-5 5 0 15,-1 9 0-15,0 9 0 16,0 7-129-16,0 6 258 16,-3 2 0-16,-1-1-258 15,0-2 258-15,-4 4-129 16,-5-7 258-16,-3-7-387 15,-1-3 129-15,-7-16-1161 16,7 0-2838-16,-6-10-516 16,-2-12-645-16,3-8 258 0</inkml:trace>
  <inkml:trace contextRef="#ctx0" brushRef="#br1" timeOffset="459137.2612">4899 15698 4902 0,'42'-13'4902'16,"-26"13"-1161"-16,8 17-2064 16,0 6-5547-16,-11-8-516 15,7 6-129-15</inkml:trace>
  <inkml:trace contextRef="#ctx0" brushRef="#br1" timeOffset="459643.2901">5275 15485 5934 0,'9'8'4902'16,"-2"11"-645"-16,-6 3-258 15,3 12-3870-15,0 7-258 16,1 16 129-16,3 2 0 15,0 9 0-15,0 1 129 0,-1-2-258 16,1 0 129 0,-2-9 0-16,1-6 129 15,-5-14 0-15,3-9 258 16,-5-14 0-16,1-3 0 0,-1-12 0 15,0 0 129-15,0-25 0 16,2 5-258-16,2-5-129 16,6-4-258-16,0 1 0 15,3-1-258-15,2 7 258 16,3 7 0-16,1 8-129 15,-1 5 129-15,3 4 0 16,-4 12 129-16,2 4 0 16,-1 2 0-16,-3 1 129 15,-3-3 0-15,-6-1 129 16,2-3 0-16,-8-3 258 15,0 0-258-15,0-11 129 16,-17 15 0-16,2-9-258 0,-3 2 0 16,-1 3-129-16,-4-2-645 15,9 14-1548-15,-9-12-2709 16,7-1 129-16,2-2-903 15,7 5 388-15</inkml:trace>
  <inkml:trace contextRef="#ctx0" brushRef="#br1" timeOffset="459785.2982">5856 16111 8127 0,'42'30'516'0,"-36"-10"-516"0,-6-6-129 16,-8 0-5031-16</inkml:trace>
  <inkml:trace contextRef="#ctx0" brushRef="#br1" timeOffset="466693.6934">4039 17083 903 0,'-15'-26'4257'15,"15"26"129"-15,-12-14-1935 16,1 0-516-16,11 14-645 16,-9-14-516-16,9 14-129 15,0 0-387-15,-3 16 0 16,3 7-258-16,0 12 0 15,0 3-129-15,0 22 129 16,4-2-129-16,-1 10 129 16,2 6 129-16,-2-5-129 15,1-14-258-15,0-1 258 0,-2-18 258 16,2-9-387-16,-4-10 516 15,3-3-258 1,-3-14-129-16,0 0 129 16,10 0 516-16,-10 0-387 0,12 0 129 15,-1-10-258-15,-2 3 129 16,6-2-129-16,-1 2-258 15,6 5 387-15,1-13-387 16,4 0 387-16,0 9-387 16,8-3 387-16,-1-2-387 15,5-5 387-15,-2 1-129 16,0-9-129-16,0 12-516 15,-9 0-3225-15,-1-11-645 16,-2 13-645-16,-10 3 387 16</inkml:trace>
  <inkml:trace contextRef="#ctx0" brushRef="#br1" timeOffset="468091.7733">5003 17815 774 0,'0'16'3612'0,"0"-16"516"0,0 0-2193 16,0 0 0-16,-9 0-258 15,9 0-129-15,-8-11-516 16,8 11-129-16,-12-5 387 15,7-11-645-15,-7 7-387 16,12 9-387-16,-17-18 258 16,5 5-387-16,3 8 0 15,-4-14 0-15,-2 19-516 16,1 8 516-16,-1-8 0 0,-2 10 258 15,2 39-129 1,-3 8 129-16,5 8 129 16,-2 12-129-16,6-2 129 15,3-8 129-15,6 19 129 0,2-14-129 16,-2-72 0-16,33 60 129 15,-33-60 0-15,54 15 0 16,-54-15 129-16,74-28-129 16,-74 28-129-16,78-66-129 15,-78 66 0-15,71-78-129 16,-71 78-258-16,57-59-258 15,-57 59-903-15,0 0-3483 0,46-12 258 16,-46 12-516-16,0 0 517 16</inkml:trace>
  <inkml:trace contextRef="#ctx0" brushRef="#br1" timeOffset="468965.8233">5125 16992 1677 0,'-19'5'4257'0,"10"0"0"16,9-5-129-16,0 0-2967 16,0 0-903-16,14 0-129 15,2 0-129-15,3 0 129 16,3-1 0-16,2-2 0 15,2 2-129-15,2-3-129 16,4 3-129-16,-7-7-774 0,4-1-2580 16,-4 7-645-16,-12-6-129 15</inkml:trace>
  <inkml:trace contextRef="#ctx0" brushRef="#br1" timeOffset="469205.837">5170 17165 3354 0,'15'19'4386'0,"0"-19"-129"15,10-4-258-15,3-9-3870 16,3 4 0-16,5-7 129 15,2 5-516 1,-2-5-129-16,0 12-903 16,-2-1-2838-16,-7-7 0 0,5 9-387 15</inkml:trace>
  <inkml:trace contextRef="#ctx0" brushRef="#br1" timeOffset="469881.8757">6221 16281 774 0,'0'0'3612'15,"0"0"258"-15,0 0-774 16,10 0-2451-16,-10 0-516 16,4 8 0-16,0 1 0 15,1 11 0-15,-1-4 258 16,4 6-516-16,0 7-258 15,-3-4-1032-15,-2-6-2193 16,9 15-258-16,-12-14 388 16</inkml:trace>
  <inkml:trace contextRef="#ctx0" brushRef="#br1" timeOffset="470143.8907">5987 16640 3354 0,'17'9'4644'0,"2"-18"-516"16,15 2 0-16,4-5-3612 15,4-10-129-15,10 4 0 16,1-5-258-16,5 2 129 15,-6-7-129-15,0 9 0 16,-5 2-258-16,-6 2-258 0,-4 8-1032 16,-14-1-2322-1,-8 3-645-15,-5 7-258 16</inkml:trace>
  <inkml:trace contextRef="#ctx0" brushRef="#br1" timeOffset="470488.9104">5969 17071 3096 0,'6'-12'3741'0,"15"0"-774"16,-9-20-645-16,9 15-3999 0,-6-13 258 16,11 17 387-16,-11-2 0 15,4 15 516-15,-5 17 774 16,-6 3 387-16,2 25 516 15,-7-10-258-15,2 19 129 16,-5-7-258-16,0 11 129 16,-1-13-258-16,-4 4 0 15,-3-12-129-15,-2-1-258 16,-3-11-516-16,0-4-2580 15,-8-19-645-15,10-2-903 16</inkml:trace>
  <inkml:trace contextRef="#ctx0" brushRef="#br1" timeOffset="470669.9208">5991 16757 4773 0,'10'0'4257'0,"13"16"-387"15,-23-16-1419-15,17 15-6579 16,-1 2-129-16,-3-4-129 16</inkml:trace>
  <inkml:trace contextRef="#ctx0" brushRef="#br1" timeOffset="471084.9445">6280 16752 4644 0,'13'50'4515'16,"-9"-18"-258"-16,-4-8-258 16,5-8-3612-16,-3 7-387 15,0 0 0-15,1-4 0 16,-2-7 129-16,1 3-129 15,-2-15 129-15,0 0-129 16,0 0 0-16,0 0 0 16,2-7 129-16,-2-5-129 15,1-2-129-15,2 0 129 16,-2 1 0-16,2 3 0 15,-3 10-129-15,9-7 258 16,-9 7-129-16,16 10 0 0,-5 2 0 16,-1-4 129-16,6 5-258 15,-1-2 129-15,-1-4 0 16,2-1 387-16,-3-6-387 15,3-4 0-15,-4-3 0 16,-2-8-516-16,2 1 0 16,-7-11-1161-16,2-1-2580 15,1 1-258-15,-7-2-129 16</inkml:trace>
  <inkml:trace contextRef="#ctx0" brushRef="#br1" timeOffset="471383.9616">6624 16484 6063 0,'8'41'4773'16,"-3"-7"-129"-16,-5-4-645 15,0 11-3999-15,0 3 258 16,-1 2-258-16,0-3 129 15,-2-2 0-15,3 3 129 16,0-16 0-16,7 3 258 16,1-15-258-16,7-1 0 15,4-8 129-15,6 0-258 16,2-7 0-16,4-8-258 0,4 2-387 15,-4-5-387-15,3 11-774 16,-14-4-2451-16,2 2-516 16,-6 2-387-1,-16 0 0-15</inkml:trace>
  <inkml:trace contextRef="#ctx0" brushRef="#br1" timeOffset="491386.1057">5644 17677 1032 0,'0'-7'2064'15,"0"7"-258"-15,0 0 0 16,0 0-516-16,0 0-129 15,-5-13-258-15,5 13-516 16,0 0 129-16,0 0-129 16,0 0 0-16,0 0-129 15,9 0 0-15,-9 0-129 16,23 2 387-16,-9-2-129 0,7 0 129 15,-1 0-129-15,5 0 0 16,1 0 129-16,1 0-258 16,0 2 129-16,-1-5-129 15,0 3-258-15,-4 0 0 16,2 0 129-16,-6 1-258 15,-2 1-387-15,-4 1-516 16,0 2-1677-16,0 1-1419 16,-12-6-129-16</inkml:trace>
  <inkml:trace contextRef="#ctx0" brushRef="#br1" timeOffset="493096.2035">6500 17622 1935 0,'0'0'3096'15,"0"0"-387"-15,8-13-1419 16,-4 1 0-16,-4 12-516 16,8-28 258-16,-8 9-387 15,4 5 129-15,-4-9 0 16,6 1 129-16,-4 5-387 15,3 3-129-15,-2-3 0 16,3 7-129-16,-6 10 0 16,8-11-129-16,-8 11 129 0,12 0-129 15,-12 0 0-15,16 11 0 16,-8 4 0-1,1 2 129-15,-2 1 0 16,2 5-129-16,-1-2 129 0,-1 7 0 16,-1 0 387-16,-1-3-129 15,-2-3 0-15,0 0-258 16,-3 7 129-16,0-8-129 15,0 7 387-15,-3-5-516 16,0-5-258-16,-6-1 0 16,9-17 129-16,-12 53 387 15,12-53 0-15,0 0-387 16,0 0-387-16,-29 57-774 15,29-57-1548-15,-3 13-1677 16,-3-29-387-16,0-7-774 16</inkml:trace>
  <inkml:trace contextRef="#ctx0" brushRef="#br1" timeOffset="493317.2161">6446 17093 4257 0,'-2'-16'4386'0,"2"16"-258"16,0 0-1290-16,0 0-2451 16,14-2-387-16,-4 4 129 15,6 7-258-15,-3-1 129 16,2 4-516-16,5 13-903 15,-2 0-2709-15,-3-5 0 0,6 6-129 16</inkml:trace>
  <inkml:trace contextRef="#ctx0" brushRef="#br1" timeOffset="494010.2558">6807 17395 1 0,'0'-12'4127'0,"0"12"-257"16,0 0-1161-16,0 0-1032 16,0 0-258-16,0 0-516 15,2 26 0-15,-1 3-516 0,4 11 129 16,-1-4 129-1,7 8-258-15,-6-8 0 16,4-1-129-16,-2-1 387 16,2-9-516-16,-9-25 387 0,16 10-258 15,-16-10-516-15,18-19 258 16,-10 1-258-16,3-3 258 15,-2-13-258-15,-1-6 258 16,-1 7-387-16,-1-2 258 16,-2 7 129-16,0 2 0 15,-4 8 129-15,2 7-129 16,-2 11 129-16,1 18 0 15,0 3-129-15,4 8 129 16,1 10 387-16,1 4-387 16,4-13 387-16,0-2-258 15,1-2 387-15,2-11-387 16,-2-9 387-16,5-7-387 0,-5-26-387 15,2-6 516-15,-2-2-516 16,1-9 129-16,-2-7-387 16,-1-4 0-16,1 15-258 15,-10-2-1032-15,9 15-2709 16,-8 0-387-16,1 14-258 15,-3 13 1-15</inkml:trace>
  <inkml:trace contextRef="#ctx0" brushRef="#br1" timeOffset="494360.2758">7308 17227 1419 0,'35'-51'4128'16,"-22"27"-258"-16,-8-8 129 15,-5 6-2967-15,1 3-129 16,-3 4-258-1,-3 5 0-15,-9 3-129 0,5 11 0 16,-8 0 0-16,5 8 0 16,-5 5-129-16,4 7-129 15,-2 10-129-15,5 10 129 16,-2 1-129-16,5 13 258 15,3-2-129-15,4 7 0 16,2-4 0-16,8 4 0 16,3-20 0-16,7-3-129 15,5 1 129-15,3-19-129 0,1-11-129 16,5 2 0-1,-2-10-387-15,-3-7-129 16,5 5-516-16,-18 2-1290 16,5-16-2064-16,-9 13-645 0,-12 4 258 15</inkml:trace>
  <inkml:trace contextRef="#ctx0" brushRef="#br1" timeOffset="495088.3174">5764 17811 1806 0,'-9'32'3870'15,"9"-32"258"-15,-12 8-2064 16,12-8 0-16,-5-14-387 16,5 14-387-16,0-18-129 0,0 18-387 15,0 0 258 1,17-10 129-16,-17 10-258 15,17-8-258-15,-17 8-129 16,25 0-258-16,-12-6 0 0,6 6-129 16,1 2 0-16,2-3-258 15,0 1 129-15,3 0 129 16,2 0-129-16,-1 0 0 15,-26 0 0-15,53 9 387 16,-30-12-387-16,-4-2-129 16,1 5-903-16,-20 0-1290 15,0 0-2193-15,26 23-258 16,-22-30-387-16,-4 7-387 15</inkml:trace>
  <inkml:trace contextRef="#ctx0" brushRef="#br1" timeOffset="498557.5159">5299 16625 516 0,'-15'4'4386'0,"3"1"-129"16,12-5 0-16,0 0-3096 15,-11-2 0-15,11 2-387 16,0 0-129-16,0 0-129 0,3 6 0 16,8 4 0-16,1-1-129 15,5 4 0 1,4 7-258-16,5-1 0 15,1-1-129-15,3 7 0 0,-1 4 0 16,0-3 0-16,-4 3 0 16,0 0 0-16,-5-8 0 15,-3 5 0-15,-5-1 0 16,0-5 129-16,-8-7-129 15,0 4 129-15,-4-6 0 16,0 2 0-16,-8 2 0 16,0 2 129-16,-4-7 0 0,0 2 0 15,0 3-258-15,-1-1 0 16,1 4-129-16,-1 3-516 15,9 4-1161 1,-2-6-2709-16,2 0-129 16,4-1-516-16</inkml:trace>
  <inkml:trace contextRef="#ctx0" brushRef="#br1" timeOffset="499555.573">5953 17534 516 0,'0'0'3354'16,"0"0"0"-16,0 0-1677 16,-12-4-516-16,12 4 0 0,0 0 0 15,0 0 0 1,-12-16-129-16,12 16 0 0,0 0-129 15,0 0-258 1,0 0-258-16,0 0-129 0,-2-11-258 16,2 11 0-16,0 0 129 15,0 0-129-15,10 3 129 16,-10-3-129-16,13 6 129 15,-13-6 129-15,19 10-129 16,-7-2 129-16,-1-5-129 16,7 12 129-16,-1 0-129 15,0-4 129-15,3 10-129 16,-1-5 0-16,0-7 516 0,1 2-387 15,-4-2 129 1,1-3-258-16,-5 0 645 16,-2 5-645-16,-10-11 387 15,16 6-258-15,-16-6-258 0,5 18-129 16,-5-18 387-16,0 12-129 15,0-12-129-15,0 0 129 16,0 0 0-16,-8 13 0 16,8-13 0-16,-9 11 258 15,1 4-129-15,-1 0-258 16,-4-13 387-16,-1 5-258 15,-3 7-258-15,-1-5 258 16,18-9 0-16,-36 23-258 16,17-18-129-16,1-5 258 15,18 0-387-15,-26 72-129 16,26-72-774-16,-16 78-3225 15,16-78-258-15,0 0-645 0,0 55 129 16</inkml:trace>
  <inkml:trace contextRef="#ctx0" brushRef="#br1" timeOffset="545117.1788">19798 7483 1935 0,'-13'0'3612'16,"13"0"-3225"-16,-10-13 129 16,7 1 0-16,0-4 129 15,1-8 0-15,2 2 129 16,-7-16 258-16,7 5-129 0,-4-17 129 15,4 5 0-15,-3-11-258 16,3 3-129-16,0-7-258 16,0 5 129-1,4-8-387-15,0 1 129 0,3 1-258 16,0 0 0-16,-1-2 129 15,5 2-129-15,-3 0 129 16,3 3-129-16,-1 2 129 16,1 4 258-16,-5 4-387 15,3 9 258-15,-5 0-129 16,-3 8 129-16,-1 4-258 15,0 3 258-15,-1 5-258 16,-6 2 129-16,4 3-129 0,-3 2 129 16,6 12-129-1,-9-16 0-15,9 16 0 16,-5-11 0-16,5 11 0 15,0 0 129-15,-9-10-129 0,9 10 0 16,0 0 0-16,-10-6 0 16,10 6 0-16,0 0 0 15,-16 0-129-15,16 0 129 16,-13 6 0-16,13-6 0 15,-14 18-129-15,4-5 129 16,0 4 0-16,1-2 0 16,-5 3 129-16,1 4-129 15,-1-4 258-15,-1 0-387 16,-1-2 258-16,2-2-129 15,2-6 129-15,0 3-258 16,12-11 129-16,-13 5 0 16,13-5-129-16,1-7 258 0,11-8-387 15,6-3 258-15,2-2-129 16,3 0 129-16,3-1-129 15,-1-3 129-15,-1 7-129 16,-8 4 129-16,-3 7 0 16,-1 2-129-16,-3 4 129 15,-9 0 0-15,13 10 0 16,-3 2 0-16,-1 4 129 15,7 1-129-15,-2-1 129 16,2 5-258-16,2 1-258 16,-4-2-2322-16,-3-2-1935 15,0 6-129-15,-11-24 1 16</inkml:trace>
  <inkml:trace contextRef="#ctx0" brushRef="#br1" timeOffset="560457.0563">13615 3006 903 0,'26'-6'2709'16,"-4"2"-2322"-16,-5 2-516 16,3 0 129-16,1-1 0 0,1 1 129 15,-3-1 0-15,2 2 129 16,-2-1 258-1,2-2 129-15,0 2-129 16,0-2 129-16,3 4 129 0,-2-2-258 16,7-3-129-16,-2 1-129 15,4 3 129-15,0-1-129 16,3 1-129-16,-1-2 258 15,5 2-258-15,-3-2 0 16,1 3 258-16,4 0-129 16,2-1 129-16,-5-2-129 15,7 2 258-15,-1-3-258 16,0 3 0-16,0-3 129 15,3 2-129-15,-4-6-129 16,2 6 129-16,-1-1-129 16,1-1 129-16,-2-5-129 15,0 5 0-15,1-4-129 0,0 1 129 16,-1 3-129-16,0-2 0 15,-1 3 0-15,0-2 0 16,0 4 0-16,-2 0 0 16,1 0 0-16,-3 0 129 15,0 1-258-15,3-2 129 16,-3 1 129-16,0-1-129 15,-1 0-129-15,1 0 129 16,-1 1 0-16,1 1 0 16,-3 0 0-16,0 0 0 15,3-1 0-15,-4 1 0 16,3 0 0-16,-2-3 0 15,0 2 0-15,1-1 129 0,-1 1-129 16,1-2 0-16,-1 1 129 16,0 0-129-16,-4-1 0 15,3 3 129-15,-4-3-129 16,-3 1 0-16,-2 0 129 15,0 2-129-15,-3-1 0 16,0 1 129-16,-4 0-129 16,-2-2 258-16,-1 2-129 15,0 0-129-15,-2-1 129 16,0-1-129-16,0 0 0 15,-1 2 129-15,1-2-129 16,-3 2 0-16,-9 0 0 16,19 0 0-16,-19 0 0 0,15 0 0 15,-15 0 0-15,0 0 0 16,10 0 0-1,-10 0 0-15,0 0 0 16,0 0 129-16,0 0-129 0,0 0 0 16,0 0 129-16,0 0-129 15,0 0 129-15,0 0 0 16,0 0-129-16,0 0 129 15,0 0-129-15,0 0 129 16,0 0-129-16,10 0 258 16,-10 0-258-16,0 0 0 15,0 0 0-15,0 0 0 0,0 0 0 16,5-8 0-1,-5 8 0-15,0 0 0 16,0 0 0-16,0 0 129 16,0 0-129-16,0 0 0 15,0 0 129-15,0 0-129 0,0 0 0 16,0 0 0-16,0 0 0 15,0 0 0-15,0 0-129 16,0 0 0-16,0 0-129 16,0 0 258-16,0 0-129 15,0 0 129-15,0 0 0 16,0 0 0-16,0 0 0 15,0 0 0-15,0 0 0 16,0 0-129-16,0 0 129 16,0 0 0-16,0 0 0 15,0 0 0-15,0 0 0 16,0 0-129-16,0 0 0 0,0 0 129 15,0 0-258-15,0 0 0 16,0 0-387-16,0 0 0 16,0 0-387-16,0 0-903 15,0 0-2064-15,0 0-387 16</inkml:trace>
  <inkml:trace contextRef="#ctx0" brushRef="#br1" timeOffset="564589.2924">15284 2759 1032 0,'8'6'129'0,"-1"4"-129"16,7-2 0-16,-2 0 258 15,9 0-258-15,-5 0 258 16,5 0-129-16,3-4 258 15,1-3 129-15,0-1 0 16,5 0 129-16,2-1-258 16,2-8 258-16,-1 5-258 15,5-7 129-15,2 7-258 16,-2-2 129-16,3 2-129 15,1 1-129-15,1 0 0 16,0 3 129-16,1 0-129 16,-1 0 129-16,-1 0-129 0,-1 0 258 15,-4 0 0-15,1 2 0 16,-3-2-129-16,0 0 0 15,-3 0-129-15,1 1 258 16,-4-1-258-16,1 1 129 16,-1 0-258-16,4 3 129 15,-5-3 129-15,4 1-129 16,0-2 0-16,0 0 0 15,4 0 0-15,-5 0-129 16,4 0 129-16,-6 0-129 16,-2 0 0-16,-3 0 0 15,-8 0 0-15,-1 0 0 0,-15 0 129 16,14 4-129-16,-14-4 0 15,0 0-129-15,0 0-129 16,0 0-387 0,-9 6-387-16,-3-6-1161 15,-5-6-1548-15,6 6 259 0</inkml:trace>
  <inkml:trace contextRef="#ctx0" brushRef="#br1" timeOffset="565058.3195">16254 2601 516 0,'0'0'3483'0,"0"0"129"16,12 0-1032-16,-1 2-2709 16,5 6 0-16,1 0 258 15,4 2-129-15,2-1 0 16,0 4 0-16,5-5 0 15,-3 4 129-15,3-3 0 16,1 2 0-16,-4-2 129 16,5 1-129-16,-5 1 0 15,3-1 0-15,-3 2 0 16,0-1 0-16,-2 2-129 15,-4-2 129-15,0 2-129 16,-6-2 258-16,2 1-258 0,-15-12 258 16,18 20 0-16,-18-20 0 15,4 25 258-15,-5-14-129 16,-9 10 129-16,-11-2 129 15,-1 15 387-15,-11-2-516 16,-3 6-129-16,-2 2-129 16,1 1-774-16,5 1-2838 15,6 3-903-15,0-16-387 16</inkml:trace>
  <inkml:trace contextRef="#ctx0" brushRef="#br1" timeOffset="573221.7864">16190 2843 1419 0,'0'0'387'0,"0"0"0"15,3-12-129-15,-3 12 0 16,0 0 387-16,13-6 0 16,-13 6 0-16,14-4 0 15,-3-2 0-15,1 1 129 16,5 1-129-16,7 0-258 15,1-3 129-15,6 1-129 16,5-4 258-16,5 5-129 16,8-4 0-16,4 1 0 15,3-2-129-15,6-1 129 16,-1-1-258-16,2 4 0 15,2-5-129-15,2 6 258 16,-2-7-129-16,-1 10 0 0,2-5 0 16,3 6 258-16,-2-4-258 15,4 5 0-15,-3-2 0 16,-1 4 258-16,0 0-387 15,-1 0 0-15,-4 0 0 16,-3 0 0-16,-2 0 0 16,2 2 0-16,2-2 0 15,-2 1-129-15,-1 1 258 16,2-1-129-16,-5 4-129 15,3-2 129-15,-1 3-129 16,-2 2 0-16,-3-1 129 16,0 0-129-16,1-1 0 15,-3-2 0-15,4 2 129 0,0-3-129 16,0 4 0-16,-1-4 0 15,0 1 0 1,-2 0 129-16,1 0-129 16,-2 3 0-16,-3-3 129 0,-1 1-129 15,-2-3 258-15,2 1-258 16,-5 0 129-16,2-2-129 15,-3-1 129-15,1 0-129 16,-4 0 129-16,-4 3-129 16,0-3 0-16,-8 0-129 15,1 0 129-15,-7 0 129 16,-2 0-129-16,-5 0-129 0,-1-3 129 15,-11 3 0 1,12-7-129-16,-12 7 129 16,0 0-258-16,0-17 0 15,0 17-258-15,-11-16-129 16,11 16 0-16,-25-25-387 0,12 16-258 15,-9-12-645-15,1 6-903 16,0 2-1419-16,-8-9 387 16</inkml:trace>
  <inkml:trace contextRef="#ctx0" brushRef="#br1" timeOffset="573587.8074">19135 2506 258 0,'41'13'2709'0,"-16"-6"-387"0,5 2 129 16,5 0-645-16,8 4-258 16,-1-3-387-16,10 4-129 15,-2-4-129-15,6 3-387 16,-3-1-129-16,3 0 0 15,-5-2-129-15,1-1 0 16,-9 1-129-16,-1-1 258 16,-9 1-258-16,0-3 0 15,-8-1 0-15,-2 3 129 16,-8-4-129-16,-3 6 0 15,-12-11 129-15,4 25-129 16,-10-8 129-16,-12 11-129 16,-12 1 129-16,-7 7-129 0,-11 2 0 15,-11 7 129-15,-4 5-1677 16,-7-2-2838-16,-4-11-129 15,7-5-516 1</inkml:trace>
  <inkml:trace contextRef="#ctx0" brushRef="#br1" timeOffset="594617.0102">21222 2845 1 0,'122'7'773'16,"-60"-6"-128"-16,-4 5-387 16,-1-4 0-16,-3 1 0 15,-4 1-258-15,-2-1 0 16,-1 1 0-16,-4 3 0 15,-5-2 129-15,2 0 0 16,-6-1 0-16,-3 3 258 16,-2-5-258-16,-2 3 258 15,-5-3-258-15,-3 2 258 0,-3-1-258 16,-3-1 129-1,-13-2 0-15,15 2 0 16,-15-2 0-16,0 0-129 16,0 0 129-16,0 0 0 0,0 0-129 15,0 0-129-15,-14 0-258 16,5 0-645-16,-4 0-1290 15</inkml:trace>
  <inkml:trace contextRef="#ctx0" brushRef="#br1" timeOffset="595087.037">21477 2617 2193 0,'53'-1'129'0,"-12"5"-129"16,9 5 0-16,5 1 0 16,-1 6-129-16,6 0 129 15,-3 2 129-15,2-4 258 16,1 0 129-16,-2-1 129 15,-1-1-129-15,-3-2 258 16,-1-2-129-16,-6-2 0 0,-5 1-129 16,-2 0 0-16,-13 0-258 15,0 1 129-15,-14-7 0 16,2 9 387-1,-15-10-129-15,4 14 129 0,-11-8-258 16,-13 14 258-16,-10-6-258 16,-3 13 129-16,-13-2-258 15,-5 10 0-15,-7 0-387 16,-6 2-516-16,3 4-1806 15,5 1-1419-15,-10-12-387 16</inkml:trace>
  <inkml:trace contextRef="#ctx0" brushRef="#br1" timeOffset="615135.1836">20571 3000 129 0,'58'-7'387'15,"-25"1"129"-15,4 0 129 0,-1-1 129 16,7-1 0 0,3 0 129-16,6-2-129 15,0 3 0-15,5-2-387 16,5-1 258-16,0 0-387 0,4 2 0 15,0 1-129-15,0-3-129 16,6 4 129-16,1-4-129 16,-3 3 0-16,0 0 0 15,-2 1 0-15,-2-2 129 16,-4 2-129-16,0-3 129 15,-8 6-129-15,-1-3 0 16,-7 1 0-16,-4 0 0 16,-2 3 258-16,-8-2-516 15,-3 2 516-15,-8 0-258 16,-5 0 258-16,-2 2 0 15,-14 0 129-15,12-2-129 16,-12 2 0-16,0 0-129 0,-9-10 129 16,-2 5-258-16,-2 4-258 15,-5-5 0-15,-2 5 0 16,-2-5-129-16,-1 4 0 15,-1-2-129-15,-1 1 0 16,-4 2-387-16,4-1-645 16,1 2-1032-16</inkml:trace>
  <inkml:trace contextRef="#ctx0" brushRef="#br1" timeOffset="615599.2102">21469 2443 1548 0,'5'12'129'15,"16"10"-129"-15,-1-8 0 16,7 3 0-16,3-4 258 0,4 4 129 15,7-5 258-15,1 1-129 16,7-5 258 0,-1 0 0-16,7-1 129 15,-5-2 0-15,4 2-258 0,-2-4 0 16,0 2-387-16,-4 1 0 15,-3 2 129-15,-6-2-258 16,-6-1-129-16,-3 3 129 16,-7-1 0-16,-9 2 0 15,-14-9 258-15,4 20-129 16,-10-6 0-16,-18 3 129 15,-4 8-129-15,-9 0-129 16,-1 6-258-16,-9 3-774 16,-1 6-2838-16,-6-13 387 15</inkml:trace>
  <inkml:trace contextRef="#ctx0" brushRef="#br1" timeOffset="624538.7216">21536 4050 645 0,'29'-1'2709'16,"-12"-2"-2580"-16,8 1-258 0,6 2 129 16,3 0-129-16,2 1 129 15,1 4 0-15,1-2 129 16,-4 6 0-16,-1-4 0 15,-1 2 258-15,-2 1-258 16,-1 1 129-16,-4 0 0 16,-4 4-129-16,-1-3-129 15,-5 2 129-15,-5 1 0 16,-1 2 0-16,-6 0 0 15,-3 5 129-15,0 1 0 16,-11-2 0-16,-3 4 387 16,-7 1-387-16,-3-1 258 0,-6 0-258 15,-6-1 129-15,-5-4-129 16,-5 2 0-16,-4-7 129 15,0 3-129-15,0-7-129 16,0 1 0-16,5-4-129 16,4 0 0-16,8-2-258 15,8-3-129-15,6 1-774 16,8-2-774-16,11 0 0 15,-7-8-387-15,7 8 775 16</inkml:trace>
  <inkml:trace contextRef="#ctx0" brushRef="#br1" timeOffset="624835.7386">21542 4290 258 0,'10'-2'774'0,"-6"7"129"15,-7 10 129-15,-11 2 129 0,-6 3-129 16,-9-2 516-16,0 6-258 15,-10-7-129-15,1 8 0 16,-2-13-129-16,8 4-129 16,3-12-129-16,9 4-258 15,4-6 0-15,16-2-258 16,-5 11-129-16,12-2 0 15,8-2-129-15,8 4 0 16,6-1 129-16,7 3 0 0,5-3 129 16,2 0-645-1,7 1-1419-15,2 0-2451 16,-13-11 0-16,6 3-128 15</inkml:trace>
  <inkml:trace contextRef="#ctx0" brushRef="#br1" timeOffset="637315.4524">24533 4938 774 0,'7'-205'1032'0,"-12"105"-129"15,-14 4 258-15,-7 5-258 16,-8 6-129-16,-4 8-258 16,-8 9 258-16,-6 8-387 15,-1 14-387-15,-2 7-387 16,1 18-1290-16,-7-1-1677 15</inkml:trace>
  <inkml:trace contextRef="#ctx0" brushRef="#br1" timeOffset="643502.8063">11954 5523 645 0,'114'-20'1032'15,"-47"2"-129"-15,6-3 387 16,3-5-129-16,8 4 129 15,2-2-129-15,1 2-387 16,0 3-387-16,-1 4-129 16,-4 8-774-16,-7 7-3096 0,-15 0 258 15</inkml:trace>
  <inkml:trace contextRef="#ctx0" brushRef="#br1" timeOffset="644065.8385">19963 5349 3225 0,'61'-15'3225'16,"-18"16"-2709"-16,20 3-258 16,10 6-258-16,17 2-258 15,10 1-387-15,11-3-1290 16,14 8-1419-16</inkml:trace>
  <inkml:trace contextRef="#ctx0" brushRef="#br1" timeOffset="661234.8205">12847 3803 1 0,'-167'57'644'16,"73"-15"130"-16,-1 9 0 16,-2 5 129-16,-1 12 0 0,8 1-258 15,6 4-129-15,15 0 0 16,10-1-387-16,11-3 129 15,14-6 0 1,12 1-258-16,11-11 0 0,9 1 129 16,4-7 258-16,14-1 129 15,8 0-129-15,8 1 129 16,6-3-129-16,10-2 129 15,10 1-129-15,7-4 0 16,12-3-129-16,7-9-129 16,7-6-129-16,5-10 129 15,3-7-129-15,4-4 0 16,1-14 258-16,-4-7-258 0,-5-4 0 15,-7-2-258 1,-11-2 258-16,-10 5 0 16,-12-1-129-16,-14 3-129 15,-16 4-516-15,-16 2-516 0,-9 3-903 16,-23 5-129-16,-15 0-258 15</inkml:trace>
  <inkml:trace contextRef="#ctx0" brushRef="#br1" timeOffset="661534.8376">12767 4799 129 0,'-52'-25'1419'0,"39"16"-258"16,13 9-387-16,-12-6-129 16,12 6-516-16,0 0-129 15,17 11 129-15,2-1 129 16,7 3 0-16,6-1 129 15,6 0 258-15,11 0 129 0,9-2-258 16,4-1 0-16,8 0 0 16,2-2-258-16,1-1 129 15,2-2-258-15,0 1 0 16,-9 1-129-16,-5 1 0 15,-11 3 0-15,-12-2 0 16,-8 8 0-16,-12 2 0 16,-17 13 0-16,-10 10 0 15,-22 11-516-15,-15 11-1677 16,-21 6-1290-16</inkml:trace>
  <inkml:trace contextRef="#ctx0" brushRef="#br1" timeOffset="676114.6716">21758 4510 645 0,'-2'-12'1677'0,"2"12"-387"0,0 0 0 15,0 0-516-15,0 0-129 16,0 0-129-16,-10-3-129 16,10 3-129-16,-11 0-129 15,11 0 258-15,-17 0-258 16,6 0 0-16,-4 0 129 15,-1 0-129-15,-5 3 129 16,1-2 0-16,-3 1 0 16,-2-1 129-16,-1 3-129 0,-1-3 0 15,0 4 129 1,-2-5-129-16,4 2 0 15,-4 0 0-15,3 2 129 16,0-4-258-16,-2 1 129 0,3-1 0 16,0 0 129-16,1 0-258 15,0 0 129-15,-1 0-129 16,0 0 258-16,-4 0-258 15,5 0-129-15,-6 0 129 16,1 0 0-16,0 0-129 16,-1 0 0-16,1 0 0 15,-6 2 129-15,5-1-129 16,-2 0 0-16,2-1 0 15,-2 2 129-15,2-2-129 16,-2 1 129-16,2-1-129 16,2 0 0-16,-2 0 0 15,5 0 129-15,-4 0-129 0,3-1-129 16,-2-1 258-16,0 2-129 15,-1-1 0-15,0 1 129 16,0 0-129-16,0 0 258 16,-5 0-258-16,3 0 129 15,-4 1-129-15,2 2 129 16,-4-1-129-16,3 0 129 15,-2 1-129-15,-1-1 129 16,3-1 0-16,1 2-129 16,0-3 0-16,4 1 129 15,0 0 0-15,5 1-129 16,-1-2 0-16,4 0 0 15,-3 0 129-15,5 0-129 0,-4 0 0 16,2 1 0-16,1-1 0 16,-1 0 0-16,0 0 0 15,4 1 0 1,-3-1 0-16,2 1 0 0,-2 1 0 15,1-2 0-15,1 2 0 16,-2-1 129-16,-1 0-129 16,-3 1 0-16,3-1 0 15,-7 1 0-15,2 0 0 16,-3 1 0-16,-1 0 0 15,-2 1 0-15,1-1 0 16,-4 2 0-16,4 0 0 16,-1 0 0-16,-1-1 0 15,0 1 0-15,1 0 0 16,2 0 0-16,-3-2 0 15,3 2-129-15,2 0 129 16,-1-2 0-16,0 0 0 0,4 1 129 16,0-1-129-16,0 0 0 15,0-2 0-15,1 0 258 16,0 2-258-16,2-2 0 15,0 0 0-15,-1 0 129 16,4-1-129-16,1 1 0 16,1-1 0-16,0 0 0 15,4 0 129-15,2 0-129 16,-3 0 0-16,14 0 0 15,-19 0 0-15,7 0 0 16,1 0 0-16,0 0 0 16,0 0 0-16,-2 0 0 0,0 2 0 15,0 1 0-15,-3 2 0 16,0 0 0-16,0 1 129 15,-1 0-258-15,0 0 258 16,0-1-258-16,4-1 258 16,-2-1-129-16,2-1 129 15,0 1-129-15,13-3 0 16,-16 4 0-16,16-4 0 15,-12 2 129-15,12-2-258 16,0 0 129-16,0 0 0 16,-12 1 0-16,12-1 0 15,0 0 0-15,0 0 0 16,0 0 0-16,0 0 0 0,0 0 0 15,0 0 0-15,0 0 129 16,0 0-129-16,0 0 0 16,0 0 0-1,0 0 0-15,0 0 0 0,0 0 0 16,0 0 0-16,0 0 0 15,0 0 0-15,0 0 0 16,-9 1 0-16,9-1 0 16,0 0-129-16,0 0 129 15,0 0-129-15,0 0-129 16,0 0-774-16,-4 12-2580 15,4-12-903-15,0 0-258 16</inkml:trace>
  <inkml:trace contextRef="#ctx0" brushRef="#br1" timeOffset="679899.8881">17605 6682 1677 0,'0'0'1290'16,"7"-9"-645"-16,6 7 0 15,5 1 129-15,5-2-129 16,10 3 387-16,3 0-258 16,7 1 0-16,5-1 0 15,5 6-258-15,3-5 129 16,6 6-129-16,-4-7 0 15,5 1-258-15,-6-1 258 16,2-4-129-16,-10-4 0 16,4 1-129-16,-11-2-129 15,-5 2 0-15,-3 1-129 0,-5 1 0 16,-9 3 0-16,-3-1 0 15,-8 3 0-15,-9 0 0 16,11 0-258-16,-11 0-645 16,0 0-1419-16,-3 6-2193 15,-14-7 387-15</inkml:trace>
  <inkml:trace contextRef="#ctx0" brushRef="#br1" timeOffset="680326.9125">17745 6495 3096 0,'-10'0'3741'0,"10"10"-387"15,0-10-3999-15,-17 20 0 16,3-6-129-16,-3 6 129 15,-7 2 387-15,-4 3 0 16,-2 0 645-16,-3-3 0 0,5 0 258 16,2-4 129-1,9 7-129-15,8-10-129 16,9 6 129-16,10-7-258 15,15 5 0-15,10-4-129 0,9 1 0 16,7-3-129-16,5-2 0 16,4-1-258-16,-1-4-258 15,0 0-258-15,-9-6-258 16,1 1-258-16,-12-3-645 15,-1-3-645-15,-6-1-903 16</inkml:trace>
  <inkml:trace contextRef="#ctx0" brushRef="#br1" timeOffset="680727.9354">18254 6715 1806 0,'11'10'3741'15,"-11"-10"129"-15,0 0-3870 16,14 6 0-16,-5 5-129 15,1 3 129-15,0 3 0 16,1 9 0-16,-1 4 258 16,-2 11 129-16,0 6 0 15,-4 13 0-15,1 13-129 16,-4 12 0-16,-1 8 0 0,3 4 0 15,-3 1-129-15,4-2-129 16,0-7 129-16,2-5 0 16,0-18 129-1,2-6-258-15,-2-14 387 0,0-8-258 16,-1-8-129-16,-2-4-129 15,-1-4-903-15,-2 1-3096 16,0-23-129-16</inkml:trace>
  <inkml:trace contextRef="#ctx0" brushRef="#br1" timeOffset="682075.0125">17522 7172 258 0,'-54'0'774'0,"21"0"0"16,-8-1 129-16,-5-1-129 16,-3-2 0-16,-9 2-129 15,0-1-258-15,-9 1 129 16,0 2 129-16,-7 0 129 15,0 1-258-15,-4 1 129 16,3 5 0-16,5-3-129 0,7 2 258 16,7-2-258-16,12 0-387 15,8-4-129-15,12 0-129 16,14 0 129-16,10 0-387 15,6-3 258-15,12-2-258 16,16-2-129-16,1-1-645 16,14-4-1419-16,9 6-903 15</inkml:trace>
  <inkml:trace contextRef="#ctx0" brushRef="#br1" timeOffset="682347.028">16861 7011 645 0,'-73'16'129'15,"37"-3"-902"-15</inkml:trace>
  <inkml:trace contextRef="#ctx0" brushRef="#br1" timeOffset="688354.3716">20484 4530 258 0,'-26'-1'387'0,"9"1"0"16,-3 1 129-16,-3 1-129 16,-3 3 0-16,-6-1-129 15,1 1 129-15,-8-1-129 16,-2 0 129-16,-2 1 258 0,-5-3 0 15,1 1 0-15,-3-2-129 16,2 0 129-16,-6-1-129 16,4 0 0-16,-3 1-129 15,2-1-129-15,-3 0 0 16,0 3 0-16,-2-3 0 15,1 3 129-15,2-3 0 16,3 4 0-16,-1-4 129 16,6 4-129-16,0-4 129 15,8 0-258-15,2 0 0 16,3 0-129-16,2 0 258 15,2 0-387-15,3-2 0 16,0 1 0-16,0 1-258 16,-2 0 258-16,4 1 0 0,-1 4-129 15,-1 1 129-15,3 0 0 16,-1 6 0-1,-1 0-129-15,-1 0 258 0,-2 2-129 16,0 1 129-16,-2-1-129 16,-4 2 258-16,3 2-258 15,2-4 129-15,-1 3-129 16,1-2 0-16,3-1 129 15,0 0-129-15,4-1 129 16,0 2-129-16,1-2 129 16,2 0-129-16,-2-1 129 15,2 3-129-15,2-2 0 0,0 0 0 16,0 0 0-1,6-2 0-15,-1 1 0 16,2 0 0-16,4 0-129 16,1 1 129-16,1-2 0 0,3 3-129 15,0 0 129-15,1 4 0 16,6-4 0-16,0 2 0 15,3-2 0-15,2-1 0 16,1-2 129-16,3 0 0 16,0-3-129-16,2-2 129 15,1-1 129-15,2-3-258 16,-1-1 129-16,2-1-129 15,3 0 0-15,3 0 129 16,-2-3-129-16,3 1 0 16,0-1 129-16,1-1-129 15,2 0 0-15,-3 2 0 0,2 0 0 16,-4 2 0-16,1 0 0 15,-2 0 0-15,-2 4 129 16,1-2-129-16,-1 4 0 16,2-5 0-1,2 3 129-15,0-3-129 0,2 1 0 16,0 0 0-16,-1-1 129 15,2-1-129-15,0 0 129 16,1 0-129-16,-3 3 0 16,5-3 129-16,-5 1-129 15,5-1 0-15,-1 0 0 16,0 0 0-16,0 0 0 15,-1 0 0-15,-2 0 258 0,-1 0-258 16,2 0 0-16,-5 0 0 16,2 0 0-16,-2 0 0 15,0 0 0 1,2 0 0-16,4 0 0 0,-1 0 129 15,1-1-129-15,1-3 0 16,3 0 0-16,-1-1 0 16,5 3 129-16,-2-4-129 15,0 0 0-15,4 4 0 16,1-3 0-16,2 3 0 15,1-1 0-15,-3 2 0 16,2-1 0-16,1 0 0 16,2 1 0-16,-4 0 0 0,3-1 0 15,-1 1-129 1,0-1 129-16,4 0 0 15,-5-2 0-15,2 2 0 16,-3 0 0-16,1-1 0 0,-7 1 0 16,0-1 0-16,-4 3 0 15,-6-2 0-15,-4 0 0 16,-7 0 0-16,-5 0-129 15,-12 2 129-15,0 0-387 16,1-12 0-16,-9 3 0 16,-6 3-129-16,-9-3 0 15,1 2 0-15,-8-2 129 16,-1 2 129-16,0-3-129 15,2 2 387-15,1-2-129 16,-1 2 258-16,8-1-129 16,1 2 0-16,6 2 0 15,2 1 0-15,12 4-129 0,-13-4 129 16,13 4 0-16,0 0 0 15,0 9 0-15,0-9 0 16,17 13 0-16,-4-6 129 16,3 2 0-16,5 1 129 15,1-2-129-15,6-2 129 16,1 3-129-16,3-2 0 15,-1 0 0-15,1-1 129 16,0-1-129-16,-6 0-129 16,2 2 129-16,-7-2-129 15,-3-1 129-15,-5-1 0 16,-1 1 129-16,-12-4 129 15,12 4-129-15,-12-4 129 0,0 0 129 16,-11 16-258-16,-1-4 129 16,-7 5-129-16,-5 4-129 15,-1 7-387 1,-8 2-1161-16,-1 1-2709 0,1 12-387 15,-4-14-129-15</inkml:trace>
  <inkml:trace contextRef="#ctx0" brushRef="#br1" timeOffset="692430.6048">20742 5120 1 0,'49'0'257'16,"-19"0"259"-16,1 0-129 15,3 0 129-15,3-2 0 16,-2 0-258-16,4-2 0 0,-1-1 129 16,3 1-129-16,-4 1-129 15,6-1 0-15,-1 1-129 16,1 2 258-16,2-3-129 15,1 1-129-15,4 1 129 16,-1 1-129-16,4 0 129 16,-2-1 0-16,3 1 129 15,-1-1-129-15,1 2 0 16,0 0 0-16,-5 0-129 15,2 0 129-15,-3 0-129 16,-2 0 0-16,0 0 0 16,-3 0 0-16,1 0 129 15,-3 0-129-15,2 0 0 0,-3 2 0 16,2 1 258-16,-2-1-258 15,-1-1 0-15,1 0 129 16,-5 1-129-16,1-1 0 16,-3 0 0-16,0-1 0 15,-2 0 0-15,-3 2 0 16,0-1 129-16,0 0-129 15,-4 1 0-15,2-1 0 16,-3 2 0-16,0-3 0 16,1 2 0-16,2-1 0 15,-3 0 0-15,0 1 0 16,2 0 0-16,-2 0 0 15,1 1-129-15,-3-1 129 0,0 3 0 16,-3 0 0-16,0 0 0 16,0-2-129-16,-2 2 258 15,1 4-258 1,-3-3 129-16,1 2 0 0,-1-3 0 15,2 3 0-15,-4 0 0 16,0-3 0-16,0 2-258 16,-12-7 258-16,14 13 0 15,-14-13 0-15,14 13 0 16,-14-13 0-16,9 10 0 15,-9-10 0-15,5 16 0 16,-5-16 0-16,4 14 0 0,-4-14 258 16,0 0-258-16,1 14 129 15,-1-14 0 1,0 0 0-16,-1 11 0 15,1-11 129-15,0 0-129 16,-16 12 129-16,16-12-129 0,-16 8 0 16,16-8-129-16,-21 9 0 15,9-5 258-15,-1 1-258 16,0-2 0-16,-3 5 129 15,3-3-129-15,-4-2 0 16,-1-1 0-16,0 5 129 16,-2-5 0-16,3 0-129 15,-4 1 129-15,5-3-129 16,-2 1 258-16,1 1-129 15,1 1 0-15,2-2 0 16,0 0-129-16,2 0 129 16,-1 1-129-16,4-1 129 0,-3 1-129 15,3 0 0-15,-2-1 258 16,-1 0-258-16,2 0 0 15,0 0 0-15,0-1 129 16,-2 0 0-16,0 0 0 16,-1 0 0-16,0-1-129 15,-2-1 129-15,2-1-129 16,-5 2 258-16,-2 0-258 15,0 0 0-15,-5 1 0 16,-1 0 0-16,-2 0 0 16,-7 0 0-16,0 0 0 15,-6 2 0-15,-1 1 0 16,-3 0 0-16,-3-1 0 0,-1 2 0 15,-3-2 129-15,-2 1-129 16,-4-1 0-16,1 1 0 16,-2-3 0-16,-4 1 0 15,-2-1 129-15,-5 0-129 16,-1 0 0-16,0 0 129 15,1 0-129-15,-4 0 0 16,0 0 0-16,2 1 129 16,-5-1-129-16,2 2 0 15,-8-2 0-15,-1 2 129 16,-2-2-129-16,-1 1 0 15,0-1 258-15,1 1-129 16,2 0-129-16,3 0 129 0,1-1 0 16,2 1 0-16,3 2 0 15,2 0-129 1,1-1 129-16,-2-1-129 15,4 4 0-15,0-2-129 0,7 1 258 16,-2 2-258-16,5-4 129 16,0 3 0-16,2-1 0 15,1 1 0-15,6-2 129 16,0 1-129-16,2 0 0 15,0 0 258-15,3 0-129 16,1 1-129-16,2-1 129 16,0 3 0-16,3-4-129 15,1 4 129-15,1-2-129 16,4 2 129-16,-2-2-129 15,4 1 0-15,3-2 129 16,0 1-129-16,4-3 0 16,0 0 0-16,5-1 0 0,2 2 0 15,1-3 258-15,5 2-516 16,0-1 258-16,12-1 0 15,-12 2 0-15,12-2-129 16,0 0 0-16,0 0 0 16,0 0-258-16,0 0-129 15,0 0-258-15,0 0-129 16,0 0 0-16,0 0-129 15,0 0-258-15,0 0-258 16,8-5-516-16,-8 5-387 16</inkml:trace>
  <inkml:trace contextRef="#ctx0" brushRef="#br1" timeOffset="694167.7039">18841 5435 1 0,'-9'-3'1031'16,"-3"2"-128"-16,12 1-258 15,-19-1-129-15,7 1-129 16,2 0 0-16,-6 0-258 15,4 0 0-15,-1 0 0 0,1 1-129 16,0 0 0-16,12-1 129 16,-17 3-129-16,17-3 0 15,-12 1 0 1,12-1 0-16,-13 3 0 15,13-3 0-15,-11 7 258 0,11-7-129 16,-14 6 0-16,14-6 0 16,-20 11 129-16,11-8 129 15,-3 2-129-15,3-3 129 16,-6 3 0-16,5 0-129 15,-4 0 0-15,4-1 0 16,-2 1-129-16,3 2 0 16,0-2 129-16,9-5-129 0,-15 15-129 15,15-15 129 1,-9 13-129-16,9-13 0 15,-3 18 0-15,3-9-129 16,0-9 129-16,2 21 0 0,3-10 0 16,3-1 0-16,1 4 0 15,4-3 0-15,4 0 129 16,2 1 0-16,5-1-129 15,1-2 129-15,10 0 0 16,-2-1-129-16,8-1 258 16,1-2-129-16,6-1-129 15,-1-1 0-15,6-2 129 16,4-1-129-16,-2 0 129 15,5-5-129-15,2-2 129 16,3 0-129-16,5-3 129 16,7 2-129-16,-1-5 0 15,1 5 258-15,3-3-258 0,3 2 0 16,0-1 0-16,6 1 0 15,-2 0 129-15,4 0-129 16,-2 0 0-16,2 2 129 16,3 1-129-16,-3 0 0 15,5 0 0-15,-3-1 0 16,-1 1 0-16,2-1 0 15,-1 1 0-15,-2-2 0 16,2 4 0-16,-3-4 0 16,3 5 0-16,-2-2 0 15,0 3 0-15,-2 0 0 16,1 2 0-16,1 0-129 15,-3 0 129-15,1 0 0 0,-3 2-129 16,-5 0 129-16,2 3 0 16,-5 1 0-16,-4-1 0 15,-4 2-258 1,-3-1 258-16,-6 1 0 0,-7-1 0 15,-3 1-129-15,-11-1 129 16,-5 1-129-16,-7 1 129 16,-5-1 0-16,-9 0 0 15,-5 1 0-15,-6 3 0 16,-3 0 0-16,-8 5 129 15,-7-5-129-15,-8 5 0 16,-3-2 0-16,-8 2 0 16,-4-1 0-16,-8-1 129 0,-8-1-129 15,-4 0 0 1,-7 0 0-16,-2-3 0 15,-7 0 0-15,-2-2 0 16,-3 0 258-16,-3-4-258 0,-5 0 0 16,-3-4 129-16,-2 0 0 15,-7-1-129-15,-4-3 129 16,-5-5-129-16,-7-1 129 15,-6-2-129-15,-2 0 0 16,-2-4 0-16,-4 2 0 16,-3-3 129-16,-4 4 129 15,0-3-258-15,3 6 129 16,1-4 0-16,-2 9-129 15,-1 0 129-15,1 3-129 16,2 2-129-16,3 4 129 16,2 2-129-16,-4 6 129 15,2 1-129-15,8 1 258 0,2 3-129 16,10 1 0-16,3 3 129 15,10-2-129-15,6 5 0 16,13-5 129-16,11 4-129 16,6-1-129-16,14-2 0 15,5-2 129-15,16-1-129 16,3-2-129-16,14-1 129 15,8 2 0-15,10-1 0 16,14-3 129-16,6-4-129 16,11 3 129-16,8-4 0 15,10-2 0-15,9-4 0 16,8-1 0-16,12 0-129 0,6-5 129 15,6 1-258-15,7-8 258 16,7 3-129-16,-1-5 129 16,11 0-129-16,0 0 0 15,-2 1 0-15,3-4 129 16,4 4-129-16,0-1-129 15,3 3 129-15,-3-1 129 16,-1 1-129-16,-1 2-129 16,2 2 129-16,0 2-258 15,-5 0 129-15,-3 2 129 16,2 1-258-16,-4 2 0 15,2 0 258-15,-5 3-258 16,-8 3 258-16,-1 0 0 0,-6 4 0 16,-1 0-129-16,-8 0 0 15,-4 2 0 1,-5 0-129-16,-9-2 129 15,0 0 0-15,-3 0-258 0,-9 0 129 16,-3-1-258-16,-7 0 0 16,-6-2-129-16,-13-2 0 15</inkml:trace>
  <inkml:trace contextRef="#ctx0" brushRef="#br1" timeOffset="697380.8879">18718 4598 516 0,'-29'-5'903'15,"12"5"-129"-15,-3 8-258 16,-1 4-129-16,-4 9-258 15,5 5-129-15,-1 2 0 16,2 6 0-16,3 4 0 16,1 1-129-16,6-4 0 15,2-3-387-15,3-9-1677 16</inkml:trace>
  <inkml:trace contextRef="#ctx0" brushRef="#br1" timeOffset="699000.9806">18387 4716 645 0,'0'0'903'15,"0"0"129"-15,0 0 258 16,0 0-258-16,0 0 0 0,0 0 258 15,0 0-516-15,-1-10-129 16,1 10-129-16,0 0-258 16,-12-10 129-1,12 10-129-15,-12-10 0 0,12 10-129 16,-9-13 258-16,9 13-387 15,-11-7 258-15,11 7-258 16,-7-13 129-16,7 13-129 16,-6-10 129-16,6 10-129 15,0 0 129-15,-16-15 129 16,16 15-129-16,-13-12 0 15,13 12 0-15,-21-11 0 0,11 2 0 16,-4 2 0-16,0-4 258 16,-2 1-258-1,0 1 0-15,-1-3 129 16,-1 2-129-16,0-3 129 15,-3 2-129-15,3-2 0 0,-6 0-129 16,2 0 0-16,-2-2 129 16,-1 3-129-16,1-3 0 15,-2 3 0-15,2-4 0 16,0 3 0-16,3 2 0 15,-4-2 0-15,2 1 129 16,-1 1-129-16,0 0 0 16,-1 1 0-16,-3-2 129 15,0 1-129-15,1 0 129 16,-1-3 0-16,-1 4-129 15,0-5 129-15,3 6-129 16,-2-5 258-16,-2 5-129 0,2-3-129 16,-2 2 0-16,-2-2 0 15,0 5 0-15,-2-3 129 16,1 1-129-16,0 1 0 15,3-1 0-15,-4 2 0 16,6 2 0-16,-1 0 0 16,1 2 0-16,0 0 129 15,1 0-129-15,-1 2 0 16,0 1 0-16,2 0 0 15,-3 0 129-15,1 0-129 16,-2 0 0-16,2 2 0 16,-2 3 0-16,-2-1 0 15,-1 2 0-15,0 0 0 0,-2 0 0 16,-2 3 0-16,0-2 0 15,0 1-129-15,0 2 258 16,1 1-258-16,2 1 129 16,0 1 0-16,2 1 0 15,-1 0 0-15,2-1 0 16,-2 4 0-16,1-2 129 15,0 1-129-15,2 1 129 16,2-3-129-16,1 1 129 16,4-2-129-16,2 0 129 15,4-3-258-15,4 3 129 16,1-7 0-16,12-6 0 15,-16 10 0-15,16-10 0 0,0 0 0 16,-11 7 0-16,11-7 0 16,0 0 0-1,0 0-129-15,0 0-129 16,0 0-645-16,0 0-258 0,0 0-387 15,6-18-387-15,-6 18 0 16,9-24-516-16,0 10 387 16,-4-5 0-16</inkml:trace>
  <inkml:trace contextRef="#ctx0" brushRef="#br1" timeOffset="699580.0137">16312 4077 1 0,'0'0'1418'15,"-4"-13"-386"-15,4 13-387 16,-15-5-129-16,15 5 129 15,-18 0 0-15,8 0-258 16,-2 0 129-16,1 5-258 16,-1 1 129-16,1 4-129 15,-2-3 0-15,1 5 129 16,0 0-129-16,-1 1 129 15,-3 2-129-15,2-1 129 16,-5 2 0-16,-1-1 0 16,-1 3 0-16,-2-1 0 15,2 0 129-15,-2-3-258 0,2 1 129 16,1-1 129-16,1-2-258 15,4-1 0-15,3-3 129 16,12-8-258-16,-17 16 0 16,17-16 0-16,-7 17-129 15,7-17 0-15,0 17 0 16,5-7 0-16,4 2 0 15,2 2 0-15,6-3 129 16,3 3-129-16,4-1 129 16,5 0 0-16,1-3 129 15,6 2-129-15,-3-4 0 16,4-2 129-16,-3-4-258 0,-1 0 258 15,-3-2-129-15,-2 0-129 16,-8 0 129-16,-2 0-129 16,-4 0 0-1,-4-2-129-15,-10 2-774 16,8 10-3096-16,-8-10-258 0,0 0-129 15</inkml:trace>
  <inkml:trace contextRef="#ctx0" brushRef="#br1" timeOffset="709050.5554">23161 5250 516 0,'1'13'645'0,"-1"-13"387"16,-4 11-516-16,4-11 129 15,-9 10-129-15,9-10 0 0,-10 8 0 16,10-8 129-16,-16 7-129 15,16-7 129-15,-20 6 0 16,4-1-258-16,2-4 0 16,-6 2-129-16,-1-2-129 15,-3 0 0-15,-1-1-129 16,-3 1 258-16,-1-1-129 15,0 0 0-15,-1 0-129 16,1 3 129-16,-3-3-129 16,6 1 129-16,-6-1-129 15,2 2 0-15,1-1 129 16,-3-1-129-16,-2 0 0 15,4 1 0-15,-3-1 0 0,-2 0 0 16,1 0 0-16,1 0 258 16,-2 0-258-16,0 0 0 15,3 0 129-15,-2 0-129 16,1 0 0-16,-1 0 0 15,-2 0 0-15,1 0 129 16,-3 0-129-16,2 0 0 16,-5 0 0-16,3 0 129 15,-6 0-129-15,1 0 0 16,-2 0 0-16,-1 0 129 15,-2 3-129-15,-4 0 0 16,-1 1 0-16,-4 0 0 0,1-2 0 16,-4 4 0-16,0-2 0 15,-3 1 0-15,-1-4 0 16,2 2 0-16,-1 0 0 15,2-1 0-15,-1-1 0 16,-3 1 0-16,3-2 129 16,2 1-258-16,4 1 129 15,-2-2 0-15,4 2 0 16,3-1 0-16,2-1 0 15,0 2 0-15,4-1 0 16,-1 1 0-16,0 0 129 16,0 0-129-16,-2 1 0 15,-2 0 0-15,0 1 0 0,-1-1-129 16,-1 0 129-16,-1 0 0 15,1 1 0 1,-1-1-129-16,-1 0 129 16,1 1-129-16,0-2 129 0,2 0 129 15,-3 3-129-15,-2 2 0 16,2-4 0-16,-1 1 0 15,1 3 129-15,0-3-129 16,3-1 0-16,-1 3 0 16,2 0 0-16,3-1 0 15,-1 0 0-15,2 2 129 16,1-1-129-16,1-2 0 15,1 3 0-15,-2 1 0 16,3-2 0-16,-4 1 0 16,1 0 0-16,1 2 0 15,-2-2 0-15,3-1-129 16,-1 1 129-16,5-2 0 0,-1-3 0 15,3 1 0-15,4 0 0 16,2-2 0-16,3 0 0 16,4-1 0-16,0 2 0 15,2-1 0-15,2 2 0 16,3-2 0-16,0 1 0 15,2 2 0-15,2-2 0 16,1 0 0-16,2-1 0 16,10-1 0-16,-15 3-129 15,15-3 129-15,-10 3 0 16,10-3 0-16,0 0-129 15,0 0 129-15,0 0-129 16,0 0 129-16,0 0-129 0,0 0-129 16,0 0 258-16,0 0 0 15,0 0-129-15,-7 10 129 16,7-10 0-16,0 0 0 15,0 0 0-15,0 0 0 16,0 12 0-16,0-12 0 16,0 0 0-16,0 0 0 15,4 14 0-15,-4-14 0 16,0 0-129-16,0 0 129 15,9 12 0-15,-9-12 0 16,0 0 0-16,0 0 0 16,12 13 0-16,-12-13 0 15,0 0 0-15,11 5 0 0,-11-5 0 16,9 7 0-16,-9-7 0 15,12 6 0 1,-12-6 0-16,18 2 0 16,-7 0-129-16,1-1 129 0,0 1 0 15,0-2 0-15,1 1 0 16,1-1-129-16,-2 0 129 15,2 0 0-15,-3 0-129 16,-2 0-129-16,-9 0 0 16,16 0 0-16,-16 0-516 15,0 0-645-15,0 0-516 16,9 2-1419-16</inkml:trace>
  <inkml:trace contextRef="#ctx0" brushRef="#br1" timeOffset="711146.675">18058 5527 1 0,'-7'-13'1031'0,"-5"0"130"16,12 13-129-16,-15-12-258 15,15 12 0-15,-17-8-258 16,17 8 258-16,-22-10 0 15,13 5-129-15,-7 0 0 16,7-1-129-16,-8 0 0 16,6 0 129-16,-6-5-387 15,4 3 387-15,-2-3-387 0,-1 1 0 16,-1-2-129-16,-3 2 258 15,1-3-129 1,-4 2 0-16,-3 1-129 16,-2 1 258-16,0-2-258 0,-2 4 0 15,0-2 0-15,-1 2 0 16,-3 2 0-16,-1-1 0 15,0 1 129-15,-4 2-258 16,-2 0 129-16,-1 1 0 16,-2 1-129-16,-1 1 129 15,2-1-129-15,2 1 0 16,-3 0 0-16,5 0 0 15,0 0 0-15,4 0 129 16,2 0-129-16,-1 0 0 16,2 0 0-16,0 0 0 15,1 0 129-15,-2 0-129 16,0 2 0-16,-3 0 0 0,2 2 0 15,-4 1 0-15,-1-1 0 16,1 0 129-16,0 1-129 16,5 2 129-16,-3-2-129 15,10 2 129-15,-3-1-129 16,5 4 258-16,4-4-258 15,2 3 0-15,1-2 0 16,5 2 0-16,0-3 0 16,12-6 0-16,-17 8 0 15,17-8 129-15,0 0-129 16,-12 5 0-16,12-5 0 15,0 0 0-15,0 0 0 16,0 0 0-16,0 0 0 0,0 0-129 16,4-8 129-16,-4 8 0 15,8-16 0-15,-4 5-258 16,1-2 258-16,1 0 0 15,-3 0 0-15,3 1 0 16,-2 0 0-16,-4 12 0 16,4-20 0-16,-4 20 0 15,4-11 0-15,-4 11 0 16,0 0 0-16,0 0 0 15,0 0 0-15,0 0 0 16,0 0 0-16,-8 0 0 16,8 0 258-16,0 0-258 15,-15 14 0-15,15-14 129 0,-14 13-129 16,3-5 129-16,11-8-129 15,-21 20 129 1,12-11-129-16,-3 2 129 16,0-4-129-16,12-7 129 0,-18 18-129 15,18-18 129-15,-11 14-129 16,11-14 0-16,0 14 0 15,0-14 0-15,16 18 0 16,1-10 0-16,4 3 258 16,4-1-258-16,3 2 387 15,1-4-387-15,3 0 258 16,-1-1-129-16,-2-3 0 15,-5 3-129-15,-3-5 0 16,-4 0 0-16,-1 1-258 16,-16-3-1419-16,9 0-2709 15,-9 0-258-15,0 0 258 16</inkml:trace>
  <inkml:trace contextRef="#ctx0" brushRef="#br1" timeOffset="714565.8708">18257 6395 1 0,'-7'7'1934'16,"7"-7"-644"-16,-15 0-387 15,5-5-258-15,-2 0-129 16,-2-2 0-16,-2-1 129 0,-5-4-129 16,-2 0 129-16,-4-3-129 15,-4 2 0-15,-1-2 0 16,-3-1-129-16,-1 1 0 15,4 4 0-15,-5-3 0 16,6 3 0-16,-2 0-387 16,3 0 129-16,0 0-258 15,3 1 258-15,-2-1-129 16,0 2 0-16,1-2 0 15,-1 4 129-15,2-1 0 16,-2 3 129-16,0-1-129 16,-3 2 129-16,3 2-129 15,-3 1 0-15,2 1 0 0,1 0-129 16,-1 2 258-16,1 4-258 15,1 0 0 1,4 1 0-16,-1 5 129 16,7-1 0-16,-6 2 0 0,8-2-129 15,3 1 129-15,1-1-129 16,4 0 129-16,3 0-129 15,5-11-129-15,-3 14 0 16,3-14 129-16,0 12-129 16,0-12 129-16,0 0-129 15,8 8 0-15,-8-8-516 16,13 0-387-16,-13 0-258 15,17-13-258-15,-10 0-258 16,5-2 129-16,-3-4 0 16,6 0 129-16,-7-3 129 15</inkml:trace>
  <inkml:trace contextRef="#ctx0" brushRef="#br1" timeOffset="714991.8952">17324 6056 1 0,'0'0'644'15,"0"0"130"-15,0 0 0 16,0 11 129-16,-5-1 0 15,-8 3 0-15,-4-1 129 16,-3 3 258-16,-8-5-387 16,7 6 129-16,-12-9-129 15,12 6 129-15,-9-7-258 16,7 4-258-16,-1-5 129 15,7 3-258-15,4-1-258 16,1 0 129-16,12-7-129 0,-13 18-129 16,13-7 0-16,0 0 0 15,1 1 0-15,7 5-129 16,1-3 129-16,3 3 0 15,3-2 0-15,5 2 0 16,1-3 0-16,1 1 0 16,3-5 129-16,2 1 0 15,2-6 129-15,-3 4-129 16,3-5 0-16,-4 1 0 15,-1-1 0-15,-5 0 129 16,-2-3-129-16,-3 4-129 16,-5-3 0-16,-9-2-387 0,16 10-1032 15,-11 0-2709-15,-5-10-387 16,6 14-129-1</inkml:trace>
  <inkml:trace contextRef="#ctx0" brushRef="#br1" timeOffset="719274.1401">15929 4721 516 0,'59'75'387'16,"-24"-33"129"-16,-5 5-258 16,0 2 0-16,1 3 0 15,0 2-258-15,-3 2 0 16,2 3 0-16,-2 0 0 15,2 1 0-15,1-6 0 16,-2 5 129-16,2-8-129 0,2 2 129 16,0 0 0-16,0-1 0 15,4-1-129-15,-2-2 258 16,4 5-129-16,-2-4-129 15,2 2 0-15,0 1 0 16,-4-5 0-16,2 1-129 16,-4-4 258-16,2 4-129 15,-3-9 0-15,2 1 0 16,-3-4 0-16,4-2 0 15,0 0 0-15,-2 1-129 16,3 0 129-16,-1-1-258 16,2 5 258-16,-4-2-129 15,8 7 0-15,-7-2 129 0,6 5 0 16,-4-1 0-16,0-2 0 15,0 2 0-15,-3-2 0 16,1 1 129 0,-4-6 0-16,1-2 129 0,-2-1-129 15,1 2 129-15,-6-3-258 16,1 1 129-16,-1-2 0 15,-4 1 129-15,-2-1-258 16,-5-2 129-16,-1 2 0 16,-3-5 0-16,-2 0 0 15,1-4 129-15,-4-1-258 16,2-3 129-16,-3-3 0 15,2-3-129-15,-1-3 0 0,0-2-129 16,-4-11 129 0,6 13-129-16,-6-13 129 15,0 0-258-15,0 0 0 16,2 13-387-16,-2-13-1935 0</inkml:trace>
  <inkml:trace contextRef="#ctx0" brushRef="#br1" timeOffset="728980.6952">16346 4092 903 0,'-13'-1'2967'15,"13"1"-2193"-15,0 0-1032 16,0 0-1032-16,0 7-1805 0</inkml:trace>
  <inkml:trace contextRef="#ctx0" brushRef="#br1" timeOffset="779126.5635">13768 7469 129 0,'-6'-17'1032'16,"6"17"0"-16,-9-13-129 15,9 13-129-15,-13-8 0 16,13 8-387-16,-16-3 129 0,16 3-387 15,-17 3 0-15,17-3-129 16,-13 20-129-16,10-6 129 16,2 4 0-16,1-1-129 15,0 6 129-15,1-1 0 16,6 0 0-16,3-3 0 15,4 1 0-15,0-6 0 16,3 1 0-16,2-5 0 16,-4 0 129-16,4-5 129 15,-2-3 129-15,0-2 0 16,-1 0 129-16,-3-6-129 15,3-6 129-15,-7-4-129 16,6 2 129-16,-9-5-129 0,1-2 129 16,-7-1-129-16,0 0 0 15,-3 2-129 1,-6 2-129-16,-1 3 129 15,-2 2-258-15,0 5 129 0,1 4-129 16,1 4 0-16,-1 4-129 16,2 8 129-16,1 6 0 15,5 2-129-15,3 6 129 16,0 2-129-16,2-2 129 15,6-4 0-15,3-1 0 16,5-6 0-16,1-3 129 16,2-8 0-16,-1-4 0 15,-2-6 129-15,0-6-129 16,-3-6 0-16,-1-2 129 15,-8-2-129-15,-1-6 258 16,-3 4-129-16,-5 0-129 16,-5 5 0-16,-3 3 129 0,-3 5 0 15,0 7-129-15,-1 4 0 16,-3 8-129-16,6 9 0 15,1 5 129-15,2 0-258 16,3 3 129-16,3 0 0 16,1-1 0-16,4-6-129 15,0-3 129-15,0-2-516 16,0-13-903-16,5 16-2838 15,8-2-258-15</inkml:trace>
  <inkml:trace contextRef="#ctx0" brushRef="#br1" timeOffset="780795.659">15456 8064 1548 0,'0'0'1161'16,"-7"-10"-258"-16,7 10-258 16,-9-14-258-16,9 14-129 15,-9-15 0-15,9 15 129 16,-15-12-258-16,6 6-129 15,-2 2 129-15,-2 1 0 16,1 2 0-16,-5 1-129 16,3 4 258-16,-5 4-258 15,3 6 129-15,-2 4-129 0,-2 4 258 16,4 5-258-16,-1-1 129 15,3-2 0-15,0 2-129 16,5-2 258-16,3-3-129 16,3-1 129-16,3-8 129 15,0 0 0-15,0-12 129 16,17 15-129-16,-5-14 129 15,5 0-258-15,-1-1 129 16,2-6 0-16,0-5-129 16,0-1-129-16,-5 0 0 15,0-3 0-15,-6-3 258 16,2 1-258-16,-9-6 129 15,0 4-129-15,-3 0 258 0,-4 2-129 16,-4-2 0-16,-1 4 0 16,-1 2 0-16,1 6-129 15,0 5 0 1,0 2-129-16,2 7 0 0,2 8 0 15,1 6 0-15,2 2-129 16,1 5 129-16,4-1-129 16,0 2 129-16,0-4 0 15,8-5 0-15,0-2 0 16,6-9 129-16,5-4-129 15,-2-5 129-15,5-11 0 16,1-5 0-16,2-6-129 16,-3-5 129-16,2-5 0 0,-5-1 0 15,-5 2-129 1,-3-3 129-16,-7 5 129 15,-4 2-129-15,-3 6 0 16,-9 5-129-16,-2 2 0 0,-4 9 129 16,-4 5-129-16,2 4 0 15,-5 12 129-15,4 7-258 16,2 7 129-16,5 6 129 15,2 3-258-15,3 2 129 16,6-3 0-16,3-2 0 16,6-6 0-16,3-9 129 15,5-2 0-15,0-13 129 16,4-5-129-16,-5-4 258 15,5-10-258-15,-5-4 129 16,0-1-129-16,-7-4 0 16,2-3 0-16,-8-1 0 0,0 6-129 15,0 2 129-15,-5 3-129 16,-4 2 129-16,9 13-129 15,-15-11 0-15,15 11 0 16,-16 6 0-16,16-6 0 16,-9 19-129-16,3-9 129 15,0 1 0-15,6-11 0 16,-5 17 0-16,5-17 0 15,0 0 129-15,-1 13-129 16,1-13 0-16,0 0 129 16,0 0-129-16,0 0 129 15,0 0-129-15,0 0 129 16,0 0-129-16,0 0 129 0,0 0 129 15,0 0-129-15,0 0 0 16,0 0-129-16,0 0 129 16,0 0-129-16,-11 6 0 15,11-6 0-15,0 0 129 16,0 0-129-16,0 0-129 15,0 0 129-15,0 0 0 16,0 0 129-16,0 0-129 16,0 0 0-16,0 0-129 15,0 0 129-15,0 0 0 16,0 0-258-16,0 0-258 15,0 0-258-15,0 0-903 16,0 0-2580-16,-12 10-645 0,12-10 129 16</inkml:trace>
  <inkml:trace contextRef="#ctx0" brushRef="#br1" timeOffset="802815.9185">13766 6225 3999 0,'21'11'4257'16,"-21"-11"-258"-16,3 21-3999 15,8-1 0-15,2 7 129 16,0 3-129-16,3 4 129 15,-3 9 258-15,-3-2 0 16,2 7 258-16,-8 3-258 16,8 4 387-16,-9-1-258 15,9 5 0-15,-8 1 129 0,5 2-258 16,-1 1-129-16,2 3-129 15,0-3 129-15,0 2-258 16,2-4 129-16,-4-1-129 16,3-4 0-16,-4-4 129 15,0-4-258-15,-2-6 258 16,-2-3-129-16,-2-9 0 15,-1-5 129-15,0-4 129 16,0-5-258-16,0-3 129 16,0-13 0-16,0 0 0 15,0 0 0-15,0 0-129 16,-12-4 129-16,7-12-129 0,-4-3 129 15,-2-4-129-15,-1-5 0 16,-2-2 0-16,-2-2 0 16,0 0 0-1,0-3 0-15,-2 1 0 0,0 1 0 16,0 5 0-16,-1-2 0 15,1 5 0-15,0 1 129 16,1 5-129-16,0-1 129 16,4 5-129-16,-1 0 129 15,3 2 0-15,0 2 0 16,4-1 129-16,7 12-129 15,-12-16 0-15,12 16 0 16,0 0 0-16,-7-11-129 0,7 11 129 16,0 0-129-1,0 0 0-15,0 0 0 16,5 6-129-16,-5-6 129 15,13 19 0-15,-4-3 0 0,3 5 0 16,3 3 0-16,-1 4 0 16,5 1 0-16,-1 5 0 15,3 0 0-15,-2 0 0 16,-1-1 0-16,0-3 129 15,-2 4-258-15,3-6 258 16,-3-1-129-16,-2-6 0 16,-2 1 0-16,2-4 129 15,-3-4-129-15,0-3 129 16,-11-11 0-16,18 11 129 15,-18-11-129-15,13 0 258 16,-9-11-129-16,4-5 0 16,-4-8 0-16,4 1 0 0,-3-8-129 15,3-2 0-15,0-5 0 16,3-2-129-16,-1-1 129 15,2 4-129-15,4 0 0 16,-3 2 0-16,2 4 129 16,-4 4-129-16,1 7 0 15,-1 4 0-15,-3 6 0 16,-8 10 129-16,8-13-129 15,-8 13 0-15,0 0 0 16,0 0 0-16,0 0-129 16,-5 0 0-16,5 0-387 15,-12 4-258-15,12-4-774 16,0 0-1419-16,0 0-1419 0,0 0-774 15,14-7-387-15</inkml:trace>
  <inkml:trace contextRef="#ctx0" brushRef="#br1" timeOffset="804482.0137">15818 6427 645 0,'-13'0'4515'15,"13"0"258"-15,-12 6-387 16,2-2-3612-1,8 8-258-15,-3 2-516 16,2 7 129-16,-2 8-258 16,-1 3 258-16,-5 6 0 0,3 11 129 15,-9 2 129-15,5 9 0 16,-8 2 0-16,6 9 0 15,-6-1 0-15,2 5 129 16,-1-1-258-16,3 0 0 16,-1 0 0-16,4-2-129 15,-1-5-129-15,2-7 129 16,2-3-129-16,4-7 0 15,-1-11 129-15,3-3-129 16,3-11-129-16,0-4 129 16,1-6 0-16,0-4 0 15,0-11 0-15,0 10 0 0,0-10 0 16,0 0 0-16,0 0 129 15,0 0 0-15,0 0 0 16,0 0-129-16,0-18 129 16,0 2 0-16,-2-11 0 15,-2-5 0-15,-1-6 0 16,1-4-129-16,-1-2 129 15,-2 2 0-15,2-1 129 16,1 6-129-16,-1 2 129 16,2 10-129-16,-1 4 258 15,1 7-258-15,3 14 0 16,-1-12-129-16,1 12 0 15,0 0 0-15,0 0 0 0,0 0 0 16,-2 14 129-16,0 5-129 16,2 10 0-16,0 5 129 15,0 9-129-15,0 5 0 16,0 5 0-16,0-1 129 15,0 4 0-15,0-3-129 16,4-7 129-16,0-1-129 16,-1-10 129-16,0-3-129 15,-1-8 129-15,2-2-129 16,-3-10 129-16,-1-12-129 15,8 12 129-15,-8-12 0 16,17-6 0-16,-2-12 0 16,3-6-129-16,3-3 129 0,3-5-129 15,4-4 129 1,1-1-258-16,1 2 258 15,-4 1-258-15,-2 7 258 16,-1 3 0-16,-5 6-129 0,-3 4 129 16,-3 6-129-16,-12 8 258 15,14-11-258-15,-14 11 129 16,0 0-129-16,0 0 0 15,0 0 129-15,0 0-129 16,0 0 0-16,0 0 129 16,0 0-129-16,0 0 0 15,0 0 0-15,0 0 0 16,0 0 129-16,0 0-129 15,0 0 0-15,0 0 0 16,0 0 0-16,0 0 0 16,0 0 0-16,0 0 0 15,0 0 0-15,0 0 0 0,0 0 129 16,0 0-129-16,0 0 0 15,0 0 0-15,0 0 0 16,0 0 0-16,0 0 0 16,0 0 0-16,0 0-129 15,0 0 258-15,0 0-129 16,0 0-129-16,0 0 129 15,0 0 0-15,0 0 0 16,0 0 0-16,0 0-129 16,0 0 129-16,0 0 0 15,0 0 0-15,0 0 129 16,0 0-258-16,0 0 129 15,0 0 0-15,0 0 0 0,0 0 0 16,0 0 0-16,0 0 129 16,0 0-258-16,0 0 129 15,0 0 129-15,0 0-129 16,0 0 0-16,0 0 0 15,0 0 0-15,0 0 0 16,0 0 0-16,0 0 0 16,0 0 0-16,0 0-129 15,0 0 129-15,0 0 0 16,0 0 0-16,0 0 0 15,0 0 0-15,0 0-129 16,0 0 129-16,0 0 0 0,0 0 0 16,0 0 0-16,0 0 0 15,0 0-129-15,0 0-387 16,0 0 0-1,0 0-516-15,13-5-1419 0,-18-11-1290 16,4 5-1548-16,-6-5-258 16,-2-3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42:49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5670 8535 2193 0,'-18'-20'4128'15,"4"6"387"-15,14 14-645 0,0-13-3483 16,10 6-129-16,13 4-129 16,6 0-129-16,7 3 258 15,7-1-129 1,5 0 0-16,5 1 0 0,-3 0-129 15,1 0 0-15,-5 4 129 16,-4 2-129-16,-13 0 258 16,-7 9-129-16,-12 7-129 15,-10 1 129-15,-12 6-258 16,-13 2 258-16,-7 5-129 15,-6 9 0-15,-2 0-129 16,-2 3 129-16,5-2-129 16,4 3 129-16,8-1 129 0,8-4 0 15,8 1 0 1,9-6 0-16,6-4 0 15,13-9 0-15,7-2 129 16,10-8-129-16,3-7-129 0,6-4 129 16,-1-5-258-16,2 0-258 15,-9-9-258-15,2 0-1161 16,-11-3-2322-16,-14-13-516 15,0 6 258-15</inkml:trace>
  <inkml:trace contextRef="#ctx0" brushRef="#br0" timeOffset="208.0119">5764 8789 1419 0,'-18'14'4128'0,"18"-14"129"16,21 16-516-16,1-7-3225 15,3 3-387-15,7 1-129 16,6 2-387-16,-5-2-903 16,7 0-1161-16,-6 2-1161 15,-4-13-387-15</inkml:trace>
  <inkml:trace contextRef="#ctx0" brushRef="#br0" timeOffset="409.0234">6247 8892 1032 0,'6'72'1677'0,"-1"-26"-258"16,-3 3-645-16,1-4-129 16,-2 1-387-16,2-10-129 15,-1-4 258 1,-1-11 0-16,-1-8-387 0,0-13-258 15,0 0-645-15,-3-28-1161 16,3 8-645-16</inkml:trace>
  <inkml:trace contextRef="#ctx0" brushRef="#br0" timeOffset="1172.067">6490 9074 903 0,'7'70'3096'0,"-8"-45"258"16,1-1-2709-16,0-1-129 16,0-10 258-16,1-3 258 0,-1-10 387 15,1-8-129-15,-1-20 258 16,1-2-129-16,-1-16-129 15,8 2-387-15,-6-9-129 16,6 4-516-16,-1 0 0 16,3 4-258-16,2 9 0 15,0 9-129-15,5 10 0 16,-5 11 0-16,5 6 0 15,-3 9 0-15,3 14 129 16,-3 2-129-16,3 8 129 16,-1 5 129-16,-3 2-258 15,0 1 258-15,-3-4 0 16,-1-1-129-16,-1-6 0 0,-3-1 129 15,-1-9-258-15,-4-3 129 16,4-6-387-16,-4-11-387 16,0 0-516-16,4-10-645 15,5-5-129-15,-8-15-258 16,13 2 258-16,-13-15-258 15,12 4 645-15,-4-5 516 16,2 4 516-16,1 0 774 16,-2 8 387-16,4 6 129 15,0 4 129-15,2 7 0 16,1 2 129-16,4 9 258 15,0-1-258-15,3 5-129 16,0-1-258-16,2 1 129 0,-1 0-387 16,4 0 129-16,-5 0-387 15,-2 0-387 1,-2 0-129-16,-3 0-903 15,-5-9-1935-15,4 9-129 0</inkml:trace>
  <inkml:trace contextRef="#ctx0" brushRef="#br0" timeOffset="1414.0809">7014 8957 4386 0,'4'21'4902'0,"24"-2"-258"16,-11-19-516-16,4-8-3483 16,7 2-387-16,0-5 0 0,-1 2-387 15,1-2 0-15,-4-5-645 16,0 11-645-16,-10-8-1935 15,-1 0-1161-15,0 9-258 16</inkml:trace>
  <inkml:trace contextRef="#ctx0" brushRef="#br0" timeOffset="2136.1221">7654 8759 2322 0,'0'0'3354'0,"0"-20"129"15,0 20-3612-15,5-17 129 16,3 5 0-16,-1-3 129 16,2-1 258-16,3 4 387 0,-6-6 129 15,6 4 129 1,-5-4 0-16,3 11 0 15,-10 7-129-15,11-9-258 16,-11 9-258-16,8 15-129 0,-7 5-258 16,-1 7 0-16,3 7 129 15,0 8-129-15,-1 4 0 16,1 5-129-16,-2 0 129 15,-1 1 129-15,0-3 0 16,-6 0 0-16,-4-8 0 16,0 0 0-16,-5-9-129 15,-3-3 129-15,-2-8-129 16,-4-3 0-16,2-3-258 15,-6-11-516-15,8 1-1032 16,-6-5-2451-16,-2-16-258 16,6-6 0-16</inkml:trace>
  <inkml:trace contextRef="#ctx0" brushRef="#br0" timeOffset="2352.1345">7567 8325 5160 0,'37'9'4644'0,"-23"-5"-258"15,11 9-1032-15,-10-10-4902 16,6 8-1935-16,1 1-903 15,-7-7-258-15</inkml:trace>
  <inkml:trace contextRef="#ctx0" brushRef="#br0" timeOffset="2992.1711">8065 8231 1677 0,'-18'-11'4386'16,"-3"0"0"-16,21 11-387 0,-15 5-1935 16,15-5-2451-16,0 13 0 15,0-13 129-15,15 22 129 16,1-11 129-16,5 0 258 15,6-4 0-15,6 1 129 16,3-2 129-16,1 1 0 16,0-1-258-16,3 2 0 15,-6-4-129-15,-4 1 0 16,-6 1-129-16,-6-1 0 15,-7 1 129-15,-11-6-129 16,1 21 0-16,-7-5 0 16,-13 3 0-16,-9 7 0 15,-5 3 0-15,-2 6 0 0,-5 4 0 16,0-2-129-16,1 0 258 15,5 0-258-15,4 2 129 16,6-3-129-16,8-6 129 16,7-2-129-16,6-3 129 15,3-3 129-15,12-4 0 16,9-5-129-16,4-4 129 15,8-4 129-15,4-5 0 16,3-2-129-16,2-7 0 16,1-1 0-16,-1-4-129 15,-2 4 129-15,-7-2-129 16,-3 1 0-16,-4 3-129 0,-11-2-516 15,1 10-903-15,-16 0-2322 16,0 0-774-16,0 0-258 16</inkml:trace>
  <inkml:trace contextRef="#ctx0" brushRef="#br0" timeOffset="3217.1839">8056 8572 5547 0,'0'0'5160'0,"-4"7"-645"16,4-7-258-16,20 2-4386 15,0 3-387 1,10 7-774-16,-6-1-1161 15,8-4-1935-15,2 8-516 0,-4-8 0 16</inkml:trace>
  <inkml:trace contextRef="#ctx0" brushRef="#br0" timeOffset="3630.2076">8536 8802 3225 0,'0'65'3741'0,"0"-29"0"16,0-4-3096-16,0-3 0 0,4-1 129 15,-4-12 0-15,12 1 258 16,-12-17 0-16,25 0 129 15,-13-15-258-15,14-3 129 16,-11-14-258-16,11 3-387 16,-9-10-129-16,0 3-258 15,-2 0 0-15,-10 1 0 16,-2 6-129-16,-4 8 0 15,-10 4 129-15,-5 7-129 16,-1 9 0-16,-8 1 129 16,0 8-129-16,1 8 129 15,2 6-129-15,0 0 0 16,8 7-258-16,-3-5-258 0,14 5-129 15,-3-12-129-15,9 7-516 16,-3-24-516-16,17 16-1677 16,1-12-1032-16,-4-6 258 15</inkml:trace>
  <inkml:trace contextRef="#ctx0" brushRef="#br0" timeOffset="3934.225">8970 8341 6321 0,'3'6'5031'0,"-3"15"-387"15,-9 1-129-15,3 10-4644 0,-3 10-129 16,2 8 258-16,1 5-258 16,-1 0 258-16,3-3 0 15,4-4-129-15,4-9 129 16,6-7-129-16,4-13-129 15,8-4-645-15,-6-15-645 16,15-5-1806-16,-5-9-1161 16,-2-12-516-16</inkml:trace>
  <inkml:trace contextRef="#ctx0" brushRef="#br0" timeOffset="4149.237">8853 8455 5031 0,'-16'4'5031'16,"16"-4"-516"-16,9 9-258 15,16-9-4257-15,3 0-903 16,0-8-774-16,9-2-2322 15,5 3-774-15,-3-5 0 16</inkml:trace>
  <inkml:trace contextRef="#ctx0" brushRef="#br0" timeOffset="5013.2867">9466 8468 1935 0,'0'22'4515'0,"0"-22"0"16,-9 9-387-16,-6-9-2967 16,-1-6-645-16,3 1 0 15,-7-5-129-15,3 5 129 16,-6-8 258-16,4 7-258 15,-5-2 0-15,7 7 0 0,-6 1-129 16,3 6-129-16,0 13-258 16,3 6 0-16,2 5 0 15,3 2-129 1,2 7 129-16,7-2-258 0,3-3 258 15,3-5-129-15,10-3 129 16,4-12-258-16,5-4 258 16,2-9-129-16,3-2 129 15,-1-14 0-15,3-5-129 16,-4-5 258-16,0-4-258 15,-5-1 129-15,0-1 0 16,-6-1 129-16,-3 7-258 16,-4 6 258-16,-1 3-258 0,-6 16 258 15,0 0 0 1,0 14-129-16,-1 8 129 15,-2 7-387-15,2 5 387 16,1-1-258-16,0 2 129 0,2-5-258 16,7-5 258-16,-2-10-129 15,5-7 129-15,0-7 0 16,1-2 0-16,0-12 0 15,-2-8 129-15,-1-1 0 16,2-6-258-16,-4-2 258 16,2 3-258-16,-4 1 258 15,1 5-258-15,-6 6 258 16,-1 15-129-16,0 0-129 15,0 11 258-15,-4 11-258 16,-5 7 0-16,2-4 0 16,-1 3 129-16,4-3-258 15,-1-6 129-15,5-9 129 0,0-10-129 16,0 0 129-16,13-2 0 15,-5-11 129-15,4-6-129 16,1-4 129-16,4-1-258 16,-1-2 258-16,1-2-258 15,0 3 258-15,-1 3-258 16,0 3 129-16,-4 6-129 15,0 5 129-15,-3 8 0 16,-9 0 0-16,17 14 0 16,-13 3 0-16,1 2 129 15,1 1-258-15,-2 3 0 16,-2-5-516-16,5 6-516 15,-7-9-645-15,5 1-2193 0,3 1-774 16,-5-6-258-16</inkml:trace>
  <inkml:trace contextRef="#ctx0" brushRef="#br0" timeOffset="5658.3236">10004 8820 774 0,'17'70'3354'15,"-14"-27"-1935"-15,1 3-129 16,-4-1-387-16,0 3 258 16,-4-11 129-16,4 5 516 15,-10-19-258-15,10 3 258 16,-10-18-258-16,10-8 0 15,-12 1-516-15,12-1-129 16,-16-29-387-16,7 3-258 0,-3-15-129 16,0-7-129-16,0-11 0 15,3-11-129-15,-1-6 0 16,6-13 0-16,4-5 0 15,0-5 129-15,10-2-129 16,5 2 129-16,6 11-129 16,3 6 129-16,5 12 0 15,2 14 0-15,-2 14 0 16,3 13 0-16,-3 16-129 15,-3 8 0-15,-2 8 129 16,-3 12-129-16,-5 10 0 16,-9 8 0-16,-5 6 0 0,-3 2 129 15,-12 5-129-15,-4-2 258 16,-3-2-258-16,-4-2 129 15,-1-8 0-15,5-6-129 16,3-4-129-16,0-8-258 16,10-3-129-16,7-11 0 15,0 0-129-15,0 0-129 16,8 0 0-16,3-4 258 15,6 4 258-15,-4-3-129 16,6 3 387-16,-9 6 0 16,-2 7 129-16,-4 4 129 15,-4 1 129-15,-3 2 129 16,-6 4-258-16,-3-1 129 0,-5-2-129 15,4-1-258-15,0-1-1032 16,2 3-2838-16,-5-16-387 16,11 9 0-16</inkml:trace>
  <inkml:trace contextRef="#ctx0" brushRef="#br0" timeOffset="6093.3485">10257 8636 3096 0,'66'-12'4644'16,"-38"-4"-258"-16,6 5-387 0,-9-11-3870 16,0-2-258-16,0-5-129 15,-1-5 129-15,-4-8 129 16,-5-8 129-1,0-4 129-15,-8-7 516 0,1 5-258 16,-8-4 129-16,0 7 0 16,-7 0-129-16,-1 15-129 15,-9 4-129-15,1 15-129 16,-3 7-129-16,-3 12 0 15,2 9 0-15,-3 14 0 16,0 14-129-16,2 10 129 16,0 12 0-16,4 9 0 15,2 5 129-15,3 5-129 0,6-3 129 16,6-1 0-16,5-10 129 15,10-3-129 1,2-10 0-16,7-8 0 16,2-12 0-16,3-5 129 0,0-6-258 15,-4-8-258-15,5 0-903 16,-13-12-2451-16,2-8-1290 15,5 3-129-15,-4-9-258 16</inkml:trace>
  <inkml:trace contextRef="#ctx0" brushRef="#br0" timeOffset="6205.3549">10848 8686 774 0,'30'8'0'16,"-26"8"0"-16,-4-4-129 15</inkml:trace>
  <inkml:trace contextRef="#ctx0" brushRef="#br0" timeOffset="33573.9203">4781 9685 258 0,'0'154'645'15,"2"-72"0"-15,2 1-258 16,0 3 129-16,-1-1-258 15,2 5 129-15,0-2 0 16,-1 0 0-16,0 0 0 16,4 1 0-16,0-3 0 15,-1-2 129-15,3 0-129 16,-1-6 387-16,4-7-516 15,-1 1 258-15,4-5-258 16,0-7 0-16,2-5 0 16,2-7-258-16,-1-3 129 0,2-9 0 15,0-3 0-15,0-9-129 16,4-1 0-16,-4-7 258 15,3-2-129-15,-2-6 0 16,2 0-129-16,-3-5 129 16,3 0 0-16,-2-3 0 15,1 0 129-15,-1-4-129 16,3-6 0-16,-4-3 129 15,3-5-129-15,0-7 258 16,-1-9-258-16,1-6 129 16,0-12 0-16,-4-8 129 15,2-8-258-15,-4-7 0 16,0-4 0-16,-9-8 0 0,3-2-129 15,-8-5 129-15,-3-3-129 16,-1-3 258 0,-4 2-258-16,-2-4 0 15,-5-4-258-15,-1 4 258 0,-2-2-129 16,-1-3 129-16,-1 7-129 15,2 4 129-15,-3 5 0 16,2 1 0-16,-1 6 0 16,-1 4-129-16,4 5 129 15,-4 7-129-15,2 1 129 16,-1 6-129-16,2 0 0 15,-4 6-129-15,2 4 258 16,-2 8 0-16,4 4 0 16,-3 7 258-16,2 8-516 15,0 4 258-15,3 7 0 16,-1 6 0-16,-1 6-129 15,3 1 129-15,-5 8-129 0,3 13 129 16,-3 1 0-16,-3 12-129 16,-2 7 129-16,0 4 0 15,-2 2 0-15,-1 5 0 16,-3 0 129-16,1-3 0 15,0 1-129-15,2-3 129 16,-1 0 129-16,3-3-258 16,-2-2 0-16,5 7 129 15,1 3-129-15,0 9-129 16,1 3 258-16,0 9-258 15,1 3 258-15,2 6-129 16,2 11 129-16,1 0-129 16,3 3 129-16,3 0-129 0,4 1 129 15,1-3-129-15,1-3 0 16,6-2 129-16,2-7-129 15,2-2 0-15,3-4 129 16,3-3-129-16,0-2 0 16,4 2 258-16,4-3-258 15,-1-3 0-15,4 1 129 16,1-5-129-16,1-7 0 15,1-2 129-15,4-10 0 16,-4-4 0-16,5-6-129 16,-4-9 258-16,4-4-258 15,-7-6 387-15,2-2-387 0,-4-9 129 16,0-4 0-16,-1-4-129 15,-1-9 129-15,4-8-258 16,-3-5 258 0,3-7-129-16,-1-12 0 15,2-4-129-15,-3-10 129 0,3-8 0 16,-6-2 0-16,-3-4 129 15,-3-5-129-15,-2-2 0 16,-3-3 0-16,-4-2 0 16,-6-3 0-16,-2-4 0 15,-1-3-129-15,-2-5 129 16,-6 3 0-16,0-6 0 15,-4 2 0-15,-1-2 0 0,-2 3-129 16,1 8 129 0,-3 2-129-16,2 5 129 15,-2 6-129-15,1 4 258 16,0 9-129-16,-6 4-129 0,5 7 129 15,-4 2-258-15,1 5 258 16,-7 2-129-16,4 5 129 16,-3 4-258-16,0 1 258 15,3 4 0-15,0 2-129 16,2 3 129-16,-1 6 0 15,3 5-129-15,-1 4 0 16,0 6-129-16,-3 6 129 16,-1 2 0-16,-1 11 0 15,1 5 0-15,-1 4 0 16,-1 9 0-16,1 3 129 15,2 7 0-15,0 7-258 16,1 5 258-16,-2 12-129 0,4 16-129 16,-4 9-645-16,3 16-1161 15,5 20-1806-15,-5 0 258 16</inkml:trace>
  <inkml:trace contextRef="#ctx0" brushRef="#br0" timeOffset="64855.7095">13016 10841 645 0,'-11'-5'129'0,"9"-8"-129"16,2 13 258-16,0-13 258 15,0 13 258-15,0 0 0 16,0 0 129-16,0-13 0 16,0 13 129-16,0 0 0 15,1-14-387-15,-1 14 0 16,7-13-387-16,-7 13 129 15,5-16-129-15,-5 16 0 16,7-12-129-16,-7 12 258 16,0 0-258-16,2-10 129 15,-2 10-129-15,0 0 129 0,0 0-129 16,0 0 0-16,-9 9 129 15,9 2-129-15,-2 2 0 16,2 3 258-16,1 4 0 16,7 2-129-16,0-1 258 15,6 1-129-15,1-2 258 16,3-3-258-16,1 0 258 15,1-1-129-15,-4-13 0 16,5 7 129-16,-7-10-129 16,3 0 0-16,-8-5 129 15,3 0 0-15,-8-12-516 16,0 2 129-16,-4-5-129 15,-2 1 0-15,-7-3-129 0,-1 2 0 16,-6 0 0-16,0 1 0 16,-4 3 258-16,3 0-129 15,-1 6 0-15,2 4 0 16,1 4-129-16,6 2 129 15,9 0-129-15,-16 25 0 16,15-2 258-16,1 3-129 16,1 5 0-16,7 0 0 15,7 0 0-15,3-3 0 16,5-5 129-16,4-5 0 15,1-10-129-15,2-7 129 16,-2-4-258-16,0-13 258 16,-6-9-387-16,-2-1 258 0,-7-4-129 15,-3 1 129-15,-8-1-258 16,-2 4 129-1,-3 3 0-15,-7 6 0 16,-5 5 129-16,-2 4-129 0,0 6 0 16,0 2 0-16,1 10 0 15,3 3 0-15,2 6-129 16,6 3 129-16,4 5 129 15,1 1-129-15,4-2 129 16,6-4-129-16,3-4 258 16,3-2-129-16,-1-10 129 15,2-6-129-15,-3-9-258 0,2-7 129 16,-4-7-129-1,-4-3 129-15,1-1-129 16,-8-4 129-16,-1 3-129 16,-5 6 129-16,-3 3 0 15,-5 6 0-15,-3 6 0 0,-1 4 0 16,-1 7 0-16,0 9 0 15,4 7 0-15,1 3 0 16,4 7 129-16,6 1 0 16,3-3 129-16,3-1-258 15,10-7 129-15,3-6 0 16,2-4 129-16,3-10-258 15,0-6-258-15,-1-9 258 16,-3-8-129-16,-1-3 129 16,-5-3-129-16,-4-2 129 15,-6-1-129-15,-1 6 0 16,-11 1 258-16,-6 3-258 0,-4 6 129 15,-7 8 0-15,-3 7 0 16,-4 2 0-16,2 11 0 16,3 7 0-16,3 5 0 15,5 2 0-15,5 2 0 16,8 2 0-16,9-1 129 15,2-1 0-15,12-7 0 16,3-3-129-16,2-8 129 16,4-8-129-16,1-2 129 15,-2-5-129-15,-1-13-129 16,-4-3 129-16,-4-3-129 15,-6-3 129-15,-2 0 0 16,-5 1-129-16,-5 5 129 0,-7 0 0 16,-2 6 0-16,-3 4 0 15,0 4 0-15,3 7 0 16,2 1 0-1,2 11 0-15,7 5-129 0,3 2 129 16,1 4 0-16,11 1 0 16,4 3-129-16,5-6 258 15,-1-7-129-15,6-2 0 16,-2-8 0-16,2-4 0 15,-5-6 0-15,-1-6 0 16,-4-7 0-16,-5 1 0 16,-6-3 0-16,-4 1 0 15,-1 2 129-15,-8 1-129 0,-6 5 0 16,-2 3 0-1,-2 2 0-15,-2 7-129 0,0 3 129 16,1 6 0 0,6 8 0-16,0 3 0 0,8 0-129 15,1 1 129-15,7-1 0 16,6-2 129-16,5-7-129 15,5-6 0-15,-1-5 0 16,2 0 0-16,-3-8 0 16,-1-5 0-16,-3-2 0 15,-5-1 0-15,-4-1 129 16,-3 0-129-16,-1 3 0 15,-9 1 0-15,-4 0 0 16,0 5 0-16,-4 6 0 16,-1 2-129-16,0 4 129 15,0 8-129-15,4 6 129 16,2 3 0-16,5 3 0 0,1-3 0 15,6 1 129-15,3-4 0 16,7-2-258-16,3-9 258 16,4-5-129-16,2-2 0 15,-2-7 0-15,1-5 0 16,-4-5-129-16,-3-2 129 15,-5-7 129-15,-3 4-129 16,-3-1 0-16,-11 0 0 16,-3 3 0-16,-5 1 0 15,-2 7 0-15,-2 6 0 16,0 6 0-16,1 4 0 15,3 10-129-15,5 8 258 16,6 4-258-16,5 5 258 0,7 0 0 16,7 3-129-16,6-6 258 15,5-6-258-15,2-7 0 16,5-9 129-1,-3-6-129-15,2-9 129 0,-6-10-387 16,0-6 258-16,-5-3-129 16,-5-2 129-16,-6-2 0 15,-2 6 0-15,-4 3 0 16,-6 1-129-16,-4 7 129 15,-3 7 0-15,-3 8 0 16,0 0 0-16,2 15 0 16,1 3 0-16,2 4-129 0,3 4 129 15,3 0 0-15,5-1 0 16,0-2 0-16,5-5 129 15,3-1-258-15,3-9 258 16,-1-4-129-16,1-3 0 16,-11-1 0-16,16-2 0 15,-16 2 0-15,10-15 0 16,-9 3 0-16,-1 12 0 15,0-16 0-15,0 16 0 16,-3-16 0-16,3 16 0 16,-10-11 0-16,10 11 0 15,-11-5-129-15,11 5 129 16,-11-2-129-16,11 2 129 15,0 0-129-15,-11 2 0 0,11-2 0 16,0 0 0 0,0 0 129-16,0 0-129 15,0 12-129-15,0-12-258 0,0 0-645 16,0 0-645-16,0 0-1935 15,4-7-1290-15,-4 7-129 16,0 0 1-16</inkml:trace>
  <inkml:trace contextRef="#ctx0" brushRef="#br0" timeOffset="68841.9374">20700 11209 2580 0,'-51'-584'3741'0,"27"184"-258"0,24-49-3096 16,15-48-4902 0,26-49-258-16</inkml:trace>
  <inkml:trace contextRef="#ctx0" brushRef="#br0" timeOffset="72682.1572">11987 10078 1677 0,'-9'-16'1935'0,"9"16"0"16,-16-17 0-16,5 9-516 15,-4 4-387-15,-5 3-516 16,-1 1 0-16,-6 5-129 0,-4 4-258 15,-2 5 258 1,-1 2-387-16,-2 4 258 16,3 0-129-16,3-1 0 15,5 0-129-15,4-1 0 0,7 2 129 16,8-2-129-16,6 1 258 15,5-5-129-15,10 1 0 16,7-2 129-16,6 0-129 16,2 3 0-16,4-5 129 15,1 4-129-15,-1-2 0 16,-2 1-129-16,-5 0 129 15,-8-2 0-15,-1 3 129 16,-8-2 258-16,-4 3-129 16,-6-2 0-16,0 2 0 15,-9 1 129-15,0 2-129 16,-8 0-258-16,-1 5 129 0,1-5-258 15,-4-1-129-15,5-1-129 16,-3-4-645-16,10 2-774 16,9-15-2580-16,-11 1-258 15,11-1-129-15</inkml:trace>
  <inkml:trace contextRef="#ctx0" brushRef="#br0" timeOffset="72924.171">12135 10236 4128 0,'9'47'5160'0,"-7"-29"-516"15,3 5-129-15,-4 2-3999 16,7-6-645-16,-3-4 0 15,6 2-387-15,-11-17 0 16,13 22-516-16,-13-22-387 16,0 0-645-16,7-14-1032 15,-7-11-1677-15,1 6 645 16</inkml:trace>
  <inkml:trace contextRef="#ctx0" brushRef="#br0" timeOffset="73480.2027">12462 10081 4257 0,'29'20'4773'16,"-29"-20"0"-16,17 0-774 15,-17 0-3741-15,8-23-387 16,-2 3 129-16,0-3-258 16,-2-3 129-16,-1-2 129 15,-3-5-129-15,0 0 129 16,-2 4 129-16,-7 0 0 15,0 6-129-15,-6 5 129 16,2 5-129-16,-4 7 129 16,3 6-129-16,-2 4 0 15,0 12 0-15,0 6 129 16,2 8-129-16,0 1 129 0,4 6 129 15,-1 3 129-15,5 3-258 16,0-5 258-16,6 1-129 16,0-4 129-16,4-2-129 15,7-5 129-15,6 0-129 16,4-8-129-16,4-1 129 15,3-3-258-15,1-2 258 16,1-2-129-16,4-3 129 16,-6-5-258-16,0 0 129 15,-2-4 0-15,-3 0-129 16,-6-4 0-16,-3-1 129 15,-2-1-129-15,-12 6-129 16,12-3 129-16,-12 3-516 0,0 0-258 16,0 0-387-16,0 0-903 15,0 0-2193-15,0 0-645 16,5 7-258-16</inkml:trace>
  <inkml:trace contextRef="#ctx0" brushRef="#br0" timeOffset="73630.2114">12871 10243 4128 0,'20'7'4128'0,"-3"20"-2580"16,-12-5-3612-16,-5-22-1677 15,4 20-129-15</inkml:trace>
  <inkml:trace contextRef="#ctx0" brushRef="#br0" timeOffset="94247.3906">13164 10656 645 0,'-30'-7'1290'0,"17"1"258"15,0-1 0-15,3 0 129 16,0-1-387-16,10 8-258 15,-17-11-516-15,17 11 0 16,0 0-129-16,-10-8 0 16,10 8-258-16,-3 6 0 15,3-6 0-15,0 25 0 0,4-9-129 16,1 4 0-16,3 0 0 15,2 1 0-15,2-3 0 16,-1-2 129-16,5-6 129 16,-3-2-129-16,2-7 129 15,1-1 0-15,-3-11 129 16,3-5 0-16,-5-10-129 15,0-5 129-15,-3-4-129 16,1-1-129-16,-5-1 129 16,-4 3-129-16,0 4 129 15,-5 5 129-15,-6 7-129 16,2 11 0-16,-4 4 0 15,2 4 0-15,1 11 0 0,-1 4-129 16,6 9-129-16,1 0-129 16,4 6 129-1,0-4 0-15,1 1-258 16,7-4 258-16,2-5 0 0,-1-1 0 15,-9-18 258-15,19 16-258 16,-19-16 0-16,16 0 129 16,-16 0-129-16,12-5 129 15,-12 5-129-15,5-15 129 16,-5 15-129-16,0-16 129 15,0 16 0-15,-7-16-129 16,7 16 129-16,-15-20 0 16,8 6 0-16,1-2-129 15,-1 0 129-15,5-2 0 16,-4-5 0-16,5-3-129 15,0-4 258-15,1 1-258 16,0-5 387-16,2-1-258 0,1-4 0 16,3-4 0-16,0-3 0 15,3-3-129-15,-1-4 0 16,5-1 129-16,-1-5-129 15,4 1 0-15,-2-6 0 16,2-1-129-16,0 3 258 16,2-3-129-16,0 5 129 15,-1-3-129-15,0 0 129 16,-1 5 0-16,2 0-258 15,-2 2 258-15,2 1-258 16,1 3 258-16,-2 0-258 16,2 1 129-16,-1-1 0 15,-2 2-129-15,1-1 258 0,1 2-129 16,0-2 129-16,0 4-129 15,0-3 0-15,1 5 129 16,3-4-129-16,-2 3 129 16,0-1-258-16,1-1 129 15,-1 1 0-15,2-1 0 16,-3 2 0-16,2 1-129 15,-1-3 129-15,2 4 0 16,0-2 129-16,2 1-129 16,1-1 0-16,3-4 0 15,1 1 0-15,0 3 129 16,0-3 0-16,-3 0-129 0,5 1 0 15,-1 0 0-15,-1 1-129 16,0-1 258-16,0 3-258 16,-1-1 129-1,1 2-129-15,1 2 129 16,-5-1 129-16,0 4-129 0,0 1 0 15,0 7 0-15,-4-1 0 16,-1 6 129-16,0 1-129 16,-3 4 0-16,0 3 0 15,-4 4 0-15,0 2 0 16,-2 3 129-16,-11 9-129 15,15-9 0-15,-15 9 129 16,0 0-129-16,0 0 0 0,0 0 0 16,0 0 129-1,0 0-129-15,0 0 0 16,0 0 0-16,0 0 0 15,0 0 0-15,-9 0 0 0,9 0 0 16,-14 0-129-16,14 0 0 16,-17-3 129-16,7-1-129 15,10 4 0-15,-19-3 0 16,19 3 0-16,-21-1-129 15,21 1 258-15,-20 0-129 16,11 0 0-16,-4 0-129 16,1 1 129-16,0 2 129 15,-1 3-129-15,4-5 129 16,-2 1 0-16,11-2 0 15,-16 3 0-15,16-3 0 16,-12 2 0-16,12-2 0 16,0 0 129-16,-13 0-129 0,13 0 0 15,0 0 0-15,-9 0 129 16,9 0-129-16,0 0 0 15,0 0 0-15,0 0 0 16,0 0 129-16,0 0-129 16,0 0 0-16,0 0 0 15,0 0 129-15,13-14 0 16,2 6 0-16,3-2-129 15,3-1 129-15,4-1 0 16,3-1 0-16,4-2-129 16,3 1 129-16,-3-1 0 15,2 4-129-15,-2-3 0 16,-2 2 0-16,-3 3 0 0,-5 2 0 15,-4 0 0-15,-3 2 129 16,-15 5 0-16,14-4 0 16,-14 4-129-1,0 0 129-15,0 11 0 0,0-11 0 16,-11 22 0-16,0-2 0 15,-1 5-129-15,-1 5 0 16,-5 9 129-16,-1 6 0 16,-2 8-129-16,-4 4 0 15,5 2 0-15,-1-1 129 16,0-3-258-16,5-8 129 15,2-7-129-15,3-14-258 16,8-5-1419-16,3-21-2451 0,-10-3-516 16,6-14-516-1</inkml:trace>
  <inkml:trace contextRef="#ctx0" brushRef="#br0" timeOffset="95682.4727">12527 7665 1935 0,'9'-45'3096'16,"1"28"-516"-16,2 2-1032 15,7 4-387-15,-5 1-387 16,6 8-645-16,-3 2 129 15,-2 1-258-15,-3 7 0 0,-2 7 258 16,-6 3-258-16,-2 4 258 16,-2 7-129-1,-6 0 129-15,-7 2 129 16,-3 3-258-16,-4-4 258 0,3 1-258 15,-4-8 387-15,4 2-387 16,1-14 129-16,5 3-129 16,11-14 0-16,-11 15 129 15,11-15 0-15,6 3 0 16,6-3-129-16,8 0 0 15,1 0 129-15,4 0-129 16,4-4 0-16,3-4-129 16,-2-3 0-16,3-6-129 15,0 1-387-15,-4-12-129 16,0 5-129-16,-8-9 0 15,0 7-129-15,-6-6-258 16,-1 8 0-16,-11-2-258 0,4 9 258 16,-5 3-258-16,-2 13 387 15,0 0 129-15,0 8 0 16,0 12 258-16,0 7 387 15,3 7 129-15,3 2 258 16,2 4 129-16,4-2 387 16,2-2 129-16,-1-6 129 15,1-6 0-15,-2-7 645 16,0-3 129-16,-12-14 0 15,9 7-258-15,-9-7 0 16,0-10-387-16,-12-8 0 16,6 1-129-16,-10-12-516 15,4-4-258-15,-4-5-258 0,0-6 258 16,0-7-258-16,3-8 129 15,0-3-258-15,4-5 258 16,1-1-129-16,5-2-129 16,3 0 258-16,0 6 0 15,7 4 0-15,1 7 0 16,4 6-129-16,1 9 129 15,4 9-129-15,0 3 0 16,0 13 0-16,-2 6 0 16,2 7 0-16,-4 13 0 15,-1 9 129-15,-3 7-129 16,-3 6 129-16,-4 3 0 15,-2 4 0-15,-5-2 0 0,-6-2 0 16,2-6 129-16,-5-5-129 16,2-6 129-1,0-5-129-15,12-16 0 16,-10 13 0-16,10-13-129 0,6-3 129 15,7-7 0-15,5 2-129 16,2-1 129-16,4 2 0 16,1 3 0-16,0 4 0 15,-6 2 0-15,-4 8 0 16,-6 6-129-16,-6 3 258 15,-4 2-129-15,-13 3 129 16,-1 0-129-16,-9-2 129 0,2-3-129 16,-1-2-258-1,1-7-903-15,6-5-2838 16,16-5-516-16,-21 4 0 15</inkml:trace>
  <inkml:trace contextRef="#ctx0" brushRef="#br0" timeOffset="96154.4997">13234 7540 645 0,'10'7'4257'0,"-9"-17"0"16,10 0-258-16,-2-10-3741 15,-1-10-129-15,3-6 129 16,-1-8 0-16,2-8 0 16,-4-7 0-16,3 0 0 0,-5-10 0 15,2 6 0-15,-4-5-129 16,0 8 129-16,-4 3 0 15,0 10-129-15,-1 5 258 16,-6 14-258-16,-5 10 129 16,0 10-129-16,-2 8 0 15,-3 13 0-15,0 10-129 16,-2 10 0-16,5 9 0 15,-1 11 0-15,6 6 129 16,2 2-129-16,7 6 129 16,5-4-129-16,9 3 129 15,5-6-129-15,4-7 129 16,4-8-129-16,2-10 129 0,2-5 129 15,2-15 0-15,0-4-129 16,0-10 129-16,-3-1-129 16,-2-7 0-16,-2-6-387 15,0 7-2322-15,-3-7-1935 16,-15-4-516-16,1 5-129 15</inkml:trace>
  <inkml:trace contextRef="#ctx0" brushRef="#br0" timeOffset="99757.7058">14754 7007 2580 0,'15'1'3354'0,"-15"-1"-3354"16,0 0 0-16,13 0 387 16,-13 0 129-16,0 0 129 15,0-19 129-15,0 19 387 16,-5-19-129-16,5 19 258 15,-12-20-258-15,12 20 129 16,-12-13-645-16,12 13 129 0,-10 0-258 16,10 0-258-16,-2 20 0 15,2-3-129-15,4 5 129 16,1 2-258-1,7 0 387-15,0 1-258 16,6-7 129-16,2 1 0 0,0-7 258 16,2-1 0-16,-1-11-129 15,3 0 129-15,-3-12 0 16,-2-6 129-16,-7-6-387 15,0-2 129-15,-10-3-258 16,-2-5 129-16,-1 2 0 16,-12 5 0-16,-6-1-129 15,-6 10 129-15,-2 5 0 16,0 6 0-16,-6 7 0 15,3 7-129-15,2 10 129 16,4 7 0-16,6 5 0 16,1 6-258-16,8 1 129 0,4-1 0 15,5 0 129-15,3-7-129 16,6-2 0-16,4-9 0 15,1-9 0-15,1-6 129 16,0-2 129-16,-2-10-129 16,-5-6 0-16,1-5 129 15,-3-6-258-15,-4 2 129 16,-2-4-129-16,0 3 0 15,-8-2 0-15,2 6 129 16,-3 4-258-16,9 18 129 16,-18-14 0-16,18 14 0 15,-14 14 129-15,10 7-129 16,4 6 129-16,0 7-129 0,6 0 0 15,4-2 0-15,6-1 129 16,1-6-129-16,4-10 0 16,3-8 0-16,-2-7 0 15,-1-4 258-15,-3-11 0 16,-3-7-258-16,-2-5 0 15,-6-2 0-15,-7 0 0 16,-4-1 0-16,-5 3-129 16,-6 2 258-16,-2 5-258 15,1 6 0-15,-4 4 129 16,2 9 129-16,1 2 0 15,3 12-129-15,4 7 129 16,2 3-129-16,6 2 129 0,2 4-129 16,2-2 129-16,7-6-129 15,6-4-129 1,2-5 258-16,3-9-129 15,-2-3 129-15,-2-9-129 0,1-9 258 16,-5-2-387-16,-1-3 258 16,-9-3-129-16,2-3 0 15,-4 0-129-15,-5 4 258 16,-3 1-387-16,-1 6 258 15,-2 5 0-15,11 13-129 16,-17-11 129-16,17 11 0 16,-13 18-129-16,10 2 129 15,3 8 129-15,6 2-129 0,2 0 129 16,4-2-129-1,2-2 129-15,3-8-129 16,0-8 258-16,1-6-258 16,-3-6 129-16,0-11-129 0,-4-5 0 15,-4-5 0-15,-2-5-129 16,-5-1 258-16,-4 0-258 15,-3-3 258-15,-7 7-258 16,0 1 129-16,-1 5 0 16,-2 6-129-16,3 8 129 15,-1 5 0-15,2 14-129 16,5 8 0-16,4 3 129 15,3 2-129-15,1 4 258 16,5-5-129-16,3-3 129 16,4-9-129-16,1-6 129 15,2-7-129-15,-2-1 0 16,-1-9 129-16,-2-7-258 0,-1 0 129 15,-2-6-129-15,-2 0 129 16,-5 1 0-16,0 1 0 16,-4 0 0-16,-2 5 0 15,-5 5 0-15,-1 4-129 16,0 6 129-16,-3 6 0 15,1 10-129-15,0 3 0 16,3 4 0-16,2 2 129 16,2-1 0-16,2-3 0 15,5 1 0-15,0-9 0 16,4 1 0-16,-4-14 0 15,13 13 129-15,-13-13-258 0,16 3 0 16,-16-3-129-16,16-2-129 16,-16 2-258-16,17-14-129 15,-16-2-258-15,10 9-387 16,-11-11-258-16,9 9-1032 15,-9 9-2064-15,0-25-129 16</inkml:trace>
  <inkml:trace contextRef="#ctx0" brushRef="#br0" timeOffset="104651.9857">5871 9661 516 0,'-7'-15'903'16,"7"15"-516"-16,0 0-258 15,19-11-129-15,-4 11 258 16,9 0-129-16,4 0 258 0,9 5 0 15,8 2 0-15,8 5 129 16,6-5-129-16,7 5 0 16,5-6 0-16,-1 0 0 15,4-1-258-15,-4-5 0 16,-7 0 0-16,-3-3 0 15,-9-2-129-15,-10 0 387 16,-11 1 129-16,-10 0 0 16,-11 1 0-16,-9 3 0 15,-12-5 0-15,-15 4-258 16,-5 1 258-16,-13 0-387 15,-5 0 129-15,-12 0-129 16,-1 0 258-16,-8 1-129 0,-6 0 0 16,-1 0 258-16,-1 4-258 15,1-4 129 1,3 6 0-16,8-5-258 15,7 1 129-15,9-2 0 0,13 2 129 16,10-3-258-16,7 0 0 16,13 0 0-16,8 0 0 15,7-1-129-15,14 1 129 16,11 0-129-16,11 1-129 15,12 4 129-15,13 1 0 16,6 3 129-16,5-2-129 16,5 2-129-16,2-4 129 0,-5-1 129 15,-3-4-129 1,-12 0 0-16,-10-6 129 15,-9-5 129-15,-10 3 0 16,-13-6 0-16,-11 4 0 0,-13-3 0 16,0 13-129-16,-26-20 129 15,-7 14 129-15,-12 2-258 16,-8 0 0-16,-9 1 0 15,-10 2 0-15,-5-3 0 16,-1 2 129-16,-2-1-129 16,6 0 129-16,5-3-129 15,7 1 258-15,11 0-258 16,11 2-129-16,14 2 0 15,9 1 0-15,17 0-129 16,0 11-129-16,16 0 129 16,11 3 0-16,21 0 0 15,5 0 129-15,11 0 0 0,9-5 0 16,5-5 0-16,2-3 0 15,-2-2 0-15,-7-7 0 16,-8-4 129-16,-11-1-129 16,-12-1 0-16,-10 0 129 15,-12 2 0-15,-11-1 129 16,-7 13-129-16,-19-19 0 15,-11 12 0-15,-11 2 0 16,-10 3 0-16,-13 2-129 16,-12 0 129-16,-7 0-129 15,-6 0 129-15,1 2-129 16,1 0 0-16,5 2 129 15,7-2-129-15,14 1 0 0,14 1 0 16,14 0 0-16,10 6 0 16,23-10-129-16,-1 23 0 15,12-9 129 1,16 2-129-16,13 1 0 0,10 4 0 15,12 0 129-15,9-2 0 16,7-5-129-16,-1-1 129 16,-1-5 0-16,-2-5-129 15,-7-3 0-15,-11-6 129 16,-9-6 0-16,-17-7 0 15,-6 1 0-15,-11 0 0 16,-10-1 0-16,-6-3 129 16,-10 4 0-16,-9-3 0 0,-9 0-129 15,-7 1 0 1,-9 0 0-16,-9-1 129 15,-3 5-129-15,-3 2 0 16,0 4-129-16,1 4 129 0,7 6-387 16,12 9-1032-16,5 5-2064 15,13 5-1032-15,16 9-258 16</inkml:trace>
  <inkml:trace contextRef="#ctx0" brushRef="#br0" timeOffset="112481.4336">14258 5933 1 0,'41'66'128'0,"-23"-31"1"16,5-2-129-16,-3 3 258 15,6 0-258-15,-3 5 0 16,2-3 0-16,1 2 0 0,2-1 0 15,3 3 0 1,0 2 0-16,4-1-258 16,-6-1 258-16,6-3 0 15,-5 3-129-15,0-5 129 16,-1-1-128-16,2-2 128 0,-5 0 0 15,-1 0 0-15,1-3 0 16,1-1 0-16</inkml:trace>
  <inkml:trace contextRef="#ctx0" brushRef="#br0" timeOffset="113068.4671">14708 6629 1 0,'71'68'128'0,"-38"-34"1"15,-2-8 129 1,-1 1-129-16,-1-5 0 16,-3 3 0-16,-3-6-129 15,-1-5 0-15,-2 0-129 0,-4-5-129 16</inkml:trace>
  <inkml:trace contextRef="#ctx0" brushRef="#br0" timeOffset="181261.3675">13596 8432 903 0,'0'0'516'0,"-13"-3"-129"16,13 3 0-16,0-18-129 15,7 3 0-15,3-5 129 16,3-7 0-16,6-2 258 16,3-11-129-16,5-1 0 15,3-5 0-15,7-2-129 16,5-1 258-16,2-1-129 15,2 1-258-15,5-5-129 16,1 6 0-16,-2-4-129 0,4 4 0 16,-7-2 0-16,5 1 258 15,-2-2-258-15,1 3 0 16,-2-2 0-16,1-4 129 15,3 2 0-15,-3 1-129 16,1-1 129-16,2 3 0 16,-3-3 258-16,3 5-258 15,-3 2 0-15,0 2 0 16,-3-2 0-16,2 3 258 15,0 0-258-15,5-1 0 16,2 1 0-16,2-3 0 16,2 1 0-16,2 4-129 15,0 0 258-15,0 0-129 0,2 2 0 16,-1 3-129-16,-2 0 129 15,-2 7 0 1,4-1 0-16,-2 0 0 16,6-1 129-16,4 3-258 0,-2 1 129 15,-2-5 0-15,5 2 0 16,0 1 0-16,-5-4-129 15,1 3 129-15,-1 0-129 16,0 1 129-16,3-1-129 16,1 3 0-16,0-1-129 15,1-1 258-15,1 1-129 16,3-1 0-16,-4 2 258 15,1-3-258-15,-3 3 129 16,1 1-129-16,0 0 129 16,1 3 0-16,-3-3 0 15,0 5 129-15,2-3 0 16,0 4-129-16,-1-2 129 0,3 0-129 15,-1-3 0-15,2 2-129 16,1 1 129-16,0-1 0 16,-4 3-129-16,-1 1 129 15,0 0 129-15,0 4-258 16,-8 1 129-16,0 1 0 15,-3 3 0-15,2 0 0 16,2 3-129-16,2-2 129 16,0 2-129-16,-2 2 129 15,0-1-129-15,-1 1 129 16,0 0-129-16,2 4 0 15,-5-1 0-15,-1 1 0 16,-1 3 0-16,-1 4 0 0,6 0 0 16,0 4 0-16,-2 1 0 15,0 1 0-15,5 4 0 16,-2-2 129-16,1 3-129 15,0 0 0-15,-3 2 129 16,2 0 129-16,2 2-258 16,0 1 129-16,-1-1 0 15,0 1 0-15,0 2-129 16,-1 2 129-16,-1 1-129 15,0-1 0-15,0 1 129 16,-3 0-129-16,1 1 129 16,0 1 0-16,4-3-129 15,2-1 129-15,-2-1-129 0,2 0 129 16,0 0 0-16,0 0 0 15,-4-1 0 1,1 2-129-16,-3-1 387 16,-1 0-387-16,-1-1 129 0,3 0-129 15,-2-1 258-15,0-2-387 16,1-1 258-16,-2-1-129 15,1 2 129-15,-1 2-129 16,-5 1 0-16,-2-2 129 16,-2 3-129-16,1 4 0 15,-2-1 0-15,-1 2 129 16,-2 0-129-16,2 2 0 0,-2 0 0 15,1 0 129 1,-2 1-129-16,-3 2 129 16,-1 0-129-16,-1-1 129 15,-2 3 0-15,-4 4 0 0,1-1 0 16,-2 2-129-16,-2 4 258 15,0 2-129-15,-1 2 0 16,-1 3 0-16,-1 0-129 16,0 0 129-16,-3-1-129 15,0 5 129-15,-2-1-258 16,1-3 129-16,0 2 0 15,1 1 129-15,1-1-129 16,3-1 0-16,-1 1 129 16,2 0-129-16,-1-1 129 15,1 2 0-15,-1 0 0 16,-2-1-129-16,-2 2 0 15,-2-3 0-15,-2 2 0 0,3-5 129 16,-5 3-129-16,3-1 129 16,-1-6 387-16,1 1-516 15,1-3 258-15,2 1 0 16,-1-3 129-16,2 3-258 15,-3-2 129-15,1 1-129 16,-4 1-129-16,2 0 258 16,-1 1-258-16,-2 3 129 15,0 1-129-15,-2 2 258 16,-1 2-129-16,1 4 129 16,-4-3-129-16,0 3 0 15,-1-1 0-15,0 1 0 16,-2-1 0-16,2-3 0 0,-3 0-129 15,1 0 129-15,2 3-129 16,-3 1 129-16,-1-2-129 16,-2 1 129-1,-1 6-129-15,-2 6 0 0,-2-4 0 16,0 4 129-16,-1 1-129 15,-4 0 0-15,-1 2 0 16,1 3 0-16,1-7 0 16,-1 1 129-16,-3 2-129 15,0-1-129-15,-3 1 258 16,1 2-129-16,-5 5 0 15,1 2 0-15,-6 6 0 16,0 5 0-16,-2-2 0 0,2 3 0 16,-2-4 0-1,-1 3 129-15,4-12-129 16,1 1 129-16,-1-8-258 15,1-3 129-15,0-2 0 0,1-3 0 16,-2 0-129-16,0-3 129 16,-4 4-129-16,-1 0 0 15,-1 2 129-15,-1-2 0 16,-3 2 0-16,0 4 0 15,-1-4 129-15,-2 5-258 16,2-4 129-16,-3 2 129 16,0 2-129-16,-3 0 0 15,-2-1 0-15,-2 2 0 16,0 5 129-16,-4 3-129 15,0-4-129-15,1 4 129 16,1-5 0-16,1-4 129 16,4-4-258-16,0-4 258 0,1-4-258 15,2-5 129-15,1-3 0 16,-4-7 0-16,4 2 0 15,-2 1-129-15,-3-3 258 16,2 3-258-16,1-4 129 16,0-2 129-16,1 0-258 15,2-2 129-15,1-1 0 16,3-6 129-16,0 1-258 15,0-4 258-15,1 1-258 16,0-2 129-16,-1-1 0 16,-1-2 129-16,-1-1-129 15,0 4 0-15,-3-1-129 0,-3-2 0 16,-1 2 129-16,-2-4-129 15,-1 6 129-15,2-3-258 16,0 1 258-16,1-1 0 16,1 2-129-1,2 0 129-15,3-3 129 0,1 1-129 16,1 1 0-16,2-4 0 15,-1 3-129-15,0-3 129 16,3-1 0-16,0-2 0 16,0-2 0-16,0-1 0 15,1-2 0-15,2-3 0 16,3-3-129-16,2-1 129 15,4-3 0-15,1-1-129 0,12-6 129 16,-13 8-129-16,13-8 0 16,0 0-387-1,0 0 258-15,0 0-258 16,8 0-387-16,-3-13-774 0,14 5-2064 15,-8-14-1290-15,4-2-129 16,-5-5-129-16</inkml:trace>
  <inkml:trace contextRef="#ctx0" brushRef="#br0" timeOffset="181749.3953">21154 14814 3999 0,'-21'61'5031'15,"8"-27"-258"-15,-2-3-516 16,-1-3-3612-16,-1 1-129 15,0-3-258-15,5 0 129 16,-2 1-258-16,-1 1 0 16,-2 1 0-16,0 4 0 15,-5-4-129-15,-5 6 258 16,0-1-129-16,-1 2 129 15,-4-3-129-15,7 2 0 16,-3-5 129-16,7-2-129 16,4-2 129-16,5-4-258 15,7-3 129-15,5-2-258 0,5-4 129 16,11-3 0-16,5 0-258 15,9-5 258-15,6 0 0 16,6 1 0-16,3-1 0 16,2-4 0-16,6 0 0 15,0 3 0-15,0-2 258 16,-3-2-258-16,1 3 0 15,-2-3-258-15,0 0-258 16,-12-10-2064-16,0-8-2064 16,-7-3-258-16,-10-12-774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46:42.1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5853 14008 6708 0,'-40'-22'4515'16,"29"10"0"-16,11 12-1290 15,-12-25-2451-15,19 15-387 16,9-3-387-16,10 5 0 15,10-3 129-15,7 5-129 16,8 2 0-16,3 4 0 16,1 0 0-16,-1 5 0 15,-5 7 129-15,-7 1-129 0,-9 5 129 16,-12 6-258-16,-14 1 258 15,-7 3-129-15,-8 1 129 16,-12 4-129-16,-6-2 129 16,-3 2-129-16,-3 1 129 15,4-1 0-15,-1-1-129 16,10 1 129-16,3 1 0 15,9 2 0-15,7-3-129 16,7-1 129-16,11-4-129 16,7-2 129-16,7 0-129 15,5-9 258-15,1-6-258 16,3-4-258-16,0-3-129 15,-7-4-516-15,3 0-1806 0,-8-4-1677 16,-9-10-387-16,-11 7-129 16</inkml:trace>
  <inkml:trace contextRef="#ctx0" brushRef="#br0" timeOffset="210.012">5881 14347 6966 0,'-10'-13'4902'0,"19"-6"-516"16,12 9 0-16,7 2-3741 0,8 0-516 16,11-1-129-16,7 9-516 15,0-5-1161 1,2 5-2709-16,-2 0-129 15,-8 6-516-15,-4 2 387 16</inkml:trace>
  <inkml:trace contextRef="#ctx0" brushRef="#br0" timeOffset="418.0238">6508 14316 4773 0,'16'52'4515'15,"-12"-29"-258"-15,5 11-258 16,-1 5-3354-16,-3-3-258 15,3-2-774-15,3 0-387 16,-6-11-903-16,4-5-1290 16,-1-4-1419-16,-8-14 0 0,9-9 388 15</inkml:trace>
  <inkml:trace contextRef="#ctx0" brushRef="#br0" timeOffset="551.0314">6583 14130 774 0,'-13'-69'3999'16,"12"52"129"-16,-10 0-645 15,11 17-2322-15,0 0-3612 16,0 8-903-16,4 7-516 16,-4-15 1-16</inkml:trace>
  <inkml:trace contextRef="#ctx0" brushRef="#br0" timeOffset="932.0533">6806 14368 9804 0,'25'89'4515'16,"-17"-53"-645"-16,8 1-903 16,-16-17-4257-16,12 10 0 15,-10-13 258-15,8-4 516 16,-10-13 258-16,0-12 258 15,0-11 645-15,-4-19 516 16,4-2 0-16,0-15-129 0,2 2-387 16,1-2 0-16,6 4-516 15,3 7 0 1,3 12-258-16,3 9 129 15,1 16 0-15,4 11 0 0,1 13 0 16,0 16-129-16,-2 5 129 16,3 11-129-16,-3 5 129 15,-2 3 0-15,-4-2-258 16,1-2-129-16,-11-9-645 15,6-5-3096-15,-5-8-258 16,-7-27-387-16,7 12 0 16</inkml:trace>
  <inkml:trace contextRef="#ctx0" brushRef="#br0" timeOffset="1117.0637">7286 14017 8127 0,'37'-9'4644'16,"-13"9"-387"-16,6 4-129 15,8 5-4257-15,-1 2-129 16,0-4-645-16,9 7-1419 16,-8-5-1806-16,-8-3-387 15,-3-2-129-15</inkml:trace>
  <inkml:trace contextRef="#ctx0" brushRef="#br0" timeOffset="1321.0756">7363 14139 8127 0,'-19'30'4773'16,"24"-12"-258"-16,7-7-516 16,14 0-3483-1,13 0-516-15,7 0-387 0,8-10-129 16,11 6-387-16,-6-9-387 15,12-2-1677-15,-5-7-1419 16,-6-8-129-16,0 1-129 16</inkml:trace>
  <inkml:trace contextRef="#ctx0" brushRef="#br0" timeOffset="1752.1002">8764 12716 2709 0,'29'-11'3612'0,"-13"25"-1548"15,3 3-387-15,0 13 129 16,-3 2-387-16,4 16-129 15,-7-1-129-15,4 9-258 16,-6 2-387-16,-2 3-516 16,-2-1-1032-16,-2-4-2709 15,-5-15-258-15,0 1-258 16,-4-18 130-16</inkml:trace>
  <inkml:trace contextRef="#ctx0" brushRef="#br0" timeOffset="2364.1352">8449 12732 6063 0,'7'1'4773'15,"11"-4"-258"-15,14-8-387 16,6-1-3483-16,7-4-258 0,8 3 0 15,2-3-129-15,3 5 0 16,-4 1 0-16,-2 4 258 16,-8 1-258-16,-4 5-129 15,-10 0 129-15,-6 13-129 16,-11 6-129-16,-7 9 129 15,-6 11-258-15,-15 6 129 16,-6 11-129-16,-7 5 129 16,-5 7 0-16,-5 2 0 15,1-3 0-15,0-1 129 16,4-9 0-16,6-4 0 15,9-11 129-15,10-2-129 16,8-14 129-16,13-5 0 0,13-8 0 16,13-6 0-16,6-7 0 15,12 0-129-15,2-6 0 16,7-4-129-16,-4-1 0 15,-1-2-258-15,-5 5-258 16,-9-9-645-16,-2 17-1161 16,-18-9-2064-16,-7-1-645 15,-20 10 0-15,1-17-258 16</inkml:trace>
  <inkml:trace contextRef="#ctx0" brushRef="#br0" timeOffset="2546.1456">8638 13122 7611 0,'49'-8'4257'0,"-18"-2"-774"15,18 4-3483-15,1 6-4644 16,3-2-129-16,6 2 0 15</inkml:trace>
  <inkml:trace contextRef="#ctx0" brushRef="#br0" timeOffset="2846.1627">9313 13337 6966 0,'18'80'4773'0,"-8"-47"-516"0,8-1-129 16,1-9-3870-16,5-9 0 15,3-9-129-15,2-11 258 16,0-11-129-16,0-16 387 16,-3-1-258-16,-4-10 129 15,-4 1 0-15,-10-6-258 16,-2 11 0-16,-6 4-387 15,-8 11 258-15,-10 13-258 16,-7 10 0-16,-4 13-258 0,-8 11-903 16,5 22-2838-1,-8 5-516-15,-5 11-129 16,2 4-516-16</inkml:trace>
  <inkml:trace contextRef="#ctx0" brushRef="#br0" timeOffset="3149.1801">8403 14043 9933 0,'22'9'5160'15,"18"-10"-387"-15,19-16-258 16,24-7-4515-16,22-2 258 16,21-8-129-16,18 0 0 0,14-2 129 15,11-1-129-15,4-4 129 16,1 7-129-16,5 0 129 15,-2 0-129-15,-7 8-129 16,-13 4-258-16,-8 14-645 16,-28-4-2838-16,-15 12-903 15,-26 7-516-15,-31 11-258 16</inkml:trace>
  <inkml:trace contextRef="#ctx0" brushRef="#br0" timeOffset="3577.2045">8358 14929 10707 0,'-10'0'5160'16,"20"-16"-387"-16,3 1-387 15,11 1-4773-15,-1-1-129 16,8 8 129-16,-3 0 0 0,2 8 129 16,-9 12 0-1,-1 15 258-15,-4 12 129 16,-6 11 0-16,0 13 258 15,-9 3-258-15,-1 7 129 0,-1-3-258 16,-10-4 129-16,-3-7-258 16,-5-10 129-16,-2-10-129 15,-3-12 0-15,2-7-387 16,-7-19-1290-16,8-1-2451 15,0-6-645-15,-3-13 0 16,2-9-516-16</inkml:trace>
  <inkml:trace contextRef="#ctx0" brushRef="#br0" timeOffset="3727.2132">8245 14508 9288 0,'31'-73'5031'15,"-7"61"-387"-15,0 5-774 16,10 13-7482-16,-4 9-1032 15,4 2-129-15,1 4-645 16</inkml:trace>
  <inkml:trace contextRef="#ctx0" brushRef="#br0" timeOffset="4010.2294">8851 14184 8514 0,'20'9'4773'0,"-8"17"-129"15,0 9-258-15,-2 10-3999 16,6 14-129-16,-1 8-129 16,1 8 0-16,-1 2 0 15,4 1-129-15,-5-6 129 16,2-5-129-16,-1-10 129 15,2-11-258-15,0-11 129 16,0-13-516-16,6-10-516 16,-9-14-2064-16,11-12-1548 15,-1-9-129-15,0-9-258 16</inkml:trace>
  <inkml:trace contextRef="#ctx0" brushRef="#br0" timeOffset="4200.2402">8890 14612 10707 0,'-17'4'5031'0,"17"-4"-258"15,23-13-516-15,2-8-4902 16,18 15-1032-16,-3-8-3096 15,15 3 129-15,-3 0-645 16,1 4 0-16</inkml:trace>
  <inkml:trace contextRef="#ctx0" brushRef="#br0" timeOffset="4944.2828">9564 14579 9288 0,'-23'3'5031'0,"5"-3"-258"15,-1-5-258-15,-5-10-3870 16,3 10-516-16,0 3 129 16,2 2-258-16,2 6-258 15,3 8 516-15,2 9-258 16,0 9 129-16,7 3 0 15,2 5-129-15,3-3 129 16,0-2-129-16,7-5 0 16,6-5 0-16,3-10 129 15,3-14-129-15,4-5-129 0,4-15 129 16,2-8-129-16,0-9 129 15,4-3-129-15,-3-3 0 16,0 2-258-16,-5 6 387 16,-6 2 0-16,-2 12-129 15,-6 13 258-15,-11 7-129 16,10 14 0-16,-8 11 387 15,-2 10-258-15,0 4-129 16,1 1 0-16,3-1 0 16,2-8 0-16,3-6-129 15,3-7 129-15,2-11-258 16,3-7 129-16,0-10 0 15,-1-10 0-15,1-7 129 0,1-1-258 16,-3-4 258-16,-1-2-129 16,0 4 129-1,-3 4 0-15,-3 7 129 16,-8 19 0-16,11-2-129 0,-10 14 129 15,-1 12 0-15,0 8 0 16,0 1-129-16,0 3 0 16,0-4 0-16,0-4-129 15,4-11-129-15,-4-17-129 16,13 0-258-16,-1-7-258 15,-6-21 0-15,9 3 129 16,-7-17 129-16,8 5 0 0,-7-9 129 16,3 5 129-1,0 7 387-15,-5 3 516 16,2 13-129-16,-9 18 0 15,9-2-129-15,-6 9 129 0,-1 22-258 16,-1 7-129-16,1 1-645 16,5 5-2967-16,1 0-774 15,-2-4-258-15,7-1 0 16</inkml:trace>
  <inkml:trace contextRef="#ctx0" brushRef="#br0" timeOffset="5497.3144">10379 15345 4386 0,'0'0'0'0,"9"111"4257"0,-12-68-129 15,-13-22-258-15,-4 68-3741 16,1-100 129-16,-5-24-129 15,0-11 129-15,-5-19 0 16,4-15 0-16,0-20 0 16,7-11 129-16,2-15-129 15,8-9-258-15,8-31 1161 31,22 13-258-15,0 11 129-16,15 26 0 16,-37 116-387-16,0 0-645 0,80-169 1032 15,-41 120-258-15,6 38 258 16,-16 44-1290-16,-9 24 258 0,-7 11-129 15,-9 13 0-15,-5 3 129 16,-11-1-129-16,-7-4 129 16,-5-12 0-16,-4-15 0 15,1-17-129-15,1-19 129 16,6-13-129-16,3-8 0 15,13-16 0-15,0-5 0 16,8-4 0-16,8 3-129 16,5 5 129-16,-1 6 129 15,7 14-258-15,0 6 258 16,-4 17 0-16,-1 12-129 15,-5 8 258-15,-2 5-258 16,-6 4 129-16,-4 1-387 0,1 0-516 16,-9-19-1548-1,2-1-2193-15,-4-10-129 16,-1-8-516-16,10-13 258 15</inkml:trace>
  <inkml:trace contextRef="#ctx0" brushRef="#br0" timeOffset="5872.3359">10472 14946 6063 0,'57'-19'4902'0,"-21"2"-258"15,1-2-129-15,5-14-3096 16,5 7-516-16,-4-9-645 16,4-3-129-16,-3-4-129 15,-1-7 129-15,-9-2 0 16,-2-9-129-16,-11-3 129 15,-4-6-129-15,-13-4 258 16,-4 2 0-16,-12 1 0 16,-4 8 129-16,-10 7-129 0,-2 18 129 15,-5 12-129-15,0 20 0 16,0 15-129-16,2 25-129 15,6 20 129-15,6 15-129 16,7 9 0-16,7 8 0 16,5 0 0-16,18 1 258 15,7-12-129-15,16-10 129 16,2-20-129-16,9-10 0 15,5-16 0-15,2-12 0 16,2-8-387-16,-7-13-645 16,11 4-2967-16,-15-10-1032 15,-8 1-258-15,-8 2-645 16</inkml:trace>
  <inkml:trace contextRef="#ctx0" brushRef="#br1" timeOffset="22379.28">23783 10782 3354 0,'7'-43'4257'16,"-7"19"0"-16,-8 5-2322 16,8 19-387-16,-9-27-258 15,9 27-387-15,-13-14 129 16,13 14-387-16,-18 0-129 0,8 5 0 15,-2 7-258-15,3 9-129 16,-2 1 0-16,2 7-129 16,5 3 129-1,-1 4-129-15,5-1 258 0,6-2-258 16,6-5 129-16,4-4-129 15,4-9 387-15,6-2-129 16,1-13 0-16,3-5-129 16,-2-12 0-16,1-2 0 15,-6-7 0-15,-1-1 129 16,-7-3-258-16,-3-1 258 15,-8 0-258-15,-4 8 129 0,-5 1 129 16,-7 7-129 0,-6 1 129-16,-3 11-258 15,-3 3 129-15,0 11-129 16,-1 7 0-16,4 2 129 0,3 10-258 15,3 1 129-15,8-2 129 16,7-1-129-16,3-6 129 16,10-4-129-16,3-4 258 15,5-8-258-15,0-9 0 16,5-8 129-16,-2-5-258 15,-3-5 129-15,-1-3 0 16,-4 0 0-16,-7-2 129 16,-5 2-129-16,-4 3 129 15,0 6 0-15,-5 2 0 16,-7 5-129-16,-1 7 129 15,-4 2 0-15,1 15-258 16,-1 3 258-16,2 10 0 0,1 2-258 16,3 4 258-16,3-1 0 15,7-4 0-15,1-3-258 16,5-8 387-16,3-5-387 15,8-12 129-15,0-4 129 16,1-14-258-16,0-4 129 16,-4-9 0-16,1-1 0 15,-4-3 0-15,-6-3 129 16,-4 2-258-16,-3 4 258 15,-6 3 0-15,-3 7-129 16,-2 6 0-16,-2 10 0 16,0 4 0-16,3 11 129 15,1 9-258-15,2 4 129 0,4 2-129 16,2 1-129-16,4 1-129 15,0-11-516-15,7 4-645 16,-7-21-2451-16,13-5-903 16,3-14-387-16,0-9 0 15</inkml:trace>
  <inkml:trace contextRef="#ctx0" brushRef="#br1" timeOffset="22975.3141">24216 9425 2967 0,'-9'-30'3999'15,"9"30"129"-15,-15-9-129 16,2 9-3225-16,4 17 129 16,-4 4-258-16,3 13 0 15,-7 0 129-15,8 11 0 16,-7 5-258-16,7 4 258 15,-2-5-258-15,10 1 0 16,-1-9-258-16,2-4 0 0,6-10-129 16,7-7 0-16,0-16 129 15,9-4 0-15,-1-16 0 16,5-9-129-1,-1-5 129-15,0-7-258 0,0-5 129 16,-6-1-129-16,-5-5 129 16,-2 2-129-16,-4-1 129 15,-8 6 258-15,0 1-387 16,-8 6 129-16,-5 4-129 15,1 7 129-15,-1 5-258 16,-3 10 129-16,3 7-129 16,-1 1-129-16,2 8 516 0,1 4-516 15,3 4 129-15,0-2-258 16,7 7-387-16,-6-8-1161 15,7 3-2580-15,7 4-258 16,-1-7-387-16,9 6-129 16</inkml:trace>
  <inkml:trace contextRef="#ctx0" brushRef="#br1" timeOffset="23234.3289">24373 9814 6966 0,'3'57'4257'0,"3"-21"-258"15,-6-18-387-15,4 12-3741 16,-4-30-129-16,1 34-387 16,-1-34-129-1,4 17-516-15,-4-17 387 0,0 0 0 16,3-22-903-16,4-3-2064 15,3 2-774-15,2-37 1033 32</inkml:trace>
  <inkml:trace contextRef="#ctx0" brushRef="#br1" timeOffset="23712.3563">24733 9497 8901 0,'13'40'5031'0,"-9"-27"-516"16,-4-13-129-16,12 3-4128 16,-12-3 0-16,8-12 0 15,-3-3-258-15,-4-4 258 16,-1-8-129-16,2 0 129 15,-2-6-258-15,-3 4 387 16,-3 1-387-16,-2 2 0 16,0 3 0-16,-3 8-258 15,-2 6 129-15,0 7-129 16,-2 6 258-16,-1 11-129 15,-1 9 129-15,3 8-129 16,-3 6 258-16,2 5-129 16,3 3 129-16,3 1-129 0,7 2 129 15,2-3-129-15,3-2 129 16,8-5 0-16,6-5 129 15,4-5 0-15,4-4-129 16,2-7 129-16,-1-5-129 16,2-2 0-16,-3-9 0 15,-2 3 129-15,-6-5-258 16,-2 0 0-16,-3-1 0 15,-12 1-129-15,12-7 0 16,-12 7-129-16,0 0-516 16,-7-23-903-16,7 23-2193 15,0 0-1032-15,-9-18-258 16,9 18-387-16</inkml:trace>
  <inkml:trace contextRef="#ctx0" brushRef="#br1" timeOffset="25823.477">25039 9906 1935 0,'18'-17'2967'0,"-18"17"-1806"15,7-15 258-15,5 12 258 16,-12 3-387-16,13-4 387 15,-13 4 129-15,0 0-129 16,0 0-129-16,0 0 0 16,0 0-645-16,0 0-129 0,0 0-258 15,0 0-129-15,0 12 0 16,0-1 0-16,0-11-129 15,0 21 0-15,0-21-129 16,-4 17 129-16,4-17-129 16,0 0 0-16,0 0 0 15,0 0 129-15,0 0-129 16,0 0 0-16,4-5 129 15,-4 5-129-15,7-20 0 16,-7 20-129-16,5-21 258 16,-4 10-258-16,-1 11 0 15,0-18 129-15,0 18-258 16,-9 0 129-16,9 0 0 0,-17 4 0 15,17-4-387-15,-20 17 0 16,16 2-1032 0,-12-7-2580-16,7-2-645 15,4 3-645-15,5-13 0 0</inkml:trace>
  <inkml:trace contextRef="#ctx0" brushRef="#br1" timeOffset="29803.7047">23435 11550 1419 0,'-10'-14'129'16,"7"-2"-516"-16,3 16-129 15</inkml:trace>
  <inkml:trace contextRef="#ctx0" brushRef="#br1" timeOffset="32354.8506">23827 10903 258 0,'0'0'1161'16,"11"-14"-129"-16,-11 14 0 0,0 0 258 15,10-12-129-15,-10 12 387 16,0 0 0-16,0 0-258 15,0 0-258-15,0 0 0 16,0 0-129-16,0 0-129 16,0 0-129-16,0 0 0 15,0 0-258-15,11 12 0 16,-11-12 258-16,3 26-258 15,-3-13-129-15,2 8 0 16,-2-3-129-16,5 7 129 16,-5-2-129-16,1 7 129 15,-1-4 0-15,0 4-129 16,0 0 0-16,2 3 0 0,-2 1-129 15,0 5 129-15,0-2 0 16,-3 3-129 0,-2-2 0-16,2 3 0 15,-2-2 0-15,-1 4 129 0,0-5 0 16,1 3-129-16,-2-5 129 15,2 0 0-15,1-4 0 16,-1 4 0-16,-2-4 129 16,4 2-258-16,-3-4 129 15,0 0 0-15,0 1-129 16,-1 3 0-16,-3 0 0 15,3 0 129-15,-3 1-129 16,1 3 129-16,-2-2-129 16,2 2 129-16,-2-3 0 15,-2-2-129-15,3 0 129 16,-1 1 0-16,-2-4-129 15,0 1 129-15,-2-1 0 0,2 2 129 16,-4-4-129-16,4 5 0 16,-2-3 129-16,-2 1-258 15,1-1 129-15,0 1 0 16,0-3-129-16,2 1 129 15,1 3-129-15,-2-3 129 16,2 1-129-16,0 1 0 16,0 3 0-16,1 1 129 15,-1-1-129-15,1 2 0 16,0 0 0-16,0 1 0 15,0-1 0-15,-1 1 0 16,-3-1-129-16,3-2 129 16,-2 0 0-16,1 1-129 0,-2-6 129 15,1 3 0-15,1-5 0 16,-2 2 0-16,3-3 129 15,-1 0-129-15,-2-2 129 16,1-2-129-16,-1 1 129 16,0 2-129-16,1-2 129 15,-4 0 0-15,1 3-129 16,-1-1 129-16,-2 0-129 15,0 3 129-15,1-2-129 16,-2 0 129-16,1 1-129 16,1 0 0-16,0 1 0 15,-1 0 129-15,1-1-129 0,2 0 129 16,1-2-129-16,1 0 0 15,-1 0 0-15,0 0 129 16,1 0 0 0,1-1-129-16,1-1 258 15,-1 3-258-15,2-5 129 0,0 4-129 16,-2-2 258-16,3 1-258 15,-2-2-129-15,1 0 258 16,-2 2-258-16,2-3 129 16,0 5 0-16,0-1 0 15,-2 0-129-15,2-2 129 16,1 0 0-16,0 4 0 15,0-4 0-15,0 2 129 0,0-2-129 16,0-1 0 0,0-1 0-16,0 0 0 15,0 1 0-15,0-2 0 16,1-1 0-16,1-1 0 0,-2-2 129 15,3 0-129-15,-3-1 0 16,4-2 0-16,-5 1 0 16,4-4 129-16,-2 2-129 15,2 2 0-15,-2-5 0 16,2 0 0-16,9-9 0 15,-17 17 0-15,17-17 0 16,-13 11 0-16,13-11 0 16,0 0 0-16,-12 14-129 15,12-14 129-15,0 0 129 16,-12 11-129-16,12-11 0 15,-9 11 0-15,9-11 0 16,-12 10 0-16,12-10 0 0,-12 15 0 16,12-15 0-16,-12 16 0 15,12-16 0-15,-11 16-129 16,11-16 258-16,-10 19-258 15,10-19 258-15,-12 17-258 16,12-17 129-16,-9 17-129 16,9-17 258-16,-10 16-129 15,10-16 0-15,-11 14 0 16,11-14 0-16,0 0-129 15,0 0 129-15,-8 13 0 16,8-13 129-16,0 0-129 16,0 0-129-16,0 0 129 15,0 0 0-15,0 0 0 0,0 0-129 16,0 0 129-16,0 0 0 15,3-11-129-15,0-1-129 16,3 0 516 0,0-7-516-16,2-4 516 0,4-3-258 15,2-9 0-15,1-2 0 16,1-12 0-16,4-1 129 15,-2-6-258-15,2-6 258 16,1 2-129-16,-3-2 0 16,0 2 0-16,-2 3 0 15,-2 6 0-15,-1 1-129 16,-2 5 258-16,1 7-129 15,-3 7 0-15,-1 5 0 0,-3 5 129 16,2 3-258 0,-5 6 258-16,-2 12-129 15,5-12 129-15,-5 12-129 16,0 0 0-16,0 0 0 0,0 0 0 15,0 0 0-15,0 0-129 16,0 17 258-16,0-1-258 16,-2 7 258-16,-2 5-129 15,-1 6 129-15,1 4-258 16,-4 6 258-16,1 2-129 15,-3 3-129-15,-1 4 258 16,-1 1-129-16,1 2 0 16,-4-3 0-16,2 3 0 15,-2-9 0-15,2 3 129 16,-1-7-129-16,1-5 0 15,-1-4 129-15,5-8-258 16,0-5 258-16,1-5-258 0,3-2 129 16,5-14-129-16,-9 11 258 15,9-11-258-15,0 0 129 16,0 0 0-16,0 0 0 15,0 0 0-15,9 5 0 16,1-5 0-16,7 0 0 16,6 0 0-16,6 0 0 15,5-2 129-15,7-4-129 16,6 0 258-16,5 0-129 15,2 0 258-15,0-4-258 16,4 3 129-16,-5-1-129 16,-2 0 0-16,-2 3 0 0,-10 2 0 15,-4 2-129-15,-9 1-129 16,-4 0 0-16,-8-1-129 15,-1 6-774-15,-13-5-2193 16,0 0-1548 0,0 0-516-16,4-11 0 0,-4 11-645 15</inkml:trace>
  <inkml:trace contextRef="#ctx0" brushRef="#br1" timeOffset="34871.9946">22134 14798 2193 0,'4'-16'4257'16,"-7"0"0"-16,3 16-129 0,-17-8-2322 15,1-5-1032-15,16 13 0 16,-25-10-129-16,16 10 0 15,-7-5-129-15,7 5 0 16,-4 4-258-16,3 7 129 16,1 1-129-16,1 6-129 15,3 1-129-15,2 0 0 16,3 0 0-16,0 0-129 15,1-3 129-15,6-4 0 16,-7-12 0-16,17 13 0 16,-6-13 0-16,-1-1 129 15,1-10 0-15,-2-6 129 16,-2-2-129-16,-2-5 129 0,-4 1-258 15,-1 2 129-15,-5-1 0 16,-3 5 129-16,-4 2-129 16,-5 9 0-16,0 1-129 15,-1 5 129-15,0 12-129 16,3 4 0-16,1 5 0 15,5 4-129-15,3 5 258 16,3-1-258-16,3 0 129 16,8-3 0-16,1-2 0 15,7-8 0-15,-2-5 0 16,4-8 0-16,0-3 129 15,-1-7-129-15,0-5 0 16,-2-5 129-16,-5-2-129 0,-3 0 258 16,-2-1-258-16,-5 4 258 15,0 2-258-15,0 14 258 16,-17-17-258-16,7 13 129 15,0 4-129-15,-2 5 0 16,12-5 0-16,-15 25-129 16,11-7 129-16,1 3-129 15,3 0 129-15,0-1 0 16,7 1 0-16,1-6 0 15,0-3 0-15,3-9 0 16,-3-3 0-16,3-4 0 16,-3-7 0-16,-4-4 0 15,-2-2 129-15,-2-3-129 0,0 1 129 16,-5 4-129-16,-5 3-129 15,-1 3 129 1,-2 6-258-16,-3 3-129 16,8 10-645-16,-8-2-774 0,16 20-2064 15,-4-2-903-15,4 12-258 16,3 2-129-16</inkml:trace>
  <inkml:trace contextRef="#ctx0" brushRef="#br1" timeOffset="35331.0208">22209 15277 5547 0,'-12'-14'4644'0,"12"14"-387"0,-3-15-129 15,3 4-3225-15,11 7-387 16,5-1-129-16,7 2-129 16,4-5 0-16,3 7 0 15,1 1-129-15,0 0 0 16,-4 0-129-16,-5 2 129 15,-5 5-129-15,-5 1 0 16,-7 5 0-16,-5 5 0 16,-9 4 0-16,-7 3 0 15,-5 8 0-15,-3 9-129 16,-2 1 258-16,1 4-129 15,2 0 0-15,6 1 0 16,8-2 129-16,9-2-129 0,1-5 258 16,14-8-129-16,10-3-129 15,4-7 0-15,4-9 129 16,3-3-129-16,-1-7 129 15,2-2-129-15,-4-2-129 16,-4-9-516-16,4 5-645 16,-17-9-2838-16,2 3-258 15,-11-2-387-15,-3 1-387 16</inkml:trace>
  <inkml:trace contextRef="#ctx0" brushRef="#br1" timeOffset="35534.0323">22222 15582 6321 0,'-38'9'4773'16,"38"-9"-387"-16,0 0-258 0,13 16-3870 16,12-14-258-16,3 0-129 15,3 0-387-15,1-2-258 16,5 0-774-16,-8-4-516 15,4 4-774-15,-9-1-774 16,-1 0-645-16,-1 0 130 16</inkml:trace>
  <inkml:trace contextRef="#ctx0" brushRef="#br1" timeOffset="35724.0433">22548 15593 129 0,'13'5'3741'0,"-13"-5"129"16,9 21-516-16,-1 0-903 15,-4-5-645-15,8 12-1032 0,-7-4 0 16,7 2-387-16,-3-1-129 15,2-1-129-15,-4-5-129 16,-4-9-387-16,4 3-387 16,-7-13-1161-16,0-10-1419 15,0-3-387-15,-3-15-516 16</inkml:trace>
  <inkml:trace contextRef="#ctx0" brushRef="#br1" timeOffset="35899.0533">22569 15411 258 0,'-9'-48'3870'0,"9"48"0"15,-3-15-129-15,3 15-2064 0,0 7-645 16,4 6-903-16,4 2-645 16,4 7-1032-16,-3-4-903 15,5 9-129-15,0-5-258 16,3 1 129-16</inkml:trace>
  <inkml:trace contextRef="#ctx0" brushRef="#br1" timeOffset="36232.0723">22714 15586 1419 0,'29'30'2451'15,"-16"-16"516"-15,0 7-387 16,-9-2 129-16,5 8-516 15,-9-6-387-15,3 8-387 16,-4-8-387-16,0 2-258 16,-6-9-258-16,1-1-258 0,6-13 129 15,-14 0 0-15,4-8-129 16,4-9 0-16,0-11 0 15,2-4 129 1,2-6-387-16,2-3 129 0,0-1-129 16,7 3 0-16,1 5 0 15,4 6 0-15,0 9-129 16,1 10 129-16,0 9 0 15,2 5 0-15,0 12 129 16,0 4-258-16,0 4 258 16,-1 1-258-16,0 2 258 15,-2 1-258-15,-1-3 129 16,-6-6-774-16,7 9-1548 0,-8-12-1935 15,-4 0-387 1,0-1-258-16,-4-2-129 0</inkml:trace>
  <inkml:trace contextRef="#ctx0" brushRef="#br1" timeOffset="39281.2468">23240 14885 2580 0,'0'-16'4257'0,"0"16"258"15,0 0-1806-15,-4-14-903 0,4 14-258 16,0 0-258-16,0 0-258 16,5-16-258-1,7 14 0-15,0-3-129 16,9 2-129-16,-2-1-129 0,9 0-129 15,2 3-129-15,3 1 129 16,1 0-129-16,-1 1-129 16,-1-1-129-16,-3 0 129 15,-4 2 0-15,-6-2 129 16,-4 0-129-16,-3 0 129 15,-12 0-129-15,0 0 0 16,-8 18 129-16,-8-2-129 16,-1 4-129-16,-4 5 129 15,-3 7-129-15,-1 2 0 16,1 4-387-16,0-6-258 15,9 12-1290-15,-8-12-2451 16,8-7-258-16,-1-3-387 0,4-8 258 16</inkml:trace>
  <inkml:trace contextRef="#ctx0" brushRef="#br1" timeOffset="39507.2596">23216 14911 6063 0,'-23'12'4773'15,"12"5"-387"-15,3 5-129 16,4 10-3741-16,0 3-258 16,3 9-129-16,1 6-129 15,0 2 0-15,0 3-258 0,0 1-774 16,4 3-3225-16,-3 3-129 15,2-8-258-15,2-6 258 16</inkml:trace>
  <inkml:trace contextRef="#ctx0" brushRef="#br1" timeOffset="39723.272">23360 15438 7482 0,'11'-4'4773'16,"1"8"-516"-16,-8 8-258 15,-7 3-3612-15,3 1-387 0,0 5 0 16,3-2-258-16,-1 6-258 16,-2-13-774-1,5 7-1419-15,-5-7-1548 16,0-12-129-16,0 0-129 0</inkml:trace>
  <inkml:trace contextRef="#ctx0" brushRef="#br1" timeOffset="39851.2792">23396 15331 5676 0,'-4'-20'4128'0,"4"20"-903"0,0 0-2967 16,0 0-3612-1,0 0-903-15,8 11 129 16</inkml:trace>
  <inkml:trace contextRef="#ctx0" brushRef="#br1" timeOffset="40269.3033">23675 15535 3612 0,'15'31'4644'16,"-12"-10"-516"-16,-7-2 0 16,-3-1-1677-16,-1 7-2193 15,-8 4 0-15,2-2-387 16,-2 1 129-16,3-4 129 15,0-2 0-15,3-4 0 16,10-18 0-16,-9 5 129 16,6-13-129-16,3-9 129 0,3-10 0 15,9-4 0-15,-5-10 0 16,4-1-129-16,1-1 0 15,4 5 258-15,0 1-387 16,-2 6 258-16,3 7-387 16,-1 6 258-16,3 7 0 15,-1 11 0-15,-3 4-129 16,2 12 129-16,-4 4 129 15,3 7-129-15,-3 0 0 16,-1 6-129-16,-3-1 0 16,-3-5-516-16,4 12-2193 15,-10-17-1677-15,0 0-387 16,0-7-387-16,-8-3-129 0</inkml:trace>
  <inkml:trace contextRef="#ctx0" brushRef="#br1" timeOffset="51384.939">21506 15033 1935 0,'-59'20'3096'0,"28"-11"-2967"16,1-1-129-16,5 0 129 15,0 1 129-15,-1 2-258 16,0 0 0-16,1 3 129 16,0 1-258-16,-2 4 129 15,-1-1 0-15,-5 4 129 16,1-1 129-16,-1 8 258 15,-2-6 0-15,-4 5 129 16,-3-3 0-16,0 5 129 16,-1-5-258-16,-2 2 0 15,-5 0-129-15,2-2-129 16,-5 4 0-16,1 0-258 0,-9 1 0 15,-1-2 0-15,-5 1 0 16,-7 3 0-16,-8 4 0 16,-3-6 129-16,-7 4 0 15,-2-1 387-15,-8 1-258 16,-2-2 258-16,-10-1 0 15,5-2-129-15,-3-9 129 16,-3 7-129-16,-2-14 0 16,-2 0 0-16,-4-8-129 15,6-1-129-15,-3-6 0 16,1-5 129-16,-3-1 0 15,2-8-129-15,-3-1 129 16,3 0-129-16,0-2 129 0,4-4-129 16,-3 1 129-16,1-1 0 15,-4-6-129 1,7 0 129-16,-2-3 0 15,2-1 129-15,-1-6-258 0,-1-1 129 16,-2-7-129-16,2 0 129 16,1-8 0-16,3-1-129 15,0-8 0-15,0 0 0 16,1-7 129-16,3 0-258 15,4-6 258-15,2-1-129 16,2-2 0-16,3-2 0 16,-2-6 129-16,5-7-129 15,3-10 0-15,3-4 129 16,1-9 0-16,6-3-129 0,0-5 0 15,5-6-129 1,0 4 0-16,2 2 129 16,0 7-129-16,-4 2 0 0,1 4 129 15,3 2-129-15,-4 1 0 16,2 1 0-16,1 0 0 15,3-1 129-15,3-2-258 16,6 2 129-16,-1-3 129 16,5 2-129-16,3-2 0 15,4 2 129-15,2-1-258 16,6-5 129-16,1-1 0 15,11-3 0-15,2-5 0 16,4-6-129-16,6-3 0 16,6-7 129-16,3-1-129 15,6 0 0-15,2-3 0 16,4 3 129-16,0 4-387 0,4 5 387 15,4 1-129-15,1 5 129 16,3 1-129-16,1 5 129 16,4 0-129-16,2-1 0 15,6 0 0-15,4-6 129 16,7 4-129-16,2 2 258 15,8-2-258-15,3 5 0 16,2 0 258-16,2 1-129 16,1 3 0-16,3 6 0 15,-2 0 129-15,-1 2-129 16,3 5 0-16,1-3 0 15,5 7-129-15,2 0 129 0,2 3 0 16,-1 3 0-16,5 2-129 16,3 1 129-16,-3 3 0 15,6 5 0 1,-2 0 0-16,4 5 0 0,4-1 0 15,1 2 0-15,1 0 0 16,2 1 0-16,0 2 129 16,4 3-129-16,1 3 129 15,-2 0 0-15,1 6-129 16,-3 2 129-16,1 3-129 15,-2 2 0-15,-2 2 0 16,1 3 129-16,-4 2-129 16,2 2-129-16,-2 1 258 0,-3 3-129 15,-1 6 0 1,-4 5 0-16,-3-1 129 15,-4 6-258-15,-7-4 129 16,-8 9 0-16,-9 1 0 0,-5 4 0 16,-9 2 0-16,-5 1 0 15,-7 1 0-15,-6 4 0 16,-11 7 129-16,10-8-129 15,-10 8-129-15,0 0-129 16,-1-12-129-16,-10 2-258 16,11 10-129-16,-29-16 0 15,11 13-387-15,-13-9 387 16,5 7-129-16,-8-5 129 15,1 1 258-15,-4 1 258 16,5-2 0-16,-3 2 258 16,5-1 0-16,0 1 0 15,5 1 0-15,0 3 0 0,6 1 129 16,4 2-129-16,4 1 129 15,11 0 0-15,0 0 129 16,0 15 0-16,12-9 258 16,12 4-129-16,2-7 129 15,15 4 258-15,1-7-258 16,12 0 0-16,2-5 258 15,7 0-387-15,4-9-129 16,6 1 0-16,-2-5-129 16,0 3 129-16,-7 1-258 15,-4 2 0-15,-12 2 129 16,-8 3 129-16,-12 5 0 15,-12 9 0-15,-16 14 129 0,-5 14-129 16,-23 8 258-16,-9 26-129 16,-12 14-258-16,-6 14-258 15,0 22-2709 1,-7-5-2064-16,4-12-387 0,6-14-516 15</inkml:trace>
  <inkml:trace contextRef="#ctx0" brushRef="#br1" timeOffset="104679.9871">3277 14927 9030 0,'0'0'4773'0,"-12"5"-387"16,12-5-1290-16,0 0-3096 15,0 0 0-15,0 0-129 16,0 0 129-16,10-3 0 0,0 0 0 15,5-6 0-15,3 0 0 16,4-8 129-16,6-4 0 16,2-2-129-16,5-8 129 15,2-6-129-15,0-5 129 16,-1-5-129-16,0-3 258 15,-3-6-258-15,-4 1-258 16,-4-7 516-16,-4 1-258 16,-8 3 129-16,-1 3-129 15,-9 5 129-15,-3 5 0 16,-3 8 0-16,-5 7 0 15,-4 10 129-15,-2 13-129 16,-2 7 0-16,-2 8 0 0,-1 16-129 16,-1 11 0-16,1 14 0 15,0 7 0-15,3 12-129 16,5 8 258-16,5 6-258 15,5 3 129-15,1-3 0 16,9-2 0-16,10-9 0 16,3-6 0-16,4-10 129 15,5-13-129-15,-1-12 129 16,3-11 129-16,1-12-129 15,3-7 0-15,-5-15 129 16,3-7-258-16,-1-8 129 16,0-1-129-16,-2 0-129 15,-8-3-774-15,8 16-2709 0,-15 5-1161 16,-6 9-258-16,-11 4-516 15</inkml:trace>
  <inkml:trace contextRef="#ctx0" brushRef="#br1" timeOffset="108918.2298">14084 16390 6966 0,'-26'22'5160'16,"14"-21"-129"-16,4-6-774 15,8-20-3741-15,1-6-774 0,11-6 516 16,8-1-258-16,6 1-258 16,7 4 129-16,3 3-129 15,3 14 258-15,5 13-129 16,1 13-129-16,0 16 129 15,-1 14-258-15,-8 4-129 16,-1 17 129-16,-12 3-258 16,-6 9 258-16,-17-2-129 15,-5 4 387-15,-15-4-129 16,-9-6 516-16,-4-4 387 15,-9-17-129-15,9-1 0 16,-5-20 129-16,14-3 0 16,2-20-258-16,12-1 0 0,6-14 0 15,8-3-258-15,14-4-258 16,4-9-645-1,16 17-903-15,-3-12-2709 0,8 5-516 16,5 2-258-16,-1 0 130 16</inkml:trace>
  <inkml:trace contextRef="#ctx0" brushRef="#br1" timeOffset="109485.2621">15072 17038 5805 0,'12'93'5418'0,"-12"-59"-645"16,-10-12 0-16,-8-21-3999 15,1-1 0-15,-11-26-387 0,2-10-129 16,-7-15 0-16,-2-22-516 15,-2-14 387-15,-3-19-129 16,0-10-258-16,-1-10 0 16,5 0 129-16,7-3 129 15,6 5-129-15,6 11 129 16,12 16-129-16,5 13-129 15,9 19 258-15,9 15 0 0,7 10 0 16,3 16-258-16,8 13 258 16,1 11 0-1,1 10-129-15,-4 12 129 16,-1 14 0-16,-7 5 0 15,-6 9-129-15,-8 0 258 0,-11 2-129 16,-2-1 129-16,-11-9-129 16,-9-2 258-16,-4-12-516 15,1-6 516-15,1-8-258 16,3-8 0-16,5-6-258 15,3 0 258-15,12 0 0 16,0 0 0-16,7-4 0 16,11 4 0-16,4 13 0 15,0 8 258-15,3 4-258 16,-3 5 129-16,0 10 0 15,-4-2-387-15,-9 3 0 16,-5-7-645-16,1 4-2322 0,-5-17-1419 16,-5-3-129-16,-4-4-645 15</inkml:trace>
  <inkml:trace contextRef="#ctx0" brushRef="#br1" timeOffset="109867.284">15134 16537 5805 0,'72'-25'5289'0,"-38"2"-516"16,0-7-516-16,0-10-3612 16,-1-16-387-16,0-7 0 15,-4-15-258-15,-4-11 129 0,-4-12-258 16,-8-6 0-1,-7-6 258-15,-5 9-258 0,-5 0 258 16,-9 10 129-16,-8 14-129 16,-3 20 258-16,-5 15-258 15,-3 22 129-15,-1 19-129 16,0 8 0-16,3 25 129 15,2 17-387-15,6 13 387 16,7 20-258-16,11 13 0 16,7 9 0-16,13 3 129 15,11 2-258-15,8-4 0 16,4-10 258-16,9-7-516 15,-5-26-258-15,11-3-1806 0,-9-23-2064 16,-8-6-387-16,-10-13-387 16,-13-7 388-1</inkml:trace>
  <inkml:trace contextRef="#ctx0" brushRef="#br1" timeOffset="110253.3061">14216 17024 1935 0,'-49'16'4386'0,"30"-8"0"15,-4-7-387-15,3-3-3354 16,8-11-129-16,1-5 258 15,11 1-129-15,0-8 129 16,11 1-129-16,4-3 129 16,14 0-129-16,1-3 129 15,14 6-258-15,2-3 129 16,9 1-387-16,7 3-129 15,3-4-387-15,-1 5-645 16,-7-12-1419-16,0 8-2451 16,-4 0-129-16,-10-2-387 15</inkml:trace>
  <inkml:trace contextRef="#ctx0" brushRef="#br1" timeOffset="134263.6794">13107 10794 516 0,'0'0'2451'0,"0"0"-774"15,0 0-258-15,0 0-258 16,0 0-129-16,0 0-258 16,0 0 129-16,0 0-129 15,0 0 0-15,0 0 0 16,0 0 129-16,0 0-258 15,7-12 0-15,-7 12-258 16,0-12 129-16,0 12-387 16,-3-12 0-16,3 12-129 0,-4-12 129 15,4 12-129-15,0 0 0 16,-16-7 0-16,16 7 0 15,-12 3 0-15,3 8 0 16,4 4-129-16,-2 2 129 16,2 6 258-16,1 1-129 15,4 2 0-15,0-1 0 16,1-4 258-16,7-3-258 15,1-4 258-15,5-11-129 16,0-3-129-16,8-7 129 16,-3-15-258-16,6-2 258 15,-5-5-258-15,-1-3 387 16,-4-1-645-16,0 4 258 0,-9 1 258 15,-6 7-129-15,0 4-129 16,-12 6 129-16,-1 5 0 16,-4 6-129-1,-3 3 0-15,3 11 0 0,0 4 0 16,2 4 0-16,5 6 129 15,2 0 0-15,7 1 0 16,1-5 0-16,1-3 0 16,4-4 0-16,5-5 129 15,4-6 0-15,-1-6-387 16,7-12 258-16,-3-5-258 15,5-1 258-15,-4-6-258 16,0-2 129-16,-5-4-129 0,-1 2 129 16,-8 3 129-1,-4 3-129-15,0 3 129 16,-7 5-129-16,-4 7 0 15,-2 5 0-15,-2 4 0 0,-1 12 0 16,4 9 0-16,-1 7 0 16,7 5 129-16,0 0 0 15,6 4 0-15,8-3-129 16,4-6 258-16,5-6-129 15,3-8 0-15,2-11 0 16,-2-7-258-16,1-7 129 16,-5-9-129-16,-4-5 258 15,0-1-258-15,-8-3 0 16,-4 4 0-16,-4 1 0 15,-8 6 258-15,-5 4-258 16,-6 5 129-16,-3 6 0 16,-2 2 0-16,-1 12 0 0,4 7 129 15,0 5-129-15,8 2 129 16,1 2 0-16,8-3 129 15,7-2-258-15,4-7 258 16,11-11-129-16,5-6-258 16,3-5 258-16,2-12-129 15,2-5 0-15,-1-3-129 16,-5-2 129-16,-2 0-129 15,-3 6 129-15,-10-4 0 16,-1 7 0-16,-4 4 129 16,-5 3-258-16,5 11 129 15,-12-12 0-15,12 12 0 0,-12 0 0 16,12 0 0-16,-7 15 0 15,7-15-129-15,0 21 258 16,1-10-129-16,-1-11 0 16,9 14 0-1,-9-14 129-15,0 0-129 0,9 11 0 16,-9-11 129-16,0 0 0 15,0 0 129-15,0 0-129 16,0 0-129-16,0 0 129 16,0 0 0-16,0 0-129 15,0 0 0-15,0 0 0 16,0 0 129-16,-4-7-129 15,4 7 129-15,0 0-129 0,0 0 129 16,-10-4 0-16,10 4-129 16,0 0 129-1,0 0 0-15,0 0 0 16,-11-9-129-16,11 9 129 0,0 0 0 15,0 0-129-15,-11-1 0 16,11 1 0-16,0 0 0 16,-13-2 0-16,13 2 0 15,-13 0 0-15,13 0 0 16,-12 0 0-16,12 0 0 15,-10 0 0-15,10 0-129 16,0 0 129-16,-12 2 0 16,12-2 0-16,0 0 0 15,0 0 0-15,-11 4 0 16,11-4-129-16,0 0 129 15,0 0 129-15,0 0-129 16,0 0 0-16,0 0 0 0,0 0 0 16,0 0 0-16,0 0 0 15,0 0 0-15,0 0-129 16,0 0 258-16,0 0-129 15,0 0 0-15,0 0 0 16,0 0 0-16,0 0 0 16,0 0 0-16,0 0 0 15,0 0 0-15,0 0-129 16,0 0 129-16,0 0 0 15,0 0 0-15,0 0 0 16,0 0 0-16,0 0 0 16,0 0 0-16,0 0 0 15,-9 4 0-15,9-4 0 0,0 0 0 16,0 0 0-16,0 0 0 15,0 0-129-15,0 0 129 16,-1-9 0-16,1 9 0 16,0-15-129-16,0 3 129 15,5-4 0-15,-1-3-129 16,1-5 0-16,4-4 129 15,1-8-258-15,3-4 258 16,-1-8-129-16,2-9 0 16,0-3 0-16,3-8 0 15,1-6-129-15,1-7 129 16,0-6 0-16,5-7 0 15,0-3 0-15,5-5 0 0,1-4 129 16,4-4 0-16,6-1-129 16,2-5 0-1,7-3 129-15,6 2-129 16,2 2 129-16,5-4-129 0,2 6 0 15,5 1 129-15,1-2 0 16,0 5 0-16,1 3-129 16,-4 1 258-16,3 1-129 15,-1 2-129-15,2-1 129 16,0 1 0-16,3 0 0 15,4-1-129-15,2 0 129 16,6 0-129-16,5 2 129 16,8-1-129-16,2 0 129 15,8 2-129-15,1-3 0 16,5 4 0-16,0 5 0 15,10 1 0-15,-2 1 129 16,0 5 0-16,2 5 0 0,5 6-129 16,6 6 129-16,8 5-129 15,-1 1 129-15,4 0-129 16,6 7-129-16,7-2 258 15,-1 3-129-15,2 1 129 16,1 4 0-16,-1 4 0 16,1 6 0-16,-2 4 0 15,-5 6 129-15,1 2-129 16,-2 4 0-16,1 2 0 15,-5 6 0-15,-1 5-129 16,-3 3 129-16,1 5 0 16,-7 4 0-16,-1 5-258 0,-2 8 258 15,-5 5 258-15,1 6-516 16,-2 7 516-16,-3 3-516 15,-5 3 129-15,-1 4 129 16,0 7-129-16,-5 5 129 16,-2 3-129-16,-3 3 129 15,-4 1-129-15,-4 6 258 16,-2 4-129-16,-5 5-129 15,-1 7 129-15,-7 4 0 16,-1 7 0-16,-8 3 0 16,0 6 0-16,2-4-129 15,-2 5 129-15,-1-2 129 16,0-3-129-16,-1-1 129 0,1-1-129 15,-2-1 129-15,-1-3-129 16,-5 1 258-16,-1-2-258 16,-6 0 258-1,-4-1-129-15,0-5 0 0,-4 2 0 16,-2 1 0-16,-4-3 0 15,2 0-129-15,-3-4 129 16,-1 3 0-16,-4-4 0 16,0 1-129-16,-4 1 129 15,-1 0-129-15,-4 4 258 16,1 3-258-16,-6-2 0 15,-2 2 129-15,0-3 0 16,-1 3 129-16,-3-3-129 0,2-4 129 16,-6-4-129-1,1-3 0-15,-1 0 0 16,-3 0 0-16,-1-4-129 15,1 0 129-15,0-1-129 0,-1 1 129 16,1-1 0-16,-1 0-129 16,-1-4 258-16,3-1-258 15,-2-6 129-15,-1-1 0 16,0-3-129-16,1-7 0 15,-1-3 0-15,-1-4 129 16,-2-3-129-16,1 0 0 16,-4-6 0-16,2 2 129 15,-4-7-258-15,0 2 258 16,-3 0-129-16,0-4 129 15,1 0 0-15,-3 2-129 16,3-4 129-16,-4 0-129 16,3-3 129-16,-2-1-129 0,2-7 0 15,-2 1 0-15,-2-13 0 16,4 12 0-16,-4-12 0 15,0 0 129-15,0 0-129 16,0 0 129-16,0 0 0 16,0 0 0-16,0 0 0 15,0 0 0-15,0 0-129 16,0 0 129-16,0 0 0 15,0 0 0-15,0 0-129 16,4-8 129-16,-4 8-258 16,4-23 129-16,0 5-129 15,0-1 129-15,0-3-129 16,1 1 129-16,1-3-129 0,-1-2 258 15,1 1-129-15,-3 3-129 16,1 1 129-16,-1 0 0 16,-2 0 129-1,-1 6-129-15,0 1-129 0,0 3 129 16,0 11 0-16,-8-11 0 15,8 11-129-15,-10 0 129 16,10 0 0-16,-15 19-129 16,7-6 129-16,0 3 0 15,3 4-129-15,-1-1 129 16,3-1 0-16,1-2 0 15,2-2 0-15,0-1 129 0,5-2-129 16,-5-11 0-16,14 14 129 16,-3-9 0-1,1-4-129-15,1-1 129 16,1 0-258-16,1-6 258 15,-1-1-129-15,-1-4 0 0,-1 0 0 16,-3-3 0-16,-6 0 129 16,-3-3-129-16,0-2 0 15,-8 1 129-15,-9-1-129 16,-3 1 0-16,-4 2 0 15,-3 5 0-15,-4 6 0 16,2 5-129-16,-1 4 129 16,3 13 0-16,4 5-129 15,3 5 129-15,7 4-129 16,3 1 129-16,8 0 129 15,2 0-129-15,5-6 129 16,10-5-129-16,3-8 0 0,6-9 129 16,5-4-129-16,0-8 129 15,2-9-258-15,1-6 258 16,-4-4-129-16,-3-1 0 15,-6-5 0-15,-6 3 0 16,-8-1 129-16,-5 0-258 16,-5 5 258-16,-10 2-258 15,-2 7 129-15,-5 6 0 16,-3 4 0-16,0 7 0 15,1 11-129-15,0 10 129 16,6 4 0-16,3 3 0 16,7 3-129-16,6-4 129 15,2-1 0-15,9-6 0 0,8-6 0 16,6-5 129-16,3-9-129 15,3-1 0-15,-3-12 129 16,3-5-129-16,-4-2 0 16,-1-4 0-16,-7-2 0 15,-5 1 0-15,-5 0 0 16,-7 2 0-16,-2 0 0 15,-6 7 0-15,-5 7-129 16,-3 4 258-16,-2 6-258 16,-2 11 129-16,0 10 0 15,2 0-129-15,4 6 129 16,0 0 0-16,4-1-129 15,3-1 129-15,3-7 0 0,4-3 0 16,0-5 0-16,0-11 0 16,4 14 129-1,-4-14-129-15,0 0 0 16,0 0 0-16,9 7 0 0,-9-7 129 15,0 0-129-15,0 0 0 16,0 0 0-16,0 0 129 16,0 0-129-16,0 0 0 15,0 0 129-15,0 0-129 16,0 0 258-16,0 0-258 15,0 0 129-15,0 0-129 16,0 0 129-16,0 0-129 16,0 0 0-16,0 0 129 15,0 0-129-15,0 0 0 16,0 0 0-16,0 0-129 15,0 0 258-15,0 0-258 16,0 0 129-16,0 0 0 0,0 0 0 16,0 0-129-16,0 0 129 15,0 0 0-15,0 0-129 16,0 0 129-16,0 0 0 15,0 0 0-15,0 0 0 16,0 0 0-16,0 0 0 16,0 0-258-16,0 0 258 15,0 0 0-15,0 0 0 16,0 0-129-16,0 0 129 15,0 0 0-15,0 0 0 16,0 0 0-16,0 0 0 16,0 0 0-16,0 0 129 15,0 0-129-15,0 0 0 0,0 0 0 16,0 0 0-16,0 0 0 15,0 0 0-15,0 0 258 16,0 0-258-16,0 0 0 16,0 0 0-16,0 0 0 15,0 0 0-15,11-3 0 16,-11 3-258-16,0 0 258 15,0 0 0-15,0 0 0 16,0 0 0-16,10-1 0 16,-10 1 0-16,0 0 0 15,0 0 0-15,0 0 0 16,0 0 0-16,0 0 0 0,0 0 0 15,0 0 0-15,0 0 0 16,0 0 0-16,0 0 0 16,0 0 0-1,0 0 0-15,0 0 0 16,0 0 0-16,0 0 0 0,0 0 0 15,0 0 0-15,0 0 0 16,0 0 0-16,0 0 0 16,0 0 0-16,0 0 0 15,0 0 0-15,0 0 0 16,0 0 258-16,0 0-258 15,0 0 0-15,0 0 0 16,0 0 0-16,0 0 0 16,0 0 0-16,0 0 0 15,0 0 0-15,0 0 0 16,0 0 0-16,0 0 0 15,0 0 129-15,0 0-129 0,0 0 0 16,0 0 129-16,0 0-129 16,0 0 0-16,0 0 0 15,0 0 0-15,0 0 0 16,0 0 0-16,0 0 0 15,0 0 0-15,0 0 0 16,0 0 0-16,0 0 0 16,0 0 0-16,0 0 0 15,0 0 0-15,0 0 0 16,0 0 0-16,0 0 129 15,0 0-129-15,0 0 0 16,0 0 0-16,0 0 0 16,0 0 0-16,0 0 0 0,0 0 0 15,0 0 0-15,0 0 0 16,0 0 0-16,0 0 0 15,0 0 0-15,0 0-129 16,0 0 129-16,0 0 0 16,0 0 0-16,0 0 0 15,0 0 0-15,0 0 0 16,0 0 0-16,0 0 0 15,0 0 0-15,0 0 0 16,0 0 0-16,0 0-129 16,0 0 129-16,0 0 0 15,0 0 0-15,0 0 0 16,0 0 129-16,0 0-129 0,0 0 0 15,0 0 0-15,0 0 0 16,0 0 0 0,0 0 0-16,0 0 0 15,0 0 0-15,0 0-129 0,0 0 129 16,0 0 0-16,0 0 0 15,0 0 0-15,0 0 129 16,0 0-129-16,0 0-129 16,0 0 129-16,0 0 0 15,0 0 0-15,0 0 129 16,0 0-129-16,0 0-129 15,0 0 258-15,0 0-129 16,0 0 0-16,0 0 0 16,0 0 0-16,0 0 0 15,0 0 0-15,0 0-129 16,0 0 129-16,0 0 0 15,0 0 129-15,0 0-129 0,0 0 0 16,0 0 0-16,0 0 0 16,0 0 129-16,0 0-258 15,0 0 129-15,0 0 129 16,0 0-258-16,0 0 129 15,0 0 129-15,0 0-129 16,0 0 0-16,0 0 0 16,0 0 0-16,0 0 0 15,0 0 0-15,0 0 0 16,0 0 0-16,0 0 0 15,0 0 0-15,0 0 0 16,0 0 0-16,0 0 0 16,0 0 0-16,0 0 0 0,0 0 0 15,0 0 0-15,0 0 0 16,0 0 0-16,0 0 0 15,0 0 0-15,0 0 0 16,0 0 0-16,0 0 0 16,0 0 0-16,0 0 0 15,0 0-129-15,0 0 129 16,0 0 0-16,0 0 0 15,0 0 0-15,0 0 0 16,0 0 0-16,0 0 0 16,0 0 0-16,0 0 0 15,0 0 0-15,0 0 0 0,0 0 0 16,0 0 0-16,0 0 0 15,0 0 0-15,0 0 0 16,0 0 0 0,0 0 0-16,0 0 0 0,0 0 0 15,0 0 0-15,0 0 0 16,0 0 0-16,0 0 0 15,0 0 0-15,0 0 0 16,0 0 0-16,0 0 0 16,0 0 0-16,0 0 0 15,0 0 0-15,0 0 0 16,0 0 129-16,0 0-129 15,0 0-129-15,0 0 129 0,0 0 0 16,0 0 0 0,0 0 0-16,0 0 0 15,0 0 0-15,0 0 0 16,0 0 0-16,0 0 0 0,0 0 0 15,0 0 0-15,0 0 0 16,0 0-129-16,0 0 129 16,0 0 129-16,0 0-258 15,0 0 129-15,0 0 0 16,0 0 0-16,0 0 0 15,0 0 0-15,0 0 0 16,0 0 0-16,0 0-129 16,0 0 129-16,0 0 0 15,0 0 0-15,0 0 129 16,0 0-129-16,0 0 0 15,0 0 0-15,0 0 0 16,0 0 0-16,0 0 0 0,0 0 0 16,0 0 0-16,0 0 0 15,0 0 0-15,0 0 129 16,0 0-129-16,0 0 0 15,0 0 0-15,0 0 0 16,0 0 0-16,0 0 0 16,0 0 0-16,0 0 0 15,0 0 0-15,0 0-129 16,0 0 258-16,0 0-129 15,0 0 0-15,0 0 0 16,0 0 0-16,0 0 0 16,0 0 0-16,0 0 0 15,0 0 0-15,0 0 0 0,0 0-129 16,0 0 258-16,0 0-129 15,0 0 0-15,0 0 0 16,0 0-129 0,0 0 258-16,0 0-129 0,0 0 0 15,0 0 0-15,0 0-129 16,0 0 129-16,0 0 129 15,0 0-258-15,0 0 129 16,0 0 0-16,0 0 0 16,0 0 0-16,0 0-129 15,0 0 129-15,0 0 0 16,0 0 0-16,0 0 0 15,0 0 0-15,0 0 0 0,0 0 0 16,0 0 0 0,0 0 0-16,0 0 129 15,0 0-129-15,0 0 0 16,0 0 0-16,0 0 0 0,0 0 0 15,0 0 0-15,0 0 0 16,0 0 129-16,0 0-129 16,0 0 0-16,0 0 0 15,0 0 0-15,0 0-129 16,0 0 129-16,0 0 0 15,0 0 0-15,0 0 0 16,0 0 0-16,0 0-129 16,0 0 258-16,0 0-129 15,0 0 0-15,0 0 0 16,0 0 0-16,0 0 0 15,0 0 0-15,0 0 0 16,0 0 129-16,0 0-129 0,0 0 0 16,0 0 0-16,0 0 0 15,0 0-129-15,0 0 129 16,0 0 0-16,0 0 0 15,0 0 0-15,0 0 0 16,0 0 0-16,0 0 129 16,0-12-258-16,0 12 258 15,0 0-129-15,-6-13 0 16,6 13-129-16,-10-12 129 15,10 12 0-15,-9-11 129 16,9 11-129-16,-11-12 0 16,11 12 0-16,-11-11 0 0,11 11 0 15,-12-8 0-15,12 8 0 16,-13-11 0-16,13 11 0 15,-16-8 0-15,16 8 0 16,-19-13 0-16,6 4 0 16,1 2 0-16,-5-2 0 15,0 0 0-15,-3-2 0 16,1-1-129-16,-3 0 129 15,0-3 0-15,0 0 129 16,-1-3-129-16,1 0 0 16,-1-1 0-16,1-1 0 15,0 1 0-15,0-2 0 16,4 3 129-16,-2-1-129 0,2 1-129 15,0 2 129-15,3 1-129 16,2 1 129 0,1 4 0-16,3 0 0 15,9 10 0-15,-12-13-129 0,12 13 129 16,0 0 0-16,0 0-258 15,0 0 258-15,0 0-129 16,0 0 129-16,14 7 0 16,-2 6 0-16,6 9 129 15,5 2-129-15,2 6 258 16,4 2-258-16,4 4 129 15,0 1-129-15,1-1 0 16,3-1 0-16,-3-1 0 16,3-8-129-16,1-2 129 15,-2-3 0-15,-4-6 0 16,1-4-258-16,-6-1 258 15,1-4 0-15,-4-3 0 0,-3-3 0 16,-2 0 0-16,-1-3 0 16,-2-7 0-16,-2-4 0 15,1-4 0-15,-2-8 258 16,0-3-258-16,3-6 129 15,0-4-129-15,-2-4 129 16,2-3 0-16,0 3-129 16,-1 4 129-16,-1-1 0 15,1 8-129-15,-5 4 0 16,0 5 0-16,0 5 0 15,-4 8 129-15,-6 10-129 16,8-17 0-16,-8 17 0 16,0 0 0-16,0 0 0 0,0 0 0 15,0 0 0-15,0 0-129 16,-7 15 129-16,-3 7-129 15,-3 7 129-15,-4 4-129 16,-3 9 0-16,-1 4 129 16,-1 2-258-16,-1-1 258 15,2-4-258-15,0-5 129 16,2-3 0-16,5-5 129 15,1-7 0-15,1-6 0 16,4-4 0-16,8-13 0 16,-11 16 0-16,11-16 0 15,0 0 0-15,-7 12 0 16,7-12 0-16,0 0 0 0,0 0 0 15,0 0 0-15,0 0 0 16,0 0 129 0,0 0-129-16,0 0 0 15,-5-9 0-15,5 9-129 0,0 0 129 16,-5-16-387-16,5 16-1161 15,0 0-1935-15,0 0-903 16,-9-13-774-16,0 0-387 16</inkml:trace>
  <inkml:trace contextRef="#ctx0" brushRef="#br1" timeOffset="136425.8031">13269 10694 129 0,'-5'17'2967'0,"5"-17"-2451"15,0 0-129-15,0 0-129 16,-11 0 129-16,11 0 0 15,0 0 258-15,-10 0 129 16,10 0 129-16,0 0 0 16,0 0 0-16,0 0 0 0,0 0 0 15,0 0-387 1,0 0 0-16,0 0-258 15,0 0 0-15,0 0-258 16,0 0 258-16,0 0-258 0,0 0-258 16,0 0 258-16,0 0 0 15,0 0-129-15,0 0 129 16,0 0 0-16,0 0-129 15,0 0 129-15,0 0 0 16,0 0 0-16,0 0 0 16,-7 11 0-16,7-11 0 15,0 0 0-15,0 0 0 16,0 0 129-16,0 0-129 15,0 0 0-15,0 11 0 16,0-11 129-16,0 0-129 16,0 0 0-16,0 0 0 0,0 0 0 15,0 0 0-15,0 0 0 16,0 0 0-16,0 0 0 15,0 0 0-15,0 0-129 16,0 0 129-16,0 0 0 16,0 0 0-16,0 0 129 15,-2 11-129-15,2-11 0 16,0 0 0-16,0 0 258 15,0 0-258-15,0 0 0 16,0 0 0-16,0 0 129 16,0 0-129-16,0 0 0 15,0 0 0-15,0 0 0 16,0 0 0-16,0 0 0 0,0 0 0 15,0 0 0-15,0 0 0 16,0 0 0-16,0 0 0 16,0 0 0-16,0 0 0 15,0 0 0-15,0 0 0 16,0 0-129-16,0 0 129 15,0 0-258-15,0 0-258 16,7 2-1419-16,12 2-2064 16,-1-12 129-16</inkml:trace>
  <inkml:trace contextRef="#ctx0" brushRef="#br1" timeOffset="140963.0626">20282 3680 1548 0,'40'-62'4128'0,"-22"46"-258"15,-12-1-129-15,-6 17-3225 16,2 7-258-16,-6 14-258 16,-10 15 129-16,-10 6-129 15,-4 6 129-15,-10 2 0 0,-3 3 0 16,-1-6-129-16,-3 0 129 15,3-10-129 1,4-3-129-16,6-11-516 16,3-8-2193-16,2-15-1032 0,13-1-258 15</inkml:trace>
  <inkml:trace contextRef="#ctx0" brushRef="#br1" timeOffset="141211.0768">20040 3298 3483 0,'34'14'3870'16,"-17"23"-387"-16,1 3-2967 15,4 6 129-15,4 11-129 16,0 2-129-16,2 1-129 0,-2-3-258 15,2-2 0-15,-1-11 0 16,2-5-258-16,-2-10 129 16,0-8-516-16,3-7-1032 15,0-7-2322-15,-5-11 516 16</inkml:trace>
  <inkml:trace contextRef="#ctx0" brushRef="#br1" timeOffset="141464.0913">20741 3514 2451 0,'-23'28'3870'16,"9"5"0"-16,-8 10-2838 15,-9 3-129-15,0 17-129 16,-14 5-129-16,0 14 0 15,-9 1-387-15,-4 2-129 16,1 2-129-16,1-7 0 16,3-8-129-16,3-10 0 15,6-6-387-15,5-13-903 16,3-15-2451-16,16-1-258 15,-2-25 258-15</inkml:trace>
  <inkml:trace contextRef="#ctx0" brushRef="#br1" timeOffset="142417.1458">20532 4333 1419 0,'0'-17'1806'0,"0"17"-2709"16,10-16 0-16,-10 16 258 15,9-15 387-15,-9 15 258 16,7-14 258-16,-7 14 516 15,0 0 645-15,10-12-129 16,-10 12 258-16,0 0 0 16,0 0-516-16,0 14-258 0,-5 3-129 15,-4 3-129-15,-3 7 129 16,-5-1-387-16,-3 9-129 15,-1-4 0 1,-3 1 129-16,0-1-258 0,2-4 129 16,4-5-129-16,0-2 0 15,5-4 129-15,7-4 258 16,6-12 0-16,0 19 0 15,9-16 258-15,7 5-258 16,6-7 0-16,8 2 258 16,2-3-387-16,5 0 0 15,4 0-129-15,1 0 129 16,2 0-129-16,0-2 129 0,-1 1-129 15,-1 0 0 1,0-2-129-16,-6 2 129 16,-6-1-129-16,-4-2-129 15,-4 3-387-15,-12-5-129 0,-10 6-516 16,0-12-129-16,0 12-129 15,-26-16-1032-15,6 7-1032 16,-3 1-645-16</inkml:trace>
  <inkml:trace contextRef="#ctx0" brushRef="#br1" timeOffset="142630.158">20650 4389 2580 0,'-13'38'2451'16,"13"-5"-516"-16,0 6-258 15,0 14-258-15,0 1-387 0,0 6-129 16,0-5-387-16,-1 1-258 16,-2-6-129-16,3-7-258 15,0-10-387-15,-3-1-2838 16,-2-21-645-16,5-11 0 15</inkml:trace>
  <inkml:trace contextRef="#ctx0" brushRef="#br1" timeOffset="151436.6617">3380 10013 1935 0,'0'0'2709'0,"0"0"-1419"15,0 0-258-15,0 0-258 16,0 0-129-16,-17 5-129 16,6 4 0-16,-3 2 0 15,0 2-129-15,-5 4 129 16,-1 6-258-16,-2 0 129 15,0 3-129-15,0 1 0 16,1 1-258-16,1-1 0 16,3-3-129-16,5-1-387 15,-1-7-129-15,5 1-774 0,8-17-1161 16,-16 6-1161-16</inkml:trace>
  <inkml:trace contextRef="#ctx0" brushRef="#br1" timeOffset="151771.6808">3243 9856 516 0,'26'15'1032'0,"-14"3"-258"15,1 3 0-15,0 2 129 16,3 8-129-16,-1-4 129 16,-1 6 129-16,-1-3-129 15,2 3-129-15,-5-3 129 16,2 3-258-16,-4-5-129 15,3 0 0-15,-3-2-387 16,1-1 0-16,0-5 0 16,3-1-129-16,1-5 129 15,2-3-129-15,-2-5 0 16,3-2-129-16,2-4-258 15,0 0-645-15,-3-11-1935 16,5 8-645-16</inkml:trace>
  <inkml:trace contextRef="#ctx0" brushRef="#br1" timeOffset="152164.7033">3750 10006 1806 0,'2'-11'3354'0,"-2"11"516"16,-12 5-3354-16,0 9 0 16,-1 7-387-16,-4 5-129 0,-3 7 258 15,-4 7 129-15,-5 4 0 16,0 8-129-16,-3 2 129 15,1 4 0-15,-2 0-129 16,-1-1 0-16,1-4-129 16,1-2 0-16,4-9-129 15,3-3 0-15,7-14-258 16,1-6-258-16,9-7-258 15,8-12-1290-15,-11 0-1806 16,19-2 0-16</inkml:trace>
  <inkml:trace contextRef="#ctx0" brushRef="#br1" timeOffset="152625.7297">3770 10301 258 0,'12'1'3870'16,"-12"11"129"-16,-8-11-387 15,-2 10-3354-15,-5 3-258 16,-1 8 0-16,-2 2-129 15,-2 5 0-15,-4-2 129 16,-1 3 0-16,3-2 129 0,2 0-129 16,2-5 129-16,1-2-129 15,5-1 0 1,5-5 0-16,2-1 129 15,5-14-129-15,4 17 129 0,10-16 0 16,2 2 0-16,9-3 129 16,4 0-129-16,4-4-129 15,1 1 129-15,5-4 0 16,-3 3-129-16,-1 0 129 15,-4 2 0-15,-1-1-129 16,-7 2 0-16,-3 0 129 16,-5-2-129-16,-3 3-129 0,-12 0 0 15,13 0-258 1,-13 0-774-16,0 0-2451 15,0 0-516-15,-8-6 258 16</inkml:trace>
  <inkml:trace contextRef="#ctx0" brushRef="#br1" timeOffset="152882.7444">3777 10390 258 0,'-2'25'3870'0,"-4"-14"0"16,6 22-129-16,0 1-3612 16,0 6-129-16,0 6 0 15,0 7 0-15,0-2 129 0,-4 1-129 16,3-8-129-16,-1 1-387 15,0-2-3096-15,-6-20-129 16,11 7-129-16</inkml:trace>
  <inkml:trace contextRef="#ctx0" brushRef="#br1" timeOffset="154632.8443">1353 10569 2709 0,'9'14'3999'0,"-9"-14"0"0,17 11-387 15,-5-4-3612-15,9 0-129 16,4 3 258 0,7-2 0-16,4 1 0 0,2-6 129 15,8 2 258-15,-1-5-129 16,9 0-129-16,1-1 387 15,6-1-387-15,-3-2 129 16,0 0-129-16,-3 0-129 16,-2 0-129-16,-7 0-129 15,-6-1 129-15,-8 3-258 16,-10-1 0-16,-2 1-516 0,-20 2-258 15,16-6-387-15,-16 6-387 16,-4-15 0 0,-10 3 129-16,6 1 129 15,-7-7-129-15,3 2 1032 16,-1-3 129-16,1 2 645 0,4 1 258 15,1 5 0-15,3-1 129 16,4 12-129-16,0-11 129 16,0 11 0-16,11-2 0 15,1 2 0-15,4 7 0 16,2-1 129-16,7 7 258 15,-1-5 0-15,9 5 0 16,-3-6 0-16,6 5-129 16,-3-6 0-16,2 2-387 15,-3-5 129-15,-2 1-258 16,-6-3 0-16,-6 2-129 15,-8 4 0-15,-10 4 0 0,-10 4 0 16,-12 8-129-16,-11 5-258 16,-10 4-387-16,-5 8-1419 15,-6 5-2064-15,-12-14 0 16,11 8-129-16</inkml:trace>
  <inkml:trace contextRef="#ctx0" brushRef="#br1" timeOffset="154887.8589">1436 10682 3999 0,'-7'39'4257'16,"7"-5"-387"-16,-3 8-645 15,3 20-3354-15,-2 24 0 16,1 29-645-16,-3 25-2709 15,-6 5-387-15,7 17-129 16</inkml:trace>
  <inkml:trace contextRef="#ctx0" brushRef="#br1" timeOffset="162407.2892">24125 10765 1161 0,'0'0'1290'0,"0"0"-387"16,0 0-129-16,0 0-258 16,0 0-387-16,0 0 0 15,0 0-129-15,0 0 0 16,0 0 0-16,0 0 0 15,0 0 129-15,0 0-129 16,0 0 0-16,0 0 129 16,4 14-129-16,-4-14 129 0,0 14-129 15,3-1 0-15,-2 0 258 16,2 4-258-16,-1-3 0 15,1 4 129 1,-1-2-258-16,2 1 258 0,-1-3-129 16,-3-14-129-16,8 20 129 15,-8-20 0-15,12 12 129 16,-12-12-129-16,17 7 129 15,-5-6 0-15,-1-1 0 16,2 0 129-16,0-4 129 16,0-3-129-16,0 1 258 15,-2-7 129-15,-11 13-129 16,13-26 129-16,-11 12 0 0,-2-3-129 15,-2 3 129 1,-9-1-258-16,1 1 129 16,-6 1-387-16,3 6 129 15,-2 2-258-15,2 4 129 0,-3 1-129 16,7 2 0-16,-1 8 0 15,2 3 0-15,4 3 0 16,0-2 0-16,4 3 258 16,0-2-258-16,1 2 129 15,6-1-129-15,3-6 129 16,-1 0-129-16,3-4 0 15,0-1 129-15,1-2 0 16,-2-3 0-16,-2 0 0 16,-9 0 258-16,15-9-129 15,-15 9-129-15,9-16 129 16,-9 16 0-16,0-19 0 15,0 19-129-15,-9-19-129 0,9 19 129 16,-15-14-258-16,15 14 129 16,-17-5-387-16,17 5 258 15,-12 0 258-15,12 0-258 16,-8 14 258-16,8-14-258 15,0 20 129-15,0-20 0 16,0 21 0-16,0-21 0 16,7 19 0-16,-7-19 0 15,9 12 0-15,-9-12 0 16,0 0 0-16,0 0 0 15,12 8 0-15,-12-8 0 16,0 0 0-16,0 0-129 0,10-5 129 16,-10 5-129-16,0 0 0 15,7-15 0-15,-7 15 0 16,7-12-129-16,-7 12-129 15,2-13 258-15,-2 13-258 16,0-12 0-16,0 12 0 16,0-11-258-16,0 11 0 15,0 0-258-15,0 0 0 16,0-13 0-16,0 13-258 15,0 0 0-15,0 0-258 16,0 0 129-16,0-13-258 16,0 13 1-16</inkml:trace>
  <inkml:trace contextRef="#ctx0" brushRef="#br1" timeOffset="162888.3167">24271 10857 129 0,'0'0'516'0,"0"0"-258"16,0 0 258-16,0 10-129 15,0-10 0-15,0 0-129 16,4 11 0-16,-4-11 129 15,0 0-129-15,7 11 0 16,-7-11 129-16,5 12-129 16,-5-12 129-16,6 11-129 15,-6-11 0-15,7 14-129 16,-7-14-129-16,7 23 258 0,-4-11-129 15,0 1-129-15,0 0 0 16,0 3 0-16,-2-1 0 16,3 3 129-16,-3 0-258 15,1-1 129-15,-2 1 0 16,1 1 0-16,-1 3 0 15,0 1 0-15,0 2 0 16,0 0-129-16,-3 7 129 16,1-3-258-16,-2 7 129 15,0 0-129-15,-4 3 129 16,3 1-258-16,-6 2 258 15,5 1 0-15,-3-3 0 16,3 5 0-16,0-5-258 0,6 3 258 16,0-4-516-16,3 3 129 15,7 0-903-15</inkml:trace>
  <inkml:trace contextRef="#ctx0" brushRef="#br1" timeOffset="164727.4216">23590 13766 1 0,'-65'113'257'16,"37"-56"-257"-16,-2-1 258 15,1-2-516-15,0 2 645 16,-4-1 0-16,-1 1 387 15,-5 0 129-15,0 0 387 16,-1-2 0-16,-1-3 258 16,0 3 129-16,1-6-258 15,0 1-258-15,0-3-258 0,4 0-387 16,-4 0 0-16,3-1-258 15,-1-1-129-15,2 2-129 16,-3-1 0-16,1 6-129 16,1-2 129-16,1-1-129 15,-1-1 0-15,0 2 129 16,2-4-129-16,-4 1 0 15,1-3-129-15,-4-2 258 16,-5-1-129-16,-5-2 258 16,-2 0-129-16,-4-3 0 15,-5 1 258-15,-4-2-516 16,-4 2 258-16,0-3 0 15,-5 2 0-15,-5 0 0 0,-6 2 0 16,-5-1 0-16,-2 4 0 16,-9-4 258-16,-2 2-258 15,-10 1 0-15,-2-3-258 16,-2 2 129-16,-2-4-129 15,-7 1 129-15,-4 1-129 16,-4-3 0-16,-4-4 516 16,2 1-129-16,-6-3 129 15,-5 5 0-15,-4-8 387 16,0 1-129-16,-4-11 129 15,1 7-129-15,-4-12 0 16,4 4-258-16,2-10 129 16,6-2-129-16,-1-1-258 0,0-6 387 15,5-2-387-15,5-4 258 16,0-1-129-1,-2-7 129-15,0 0-129 16,1-1 129-16,2-4-129 0,3 3 0 16,-2-6 129-16,3 2-258 15,3-4 387-15,2 0-387 16,6-3 129-16,2-3-129 15,2 1 258-15,3-4-258 16,0-2 258-16,8-1-258 16,-3-2 129-16,8 3 0 15,-1-5 0-15,1 4 129 16,4-9-258-16,4 5 258 15,-1-7-129-15,2 0 129 16,2-9 0-16,4 0 0 16,-3-11-129-16,5-1 0 15,-1-6 129-15,5-6-129 0,0-7 0 16,6-4-129-16,6-2 258 15,-1-9-129-15,7-2 0 16,4-2-129-16,7-4 0 16,3-2 0-16,3-2 129 15,-1 0-129-15,2-1 0 16,-3 5 0-16,-1 0 0 15,0-2 129-15,-2 4-129 16,1-1 0-16,1 7-129 16,1-3 129-16,2 4 0 15,3 3 0-15,2-1-129 16,6 6 129-16,0 0 0 15,5 2 0-15,3 0 0 0,3 6 129 16,3-1-129-16,5 5 0 16,2 3 129-16,-1 3-129 15,3 1 129-15,0 7-258 16,0 4 129-16,-3 0 0 15,-1 7 0-15,1-1 0 16,-2 3 0-16,-5 4-129 16,2 3 258-16,1 4-129 15,-3 6 0-15,3 2 0 16,-1 7 129-16,2 7-129 15,2 6 0-15,0 5 0 16,5 6 0-16,0 2 0 16,3 3 0-16,9 5 0 0,-11-3-129 15,11 3 129-15,0 0 0 16,0 0-129-1,0 0 129-15,0 0 0 16,0 0 129-16,0 0-258 0,0 0 258 16,0 0-129-16,0 0 0 15,-10-14 0-15,10 14 0 16,0 0 129-16,0 0-129 15,0 0 0-15,-11-7 0 16,11 7 0-16,-4 9 0 16,-1 13 0-16,-1 4 0 15,0 9 0-15,-3 9-129 0,-1 6 258 16,-2 3-258-1,-3 1 258-15,2-1-258 16,0-6 258-16,1-6-129 16,1-8 0-16,3-9 0 0,2-9 0 15,6-15 0-15,0 0-129 16,0 0 129-16,-1-23-129 15,2-3 129-15,6-10 0 16,4-7 0-16,0-4 0 16,2-3 0-16,0-1 0 15,4-1 0-15,2 9 0 16,0 1-129-16,1 8 129 15,3 8 0-15,0 7 0 16,0 7 0-16,-1 10 129 16,3 4-129-16,-1 15 129 15,-3 6-129-15,1 8 129 16,-3 10-258-16,-4-9-1806 0,2 9-2580 15,-5-1-387-15,-12-17-645 16,-3-7 129-16</inkml:trace>
  <inkml:trace contextRef="#ctx0" brushRef="#br1" timeOffset="166566.5271">1627 14849 6837 0,'-12'5'4902'0,"19"-5"-645"16,10-2 0-16,4 1-3870 15,12-3-516-15,9-2 258 16,11 2 0-16,5 0 0 15,4 1-129-15,4 0 129 16,0 1-129-16,0 2 0 16,-4 0 0-16,-7 0 0 15,-6 0-129-15,-3 0 129 16,-6 1-129-16,-6 0 0 15,-9 3 129-15,-6-3-129 16,-5 0 129-16,-3 2-129 16,-11-3 129-16,11 1 0 15,-11-1 0-15,0 0 129 0,0 0-129 16,0 0 129-16,0 0-129 15,-7-5 129-15,7 5-129 16,0 0 129-16,-11-3-129 16,11 3 0-16,0 0 0 15,0 0 0-15,0 0 129 16,0 0-258-16,0 0 129 15,-9 10 0-15,9-10 0 16,-4 11-129-16,4-11-129 16,-9 9-1290-16,9-9-2838 15,-11 11 0-15,1-9-645 16,-1-1 516-16</inkml:trace>
  <inkml:trace contextRef="#ctx0" brushRef="#br1" timeOffset="166862.544">2223 14619 8901 0,'40'0'4644'0,"-17"0"-258"16,1 7-129-16,6 0-4515 16,0 4 0-16,0 0 0 15,-1 5 129-15,-4 0 0 16,-2 1 129-16,-9-3 0 0,-5 3 0 15,-6 2 129-15,-7-2 129 16,-6 2-258 0,-10 3 387-16,-4 0-903 15,-1 12-774-15,-12-4-2967 0,-4-2-387 16,2-6-129-16,-5-1-129 15</inkml:trace>
  <inkml:trace contextRef="#ctx0" brushRef="#br1" timeOffset="167141.5599">1514 14957 7740 0,'-14'-4'4644'16,"14"4"-387"-16,0 0-387 15,0 12-3870-15,11 9-129 0,1 8 129 16,0 14-129-16,1 10 258 16,-1 10-129-16,1 10 0 15,-3 3 129-15,0 2-129 16,-1-3 129-16,-2-3 0 15,-1-7-129-15,1-7-258 16,2-6-258-16,-9-18-1935 16,2 2-1935-16,-1-11-258 15,-1-7-258-15</inkml:trace>
  <inkml:trace contextRef="#ctx0" brushRef="#br1" timeOffset="167659.5893">753 15516 5676 0,'0'0'4386'16,"-10"0"-516"-16,-2 0-129 15,-2 1-3225-15,4 11-129 16,-2 2-258 0,-3 2-258-16,1 2 129 0,1 3-129 15,2-2 129-15,2 4 0 16,5-3-258-16,4-3 129 15,0-1 129-15,5-2 129 16,7 1-129-16,4-3 0 16,2 4 0-16,2-1 0 15,0-1 0-15,0 1 258 16,-3 6-516-16,0-5 516 15,-4 6-129-15,-2 5 129 0,-9-2-129 16,1 5 258 0,-7-3 0-16,-3 9-129 15,-5-9 0-15,0 5-258 16,0-2-258-16,-3-9-1032 0,7-4-2838 15,1-3-258-15,7-14-129 16,0 0-129-16</inkml:trace>
  <inkml:trace contextRef="#ctx0" brushRef="#br1" timeOffset="167803.5978">890 16002 3999 0,'36'17'4128'0,"-19"0"-516"16,-17-17-2193-16,17 9-4515 15,0 3-516-15,-5-12-516 16</inkml:trace>
  <inkml:trace contextRef="#ctx0" brushRef="#br1" timeOffset="168131.6166">1192 15677 5676 0,'14'1'4515'16,"-3"10"-129"-16,-11-11-387 15,0 0-2967-15,0 0-1161 16,12-13 0-16,-12-5 129 16,0 1 0-16,0-5 129 15,-11 0 129-15,0 0 129 0,-7-2 0 16,5 8 258-16,-6 2-258 15,4 14 387-15,-1 0-387 16,4 15-258 0,3 12 129-16,3 10-387 0,6 12 129 15,5 7-129-15,13 7 129 16,6-4-258-16,19 1-1161 15,1-18-2709-15,15-11-645 16,9-15-258-16,4-24-387 16</inkml:trace>
  <inkml:trace contextRef="#ctx0" brushRef="#br1" timeOffset="169296.6832">3992 14461 1419 0,'-27'0'3612'16,"27"0"0"-16,-14-3 0 15,14 3-3354-15,0 0 129 16,0 0-258-16,12-6 129 16,0 3-129-16,5 2 258 0,1-2 0 15,5 3-387-15,0 0 0 16,1-1-774-16,0 1-903 15,-2 9-2064-15,-10-9-258 16,8 9 129-16</inkml:trace>
  <inkml:trace contextRef="#ctx0" brushRef="#br1" timeOffset="169525.6963">3981 14610 1806 0,'-13'15'4128'16,"13"-15"0"-16,0 0 0 15,10 0-3096-15,4 0-516 16,-2 0-258 0,4 0-129-16,2 0-129 15,0 0-129-15,1 0-258 0,-2 0-516 16,2 1-645-16,-5 2-1677 15,-4-3-903-15,8 5 129 16</inkml:trace>
  <inkml:trace contextRef="#ctx0" brushRef="#br1" timeOffset="169791.7115">4357 14505 6321 0,'13'-4'4902'0,"-13"4"-516"15,0 8-129-15,-13 1-3870 16,3 10-129-16,-5 2-258 16,-2 5 129-16,-3 7-258 15,-1 3 258-15,-3 0-129 16,4 1-129-16,-2-2 0 15,4-3-387-15,6 1-516 16,-8-12-1290-16,13-7-2193 16,2-1-258-16,5-13-129 0</inkml:trace>
  <inkml:trace contextRef="#ctx0" brushRef="#br1" timeOffset="170099.7291">4275 14303 5547 0,'-2'-14'4644'0,"-4"0"-387"15,6 14-129-15,0 0-3870 16,0 0-258-16,0 0 0 15,0 19 0-15,0 5 0 16,0 3 129-16,3 10 129 16,1 3-129-16,4 7 129 15,-4 0-129-15,5 4 0 0,-3-4-129 16,3 0 129-16,-3-4-387 15,-1-7-258-15,3 2-645 16,-8-15-1290 0,4-4-1935-16,4 0-387 0,-8-19 129 15</inkml:trace>
  <inkml:trace contextRef="#ctx0" brushRef="#br1" timeOffset="170371.7447">4505 14584 5160 0,'7'-17'4773'0,"-7"17"-387"16,-7 13-129-16,-4 6-3741 16,-8 3-129-16,1 8-129 15,-4 5-129 1,-3 3-129-16,-3 6 258 0,1 4-258 15,0 4 129-15,0 3-129 16,3-2 0-16,1-3-387 16,6 4-258-16,-2-14-645 15,13 5-1548-15,-2-11-1806 16,4-16 0-16,4-5-129 15</inkml:trace>
  <inkml:trace contextRef="#ctx0" brushRef="#br1" timeOffset="170715.7643">4451 14869 4902 0,'13'0'4644'16,"-13"0"-258"-16,0 0-387 15,0 17-3354-15,0-17-1032 16,-13 22 129-16,6-8 129 16,-5 0 0-16,3 4 129 15,1 0 129-15,0-1-129 16,5-1 129-16,3-1 0 15,2-2 0-15,7-4 129 16,3-3-258-16,5-2 129 16,2-4-129-16,3 0 0 0,0-4 129 15,3-2-129-15,-1-2-129 16,4-2-258-16,-8 1 0 15,5 5-516-15,-12-7-645 16,4 10-1548-16,-5-1-1032 16,-12 2-645-16</inkml:trace>
  <inkml:trace contextRef="#ctx0" brushRef="#br1" timeOffset="170955.7781">4568 14887 3354 0,'0'0'4386'15,"-14"0"-129"-15,14 7-645 16,0 14-2709-16,0 4-516 16,0 6-258-16,-2 6 129 15,2 7 0-15,0 1-129 16,0 3 0-16,0-3-129 15,0-6-129-15,3 1-1677 16,6-8-2322-16,-8-16-258 16,7-4-387-16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0:48:56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21606 1020 258 0,'0'0'3225'16,"-25"-48"-903"-16,25 48-774 16,0 0-645-16,0 0-258 15,0 0 0-15,0 0-387 16,0 0 0-16,-17 66-129 15,16-14 387-15,-6 13-258 16,3 28 645-16,-4 18-516 16,0 8 258-16,-4 17-387 0,4-8 129 15,-2 9-129-15,5-22 0 16,-2 1-129-16,-1-34-774 15,6-5 516-15,-1-23-129 16,2-13 258-16,-1-12-258 16,1-10 387-16,-2-4-387 15,3-15 258-15,0 0 0 16,-16-7 0-16,7-8-258 15,-1-9 129-15,-5-4 516 16,1-5-645-16,-5-6 516 16,1-3-258-16,-1 4 387 15,-3-2-258-15,5 7 645 0,-2 3-516 16,6 10 0-16,0 2-129 15,13 18 258-15,-16-9-129 16,15 18 0-16,1 15-129 16,4 10 0-1,3 5 129-15,6 3-129 0,0 5 258 16,4 4-516-16,0-7 387 15,1-7-387-15,-3-5 387 16,2-11-387-16,-2-6 516 16,0-4-387-16,-1-9 387 15,4-4 0-15,1-17-129 16,7-3 516-16,7-14-645 15,5-3-129-15,7-1-1677 0,5-6-1806 16,4 0-1032-16,2 7 387 16,-6 7-645-1</inkml:trace>
  <inkml:trace contextRef="#ctx0" brushRef="#br0" timeOffset="9472.5418">22059 1810 2193 0,'11'-62'2967'0,"-8"38"-903"15,-3 4-387-15,-5 2-129 16,5 18-516-16,-19-18-258 15,5 18 0-15,-6 0-516 16,1 16 0-16,-1 2 0 16,-3 4-129-16,0 10-258 15,1-8 129-15,4 6 0 16,3-2-258-16,3 6 0 15,6-9 129-15,6 4 129 16,0-3-129-16,8 3 258 16,4-1-258-16,2 3 129 0,5-6-129 15,-2 4 258-15,-2-3-258 16,-3 3 258-16,-1-4-129 15,-6 6 258 1,-5-5-129-16,0 0 258 0,-6 3 0 16,-4-1-129-16,0-3-258 15,-1-2 129-15,2-4-516 16,2 0 129-16,1-7-774 15,6 0-129-15,0-12-1419 16,0 0-1032-16,13-13 516 16</inkml:trace>
  <inkml:trace contextRef="#ctx0" brushRef="#br0" timeOffset="9704.5548">22143 1978 1 0,'21'-54'2966'0,"-18"38"-128"0,-3 16-645 16,0 0-774-16,0 0-129 15,5 22-774-15,-5 4 0 16,0 4-258-16,0 12 129 16,1-4 0-16,2 7 0 15,-2-5-387-15,3-4 0 16,-1-9-258-16,2-3-774 15,-1-10-1677-15,-4-14-774 16,0 0 129-16</inkml:trace>
  <inkml:trace contextRef="#ctx0" brushRef="#br0" timeOffset="9886.5654">22241 1346 2451 0,'-11'-70'4257'0,"11"70"-258"15,0 0-516-15,0 0-2580 16,0 0-1419-16,0 0-774 16,29 62-1548-16,-8-7-645 15,-2 7-258-15</inkml:trace>
  <inkml:trace contextRef="#ctx0" brushRef="#br0" timeOffset="10403.595">22488 2117 1 0,'0'0'2966'15,"2"-14"-257"-15,3-2-1677 16,3-4 0-16,-3-5-129 15,5-1-129-15,-4-9-258 16,2 5 0-16,-4-6-129 16,1 5 0-16,-5 1-129 15,0 9 0-15,-2-2 129 0,-6 9-129 16,-3 9-129-16,-2 5 258 15,-4 2-258 1,2 12 129-16,-2 4-258 16,0 1 0-16,5 10 0 15,4-3 0-15,3 3 0 0,5-6 0 16,5 4 129-16,6-9-258 15,3 1 258-15,3 1 0 16,1-2 129-16,0 5-129 16,-1 2-129-16,-2 2 129 15,-3 2 0-15,-2 5 0 16,-3 3 0-16,-1-1 0 15,-6 4 0-15,0-4-258 16,-2-2 258-16,-5 1-258 16,-3-2 387-16,-5-3-516 15,0 1 387-15,-3-6-387 16,0 2 258-16,-4-9-129 0,4 4-1032 15,-1-13-2451-15,1-9-129 16,10-5-129-16</inkml:trace>
  <inkml:trace contextRef="#ctx0" brushRef="#br0" timeOffset="11350.6492">22670 1828 1548 0,'24'-19'3354'15,"-24"19"387"-15,12 8-387 16,-11 18-3096-16,-1 16 258 0,0 1-258 16,0 10 129-16,0-1-387 15,-1 3 129-15,1-9-258 16,0-4 129-16,0-13 0 15,0-13 0-15,0-16 0 16,0 0 0-16,12-13 129 16,-3-19 129-16,3-8-129 15,1-13-129-15,4 4 129 16,1-6-129-16,-3 3 129 15,0 5-258-15,-3 14 258 16,-3 6-258-16,-9 27 129 16,12-6 129-16,-9 13-129 15,-1 18 129-15,3 6 0 0,5 9 0 16,1-4 0-16,9 8 0 15,4-13-258 1,5-2 516-16,4-11-387 16,4-13 0-16,4-7 0 0,-3-19 0 15,0-3 0-15,-9-12-258 16,0-1 516-16,-6-7-258 15,-9 2 0-15,-5 1 0 16,-6 9 0-16,-3 4 258 16,-9 6-129-16,-6 9 129 15,-2 13 0-15,-6 3 258 16,-3 14-258-16,1 9 0 15,0 4 0-15,4 10 0 16,1 3-129-16,9 1 0 16,5-6-258-16,6-2 258 15,3-10-129-15,13-5 129 16,5-13-129-16,4-8-129 0,1-11 0 15,2-10-129-15,-3-4 258 16,-4-2-258-16,-3 1 258 16,-3 1-258-16,-6 7 129 15,-2 6 0-15,-7 12 129 16,0 0 129-16,10 7-129 15,-3 6 258-15,2 0-258 16,4 1 129-16,6-7 0 16,3-3-129-16,6-7 129 15,8-16 0-15,1-6-129 16,1-12-129-16,1-11 129 15,1-19 0-15,-6-8-387 16,4-17 0-16,-10-5-774 0,1-7 387 16,-13-3-774-16,2 3 774 15,-15 12-516-15,0 13 903 16,-6 18 129-16,3 61 774 15,-30-66-129-15,30 66 774 16,-53 12 129-16,53-12-258 16,-53 107 645-16,24-11-645 15,13 23 129-15,-1 16-903 16,15 11 516-16,2 13-903 15,2-9-645-15,10 9-3354 16,4-12-387-16,-4-8-645 16,-2 0 130-16</inkml:trace>
  <inkml:trace contextRef="#ctx0" brushRef="#br0" timeOffset="12048.6891">22343 6856 1032 0,'-13'-3'1548'0,"13"3"-129"15,0 0-387-15,0 0 258 16,-4 12-258-16,8 4 0 15,3 5-129-15,10 13-129 16,-4 4 129-16,12 10-387 16,-2 3 129-16,6 7-258 0,-3-2 0 15,4-1-258-15,-5-6-129 16,-1-11-258-16,-3-2-387 15,-7-11-258 1,-2-9-903-16,-4-4-1935 0,-9-24-258 16</inkml:trace>
  <inkml:trace contextRef="#ctx0" brushRef="#br0" timeOffset="12415.7101">22347 6799 516 0,'-17'-21'3870'15,"17"21"258"1,-4 15-2322-16,-2 7-129 16,6 10-516-16,-3 2-129 15,3 13-645-15,-5-4 258 0,5 8-258 16,-4-8-129-16,3-5-129 15,1-10-387-15,-2-10-258 16,2-8-258-16,0-10-258 16,4-14-258-16,-4-18-387 15,8-4 129-15,-8-9 0 16,5 2 129-16,-2-3 645 15,1 7 387-15,-3 4 645 16,3 9 516-16,0 16 645 16,-4 10-129-16,16 0 129 15,-16 0-258-15,25 14-129 16,-8-3-774-16,3 3-1806 15,-3-7-2322-15,14 15-129 0</inkml:trace>
  <inkml:trace contextRef="#ctx0" brushRef="#br0" timeOffset="13063.7472">22967 7324 2580 0,'-4'-75'2580'0,"4"44"-387"0,-7-4-387 0,1 13-258 0,-7-3-258 0,2 18-258 0,-10 3 129 0,6 15 0 16,-9 11-387-16,5 10-129 16,-4 7-258-16,5 0-129 15,1 4-129-15,7-1-129 0,0-8-129 16,5-5 0-16,5-9 0 15,4-7 0 1,8-9-129-16,1-5 0 16,4-13-129-16,-2-8 129 0,3 3 129 15,-2-3 0-15,-2 2 129 16,-3 8 129-16,-11 12 129 15,17 18 0-15,-13 16 258 16,4 14 0-16,-1 10 0 16,5 16 129-16,0 2-258 15,6 6 0-15,-2-9-129 16,2-7-129-16,-2-6 129 15,1-9 0-15,-10-11-129 16,1-5 258-16,-8-8-129 16,-8-7-129-16,-11-8 129 15,-3-1-129-15,-10-9-129 16,-2-2-129-16,-2 0-387 0,-3-13-516 15,9 4-1290-15,2-11-2193 16,4-14-645-16,12-2 129 16</inkml:trace>
  <inkml:trace contextRef="#ctx0" brushRef="#br0" timeOffset="13412.767">23108 7186 1677 0,'4'-19'4773'0,"-4"19"-129"16,13 8-129-16,-13 11-3354 0,0-1-645 16,7 5 0-16,-3 2-387 15,2 4-129-15,2-1-129 16,-2-6 129-16,-2-4-129 15,0-7 0-15,-4-11-129 16,0 0 0-16,0 0 0 16,0-23-258-16,0-2 387 15,0-5-129-15,0-4 0 16,1-3 0-16,4 1 129 15,2 4 129-15,2 3 0 16,3 7-129-16,5 7-129 16,-1-2-645-16,5 10-1032 15,0 2-903-15,-4-8-1419 0,11 13 129 16</inkml:trace>
  <inkml:trace contextRef="#ctx0" brushRef="#br0" timeOffset="13707.784">23418 7040 3870 0,'4'24'4386'16,"-4"-2"-903"-16,0 10-1161 15,-6-3-903-15,6 9-645 16,-3-6-129-16,3 0-258 16,0-6-129-16,5-6-129 15,1-8-129-15,5-12 0 16,4-10 0-16,-2-12-258 0,9-5 0 15,-4-9 0 1,1-2-129-16,-4-4 0 16,-2 5 129-16,-8 3 0 15,-5 11 258-15,-1 5 0 0,-14 5 129 16,1 9 129-16,-7 4 0 15,4 0 0-15,-3 4-516 16,3-2-129-16,6 6-1032 16,2-4-1290-16,9-4-1677 15,0 0-258-15</inkml:trace>
  <inkml:trace contextRef="#ctx0" brushRef="#br0" timeOffset="14592.8346">23622 7024 1161 0,'24'46'4128'15,"-20"-16"-516"-15,3 3-1161 0,-1 1-645 16,-5-6-774-16,5 4-516 16,-2-10-129-16,0-6-258 15,-4-16-129-15,17 5-387 16,-5-9 0-16,5-16-129 15,0-4-387-15,-1-9-129 16,5 1 0-16,-6-4 129 16,-1 7 645-16,-3 4 258 15,-6 2 387-15,2 14 387 16,-7 9 387-16,0 0 129 15,0 0 129-15,2 16-258 16,-2-5-258-16,0 7-516 16,3-1-129-16,2 2-258 0,3-4 0 15,-8-15-129-15,21 15-129 16,-10-15-129-16,6-1-258 15,-5-15 129 1,6 0-387-16,-6-9 129 0,5 7-129 16,-9-3 129-16,5 4 258 15,-8 4 0-15,-5 13 258 16,11-4 0-16,-11 4 387 15,7 22-129-15,-2-7 129 16,6 3 0-16,-1 1-129 16,6-3-129-16,4-3 0 15,1-4 129-15,3-5 0 16,-2-8 129-16,5-6 129 0,-7-7 0 15,3-5 129 1,-7-4 0-16,-3-4 129 16,-5-1 0-16,-8 0 129 15,0 8 0-15,-11-2 129 0,2 13 0 16,-12 0 0-16,6 12 0 15,-10 2 0-15,8 14-258 16,-5 5 129-16,9 4-516 16,2 0 129-16,4 0-387 15,7-2 0-15,0-6-258 16,11-4 129-16,1-13-387 15,9-4-129-15,-5-18 129 16,9-1-387-16,-8-16 387 16,6-1-129-16,-10-17 129 15,1-2-129-15,-7-10 0 16,1-5 129-16,-8-1 129 15,0 0 645-15,-3 12 387 0,-9 0 387 16,5 20 129-16,-7 6 0 16,8 26 258-16,-12 10 258 15,12 22-258-15,-10 13-387 16,13 18-387-16,-2 11-129 15,5 12-258-15,0 5 0 16,8 1 0-16,9 2-258 16,0-7-387-16,8 1-774 15,-5-16-2322-15,8-13-1032 16,3-4-516-16,-3-18 129 15</inkml:trace>
  <inkml:trace contextRef="#ctx0" brushRef="#br0" timeOffset="14677.8395">24533 7267 645 0,'21'59'1290'15,"-11"-34"-1419"-15,-10-25 129 16</inkml:trace>
  <inkml:trace contextRef="#ctx0" brushRef="#br0" timeOffset="35592.0355">20644 3987 645 0,'-23'9'3225'15,"2"4"-1935"-15,-4 6 0 16,-3 6 258-16,-3 4-516 15,-5 4-258-15,-3 4-258 0,-6 7 129 16,-2 2-129 0,0 3 129-16,-3-2-258 15,8-1 0-15,-1-6-129 16,8-4-129-16,7-11 0 0,8-3 0 15,7-10 129-15,13-12-129 16,-12 12-129-16,12-12 258 16,0 0-129-16,0 0 0 15,14 3 129-15,0 0 129 16,7 1-258-16,9 3 258 15,6 0-129-15,10 3 129 16,7 3 129-16,9 2-387 16,4 1 258-16,8 2-258 15,2-1 129-15,6 5-129 16,3-3 129-16,1 5-387 15,2-4 258-15,0 3-129 16,-4-2 0-16,2 1 129 0,-7-3-129 16,-4-1 0-16,-6-1 0 15,-6-3 0-15,-10-4-129 16,-11 0 258-16,-5-2-129 15,-12-3-129-15,-8-1-387 16,-17-4-903-16,0-16-2709 16,-13 2-258-16,-15-10-258 15</inkml:trace>
  <inkml:trace contextRef="#ctx0" brushRef="#br0" timeOffset="36067.0629">20657 4035 2322 0,'-41'-16'3999'0,"28"6"-129"15,13 10-129-15,9-3-3612 16,16 3-129-16,14 0 0 15,14 0 0-15,9 0 258 16,12 1-129-16,8 0-129 16,6-1 129-16,2 0 0 15,0 0-129-15,-3-3 129 16,-5-1-258-16,-8 1 129 0,-6 0 0 15,-13 3-129-15,-10 0 258 16,-9 2 0 0,-14 3 387-16,-4 7 0 15,-13 4 129-15,-2 9 0 0,-4 5 0 16,-4 16 258-16,-8 3-258 15,1 13-129-15,-8 2-129 16,-4 8 0-16,-5-2 0 16,3 3-129-16,-8-11-129 15,3-1 129-15,0-14 258 16,3-3-258-16,0-13 0 15,7-2 0-15,0-12-129 16,1-5 0-16,-2-7-387 16,-10-13-2967-16,-6-13-1290 15,-7-13-516-15,-13-23-516 16</inkml:trace>
  <inkml:trace contextRef="#ctx0" brushRef="#br0" timeOffset="36985.1153">19164 5557 4128 0,'7'-13'4386'15,"3"-13"0"-15,4-8-3483 16,15 0 129-16,-2-11 0 15,11 4 0-15,-1-8-645 16,4 7 0-16,1-2-129 0,-1 5-129 16,-5 8 0-16,-4 2-387 15,-2 8 0-15,-9-1-129 16,-4 13-645-16,-8-4-129 15,-9 13-516-15,0 0-516 16,0 0-1290-16,-10 9-258 16,-6-5-257-16</inkml:trace>
  <inkml:trace contextRef="#ctx0" brushRef="#br0" timeOffset="37804.1622">19529 5161 3096 0,'0'0'4386'0,"0"-15"-129"0,-5-7-2709 15,5 1-129-15,-7-13-129 16,3-3-387-16,-2-16-258 15,5-6-387-15,-1-16 0 16,2-6 129-16,7-6-129 16,11-1 0-16,2-6 0 15,12 8 0-15,2 5-129 16,7 13 129-16,2 14 0 15,3 13-258-15,-1 19 129 0,-1 19-129 16,-6 14 0 0,-1 19 0-16,-4 12 0 15,-8 8 0-15,-6 8 0 16,-7 0 129-16,-7 3-258 0,-5-5 258 15,-11-7 0-15,-2-11-129 16,-8-5 258-16,0-14-258 16,-2-13 129-16,-1-6 0 15,3-17 0-15,4-16 0 16,9-25 0-16,6-12 129 15,3-17-258-15,14 1 387 16,7-5-387-16,12 0 129 16,8 8-129-16,5 18 129 15,0 16-129-15,-2 24-129 16,0 25 129-16,-6 11 0 15,-7 21 129-15,-8 12-258 16,-10 8 129-16,-7 4 129 0,-6-5-129 16,-1-1 258-16,-5-14-258 15,0-9 129-15,-4-11 0 16,9-16 0-16,-7-8 0 15,7-17 0-15,1-11 0 16,5-8-129-16,4-8 129 16,0-1-129-16,4 2 0 15,-1 5 0-15,0 9-129 16,0 9 129-16,-1 8-129 15,0 8 129-15,2 10 0 16,1 1 0-16,-2-2 0 16,6-2 0-16,3-4 0 15,3-9 129-15,5-10 0 0,5-10-129 16,3-11 129-16,7-12 0 15,4-6 0-15,10-6-129 16,2-1 129 0,3-7-129-16,6 5-516 0,-1-7-1290 15,12 8-2451-15,-4 4-903 16,-5-1-129-16,-2 5-645 15</inkml:trace>
  <inkml:trace contextRef="#ctx0" brushRef="#br0" timeOffset="46187.6418">13629 13258 129 0,'-18'-5'4128'0,"-10"-4"-387"15,10 2-1032-15,3 2-387 16,-7-5-129-16,5 5-387 16,-10-8-387-16,6 9-387 15,-8-6-258-15,5 7-387 16,-10-2 0-16,1 4-387 15,-7 1 129-15,-4 0-129 16,-7 3 0-16,-8 7-129 16,-3-1 129-16,-8 2-129 15,-1 0 258-15,-4 4-129 16,1-6 129-16,3 1-129 15,1-5 129-15,4-2 129 0,3-3 129 16,1 0-258-16,4-2 129 16,1-2 129-16,3-6-258 15,6 0 129 1,1-5-258-16,5 5 129 0,1-5-129 15,5 3 0-15,3-2 0 16,3 0-129-16,1 0 0 16,0 2 0-16,1 3 129 15,-1-5 0-15,0 1 0 16,-4 3 0-16,2-1 0 15,-5 0 0-15,3-2 0 16,-4-2 0-16,0 2 0 16,-1 1 0-16,1-2 0 0,1-2 0 15,2 1 0 1,5 1 0-16,0 3 0 15,3 0 0-15,3 3 0 16,5 0 0-16,5-2 0 0,-1 7 0 16,4-5 0-16,10 8-129 15,-17-9 129-15,17 9 0 16,0 0 0-16,-12-14-129 15,12 14 129-15,0 0 0 16,0 0 0-16,0 0 0 16,0 0-129-16,-4-10 129 15,4 10 0-15,0 0 0 16,5-1 0-16,-5 1-129 15,0 0 129-15,13 0 0 16,-13 0 0-16,0 0 0 16,11 2 0-16,-11-2 0 15,0 0 0-15,9 6 0 0,-9-6 0 16,0 0 0-16,0 0 0 15,0 0 0-15,0 0 0 16,0 0 0-16,0 0 0 16,0-8 129-16,0 8-129 15,0 0 0-15,0-12 0 16,0 12 0-16,0 0 0 15,0 0 0-15,0 0 0 16,11 14 0-16,-6 8 129 16,6 9 129-16,1 2-129 15,7 12 0-15,1 4 258 16,5 5-129-16,0-2 0 0,6 2-129 15,-2-8 129-15,2-2-258 16,-1-5 387-16,0-6-387 16,-3-9 0-16,-4-6 129 15,-4-8-129 1,-3-5 0-16,-4-5 0 0,-4-8 0 15,-8-11 0-15,0-8 129 16,-8-5-387-16,-4-5 258 16,-5-2-129-16,-2-4-129 15,-4 5-129-15,-2 1 258 16,0 5-258-16,-3 2 129 15,3 5 129-15,1 2-258 16,1 4 258-16,3-1-129 0,1 3 129 16,5-2 0-1,0 3 129-15,4-1-129 16,1 1 129-16,2 2 0 15,-1 1 0-15,3 1 0 0,4 1 0 16,-2 0 0-16,2 0 0 16,1 11 0-16,0-16 129 15,0 16-129-15,1-17 129 16,-1 17 0-16,9-11-129 15,-9 11 129-15,20-6 0 16,-7 5 0-16,4-4 0 16,7 4 129-16,2 0-129 15,6-2 0-15,2 0 0 16,2-2 0-16,1-1 0 15,-3 2-129-15,-3 0 129 16,-5-1-129-16,-5 1 129 16,-5 0-129-16,-7 3 0 0,-9 1 0 15,9-2 0-15,-9 2 0 16,0 0-129-16,0 0-258 15,0 0-903-15,-17-2-2451 16,8 2-1290-16,-3 0 0 16,-6 0-387-16</inkml:trace>
  <inkml:trace contextRef="#ctx0" brushRef="#br0" timeOffset="56499.2315">14440 13078 258 0,'-80'234'903'16,"40"-111"129"-16,1-1 0 16,4-11-129-16,5-8-129 0,2-8-129 15,5-10-258-15,0-14-258 16,6-16 129-16,4-16-516 15,1-11 129-15,4-11 0 16,8-17 0-16,-18 0 129 16,10-18 0-16,0-5 129 15,1-6 387-15,-2 4 387 16,1-2 0-16,4 7 129 15,-1 8 258-15,5 12 0 16,-9 9 0-16,9 18-258 16,-2 1-258-16,2 12 0 15,0-3-258-15,7 5 129 16,1-11-258-16,9-7 0 0,4-18 0 15,13-7 129-15,8-26-258 16,14-16-129 0,14-11-1290-16,8-11-2709 15,-1-21-645-15,8 5-387 0</inkml:trace>
  <inkml:trace contextRef="#ctx0" brushRef="#br0" timeOffset="57440.2853">6910 13072 1677 0,'-13'42'1806'16,"3"7"0"-16,-5 17 129 15,1 23-516-15,0 18 129 16,0 15-387-16,2 12-387 15,0 4-516-15,5-2 129 0,1-7-387 16,0-17 129 0,0-22 0-16,1-24 0 15,-7-21 0-15,3-27 129 16,-5-22 129-16,0-23-129 0,-2-20 0 15,1-9-129-15,-2-10 0 16,4-2-129-16,0 0 129 16,4 8 258-16,2 12-129 15,6 14 129-15,-3 12 0 16,4 22 258-16,10 3 0 15,9 17-129-15,6 0 129 16,16-2-387-16,13-13-258 16,11-13-2967-16,23-33-1161 15,24-25-387-15,11-35-387 16</inkml:trace>
  <inkml:trace contextRef="#ctx0" brushRef="#br0" timeOffset="64693.7002">15040 13447 903 0,'14'-32'3999'0,"-14"32"129"16,6-7-3096-16,-6 7-129 16,0 0 129-16,-5-3 0 15,5 3-129-15,-7 13-258 16,3 3-129-16,-3 5-258 15,0 6 129-15,-5 7-129 16,0 9 258-16,-5 2-258 0,1 7 129 16,-5 2-129-16,1 7 387 15,-6 2 0-15,1 11-258 16,-6-3 129-16,5 9-129 15,-8 2 0-15,6 3-258 16,-5-4 258-16,5-2-258 16,1-13 0-16,4-7 129 15,2-15-129-15,5-7 0 16,2-15 129-16,2-6-129 15,4-9 0-15,8-7 0 16,-18 2 0-16,18-2-129 16,-16-14 129-16,8-3-129 15,-1-9 0-15,2-7 0 0,-1-7-129 16,2-8 129-16,0-7 0 15,0-3-129 1,0 2 129-16,1 1-129 16,1 9 258-16,-1 9-258 0,1 12 258 15,4 25-129-15,-12-2 0 16,5 25 129-16,0 20-129 15,1 11 258-15,-2 6-258 16,3 4 258-16,-3 4-258 16,6-5 258-16,0-8-129 15,2-5 129-15,5-17-129 16,3-7 129-16,3-11-129 15,3-8 129-15,6-9 0 16,4-16-129-16,6-7 0 16,6-10-129-16,2-4-129 15,0-5-516-15,7 8-645 16,-12-6-2967-16,3 10-903 0,-3 6-129 15,-7 10-387-15</inkml:trace>
  <inkml:trace contextRef="#ctx0" brushRef="#br0" timeOffset="68429.9137">15958 17268 129 0,'42'6'2451'0,"-17"1"-2322"16,3-7 129-16,1-6 0 0,4-3 516 16,3-7 258-16,-2-2-129 15,7-10 387-15,-3 3-258 16,4-9-129-1,-1 2 0-15,4-8-129 0,-7 5-387 16,2-8-129-16,-4 7 258 16,-1-5-387-16,-4-1 258 15,0 1-129-15,-5-8 129 16,2-1-129-16,-4-3 258 15,1 2 0-15,-3-8-129 16,3 10 129-16,-8-6-258 16,2 3 129-16,-6-2-258 15,0 6 387-15,-2-4-387 0,-2 2 0 16,-1-6 129-1,4-2-129-15,-2-5 258 16,2 0-129-16,3-3 0 16,1-1 258-16,-1-1-387 0,1 4 129 15,0-1-129-15,-3 10 0 16,-1-3-258-16,0 4 258 15,-3-1-129-15,0 2 0 16,-2-3 129-16,1 3-258 16,-4-1 387-16,4 1-258 15,0 1 0-15,-1 5 0 16,4 0 129-16,-3 7 0 15,4 3-258-15,1 5 258 16,-1 3-258-16,4-1 258 16,-2 6-258-16,3 0 258 15,2 2-258-15,-1 4 129 16,2 1 0-16,4-1-129 0,0 1 129 15,-1 6 0-15,3 0 0 16,1 3 0-16,-3 1 0 16,2 0-129-16,1 4 129 15,-2 0 0-15,-3 3 0 16,3 0 0-16,-1 0 0 15,0 3-129-15,2 1 129 16,-1-1 0-16,3 2 0 16,-2 0 0-16,1 0-129 15,0 2 129-15,-3 0 0 16,-2 0 0-16,-2 4 0 15,-4 1 0-15,-1 0 0 16,-4 1 0-16,1 0 129 0,0 5-129 16,-4 2 0-16,1 2 0 15,2 1 129-15,-2 4-258 16,-2 2 129-1,0 6 0-15,-1 0 0 0,-1 5 0 16,1 1 0-16,-4 1 0 16,2 4 0-16,1 0 0 15,-2 1 0-15,2-1 129 16,3 1-258-16,-3 0 258 15,3 2-129-15,3 3 0 16,-2-3 0-16,4 3-129 16,0 0 129-16,3 3 0 15,-3-1 0-15,4 0 0 0,2-2-129 16,-2 1 129-1,2-3 0-15,-1 1 0 16,0-4 0-16,1 0 129 16,1-2-258-16,-2-2 129 0,-2 1 0 15,2-4 0-15,-3 1 129 16,2-3-387-16,-3 0 387 15,0-1-258-15,-1-2 258 16,0 0-129-16,1-1 129 16,-1-2-258-16,3 2 129 15,2 0 0-15,0 0 0 16,2-4 0-16,1 2-129 15,3 2 129-15,1-6 0 16,1 1-129-16,1-7 129 16,0 3 0-16,1-2 0 15,1-2 0-15,4-3 0 16,2-2 0-16,4-1 0 0,1-1 0 15,3-1 129-15,3-3-129 16,0-3 0-16,6 1 0 16,-5-1 0-16,2 0 0 15,1-4 129-15,-2 3-129 16,2 0-129-16,0 1 129 15,2 3 129-15,-3-3-129 16,-1 0-129-16,-3-1 129 16,-4 4-129-16,-10-7-387 15,1 10-903-15,-12-4-2838 16,-7-9-516-16,-3 0-129 15</inkml:trace>
  <inkml:trace contextRef="#ctx0" brushRef="#br0" timeOffset="69093.9519">17552 17488 1032 0,'-84'8'4128'16,"64"-8"-387"-16,-2-11 258 16,18-4-3483-16,11 1-387 15,16-4 258-15,14 0 0 0,13 2 0 16,21-5 258-16,11 3-129 15,21 10 129-15,8-4-129 16,22 5 0-16,8-1-129 16,21 5 129-16,5-3 0 15,12 4-258-15,0-2-129 16,6-2-129-16,-2 2 0 15,-8 4-258-15,-7 0 0 16,-19 0-129-16,-12 4-129 16,-22 0 129-16,-20 0 0 15,-24 0 0-15,-15 4-129 16,-21-8 129-16,-14 0-258 15,-21-8-1032-15,0 8-129 0,-36-31-1032 16,1 7-387-16,-10-17-516 16,-5 3 1807-16</inkml:trace>
  <inkml:trace contextRef="#ctx0" brushRef="#br0" timeOffset="69347.9663">19976 17089 516 0,'-99'-91'1935'0,"63"54"903"15,1 8 903-15,14 11-258 16,1 1-903-16,20 17-1161 16,0 0-516-16,7-1-129 15,7 1 0-15,15 2-258 16,3 3 0-16,10 7 0 15,3-4 0-15,8 2-129 16,-3 2-129-16,0 4 129 16,-7-7-129-16,-4 7 0 0,-10-8 129 15,-9 9 0-15,-18 10-129 16,-10 5 0-1,-22 2 0-15,-14 4 258 16,-11 7-387-16,-10-1-129 0,2 16-1032 16,-14-2-3612-16,21-21-387 15,6-10-645-15,21-16-258 16</inkml:trace>
  <inkml:trace contextRef="#ctx0" brushRef="#br0" timeOffset="70989.0603">20700 16091 3225 0,'-50'-28'5160'0,"24"28"-129"15,-2 18-258-15,3 23-3612 16,-3 5-258-16,9 26-129 15,-7 2 129-15,12 17-129 16,-6 3-258-16,8 6-258 16,2 0 0-16,3-4-129 15,1-3-129-15,-2 3 129 0,-3-11-258 16,-3 1 129-16,-6-3-258 15,-8-10 0-15,1-3-387 16,-13-8-129-16,8-9-1032 16,-16-22-2322-16,8-21-903 15,0-27-387-15,5-29 129 16</inkml:trace>
  <inkml:trace contextRef="#ctx0" brushRef="#br0" timeOffset="71114.0674">20016 16666 4257 0,'62'-94'5160'16,"-20"71"-387"-16,8 11-129 15,12 6-4515-15,9 4-4386 0,7 2-258 16,1 0-645-16,2 1 130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31T01:50:42.8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18271 3618 129 0,'0'0'129'15,"0"0"-258"-15,0 0 1 16</inkml:trace>
  <inkml:trace contextRef="#ctx0" brushRef="#br0" timeOffset="7367.4214">18984 4753 774 0,'74'-10'903'0,"-34"6"-258"16,7-1 129-16,2-1-258 15,0 0 129-15,5 2 0 16,0-1-258-16,4-4 0 15,-2 1-129-15,2-1 129 16,-3 0-645-16,-5 1 0 16,-3 0-387-16,-10-3-1290 0,-2 10-1161 15</inkml:trace>
  <inkml:trace contextRef="#ctx0" brushRef="#br0" timeOffset="7811.4468">19035 4596 129 0,'-15'0'3870'0,"6"0"129"16,9 0-645-16,0 0-3354 15,-16 12-129-15,11 0-387 0,-2 6 129 16,-5 3 0-16,-1 1 258 15,-1 2-129-15,-3 0 258 16,-2-2 0-16,6-8 258 16,-3-2-129-16,16-12-129 15,-15 12 129-15,15-12 0 16,0 0-129-16,0 16 0 15,0-16 0-15,16 14 0 16,2-3 129-16,1-2-129 16,4 2 129-16,3-1 129 15,3-3-258-15,0 1 129 16,-1 0-129-16,0-1-129 0,-3-4-387 15,1 4-774-15,-4 2-2580 16,-22-9 258-16</inkml:trace>
  <inkml:trace contextRef="#ctx0" brushRef="#br0" timeOffset="37363.1369">18105 12655 1 0,'22'45'0'16,"5"-11"0"-16,5 12 0 16,12 10 0-16,6 12 0 15</inkml:trace>
  <inkml:trace contextRef="#ctx0" brushRef="#br0" timeOffset="37638.1528">20278 14981 1 0,'173'219'902'0,"-89"-117"388"16,-2-3-258-16,1-2-258 15,-1 6-129-15,-2-4-387 16,1-1-129-16,-2-2-129 16,-5 3-129-16,-3-1 0 15,-4-1 0-15,-6-6-129 16,-4-12 258-16,-6-2-258 15,-6-7-1677-15,-3 5-257 16</inkml:trace>
  <inkml:trace contextRef="#ctx0" brushRef="#br0" timeOffset="47209.7002">18515 14552 2322 0,'0'0'3225'0,"0"0"-2322"16,0 0 387-16,-4 0 129 15,4 0 258-15,0 0-129 16,0 0 258-16,-6-14-387 16,6 14 0-16,-2-22-387 15,2 6-129-15,0-13-387 16,0-2 0-16,0-10-258 15,0-7 0-15,0-6 0 16,0-2-129-16,2-8-129 16,0-5 129-16,2-2-129 15,0-1 0-15,-1-2 0 16,1 0 129-16,-2-4-129 15,2 2 129-15,-1 3 129 0,-2 5-258 16,-1 1 387-16,2 4-258 16,-2 3-129-1,0 3 0-15,0 5 0 16,0 4 129-16,0 2-258 0,0 3 129 15,0 2 0-15,0 4 0 16,0 2 129-16,0 3-129 16,0 0 129-16,0 4-129 15,0 0 129-15,-2 4-129 16,2 2 129-16,0 2-129 15,0 2 129-15,-1 5 0 16,1 13-129-16,-3-17 129 16,3 17-129-16,0 0 0 15,0 0 0-15,0 0 0 16,0 0 0-16,0 0 0 15,0 0 0-15,0 0-129 16,0 0 129-16,0 0 0 0,4 11 0 16,-4-11 0-16,14 19 0 15,-4-7 0-15,2 4 0 16,1-2 0-16,3 3 0 15,-2 1 129-15,4 4-258 16,0 1 129-16,1 4 0 16,3-1 0-16,-1 2 0 15,2 2 129-15,1 2-258 16,3 0 258-16,-1 1 0 15,3 3-129-15,-1 1 129 16,1 0-129-16,-3 1 258 16,3 2-258-16,-1-1 129 15,-2 6-129-15,2-2 0 0,0 4 0 16,-2-1 0-16,-1 5 0 15,3-1 0 1,-3 0 129-16,4 1-258 0,-3-2 258 16,1-3-129-16,-2-1 129 15,1-1 0-15,-2-3-129 16,-2-3 0-16,-3-1 0 15,0-3 129-15,-3-4-129 16,-3 2 129-16,-1-8-258 16,0-3 129-16,-4-3 129 15,0-1-129-15,0-4 0 16,-8-13 0-16,12 20 0 0,-12-20 0 15,0 0 0-15,9 13 0 16,-9-13 0-16,0 0 129 16,0 0-129-1,0 0 0-15,0 0 0 16,0 0 258-16,0 0-258 0,0 0 0 15,0 0 0-15,3 10 129 16,-3-10-129-16,0 0 0 16,0 0 0-16,0 0 0 15,0 0 0-15,0 0 129 16,0 0-129-16,0-5 0 15,0 5 0-15,0 0 0 16,-6-13 0-16,6 13 0 0,-10-12 0 16,10 12 0-1,-13-17-129-15,4 6 258 16,-1 0-258-16,-2-2 129 15,-1-1 0-15,-3-2 0 0,-2-4 0 16,1-3 0-16,-6-1 129 16,3-4-258-16,-3 1 129 15,0-5-129-15,2 4 258 16,0-1-258-16,4 2 258 15,1 2-258-15,-1 2 129 16,5 3 0-16,4 3 0 16,-1 2 0-16,4 3 129 15,5 12-129-15,-8-18 0 16,8 18 0-16,0 0 0 15,0 0 0-15,-3-13 0 16,3 13-129-16,0 0 129 16,8 6 0-16,-8-6 0 0,19 23-258 15,-6-5 258-15,4 1 0 16,5 8 0-16,1 4 0 15,4 4 0 1,2-2 0-16,3 4 0 0,4 2 258 16,1-4-516-16,0 1 516 15,-2-1-258-15,3-7 0 16,-6 0 129-16,1-4-258 15,-5-5 129-15,-6-4 0 16,-4-3 129-16,-4-5-129 16,-14-7 0-16,13 0 129 15,-13-11-129-15,0-8 129 16,-4-8-129-16,-5-5 0 0,-3-8 129 15,-1-7-258 1,-3-6 258-16,-3-1-129 0,1-3 0 16,-1 1-129-1,1-4 129-15,1 2 129 0,1 4-258 16,-1 4 258-16,2 3-129 15,1 5 0-15,2 7 129 16,4 9-129-16,-2 7 0 16,4 3 0-16,6 16 0 15,0 0-129-15,0 0 129 16,0 19-129-16,4 9 129 15,8 10 0-15,0 11 0 16,1 10 0-16,2 7 0 0,-2 5 129 16,1 4-129-1,-1-6 0-15,-2-3 0 16,-3-7 0-16,1-9 0 15,-2-9 129-15,-2-6-129 0,-2-12 0 16,-2-5 0-16,-1-18 129 16,0 0-129-16,0 0 129 15,-4-13-129-15,-5-12 129 16,0-11 0-16,-7-9-129 15,-1-11 129-15,-3-8-129 16,0-4 0-16,2-6-129 16,-3 2 258-16,2 0-258 15,3 9 129-15,2 8 0 16,2 6-129-16,4 13 129 15,3 10 0-15,2 12-129 16,3 14 129-16,4 7-129 16,4 20 0-16,7 14 129 0,3 10-129 15,3 10 129-15,3 7 0 16,2 6 0-16,2-4 0 15,-3-3 129-15,0-8-129 16,-4-8 129-16,-2-9-129 16,-3-11 0-16,-5-7 0 15,-3-8-129-15,-8-16 129 16,4 11 129-16,-4-11-129 15,-10-10-129-15,-3-10 258 16,-5-5-129-16,-7-8 0 16,-5-6 0-16,-7-5 129 15,-3-3-129-15,-3-6 0 0,-6-3 0 16,0-2-129-16,-3-2 258 15,0-2-258-15,1 1 387 16,1-3-258-16,3 4 0 16,3 2 129-1,2 5-258-15,2 0 129 0,6 5-129 16,2 5 129-16,1 3-129 15,5 4 0-15,2 5 129 16,2 4-129-16,3 7 258 16,5 2-129-16,2 5-129 15,12 13 129-15,-13-14 0 16,13 14-129-16,0 0 129 15,8 11-129-15,6 6 129 0,5 6 0 16,9 5 0-16,3 8 129 16,6 6-129-1,4 4 0-15,5 4 129 16,-1 4-129-16,4 3 0 0,-3 1 0 15,0 3-129-15,-1-1 258 16,-3 0-258-16,2-3 129 16,-7-3 0-16,-2-6 0 15,-1-6 0-15,-2-3 0 16,-6-9 0-16,-2-6 0 15,-6-6 0-15,-4-5 129 16,-4-1-129-16,-10-12 129 16,0 0-129-16,-1-7 0 15,-13-12 0-15,-9-10 0 16,-6-13 0-16,-9-12-129 15,-3-17 129-15,-10-4-129 16,-4-3 129-16,-4-5-387 0,3 15-1935 16,-16-5-1935-16,0 12-903 15,-3 7-387-15,-7 8-258 16</inkml:trace>
  <inkml:trace contextRef="#ctx0" brushRef="#br1" timeOffset="59854.4235">23467 2314 1548 0,'0'-13'1677'15,"0"13"-258"-15,0 0-387 16,0-13-258-16,0 13-258 15,0 0 0-15,0 0-387 16,0 0 0-16,0 0-129 16,8-2 387-16,-8 2-387 15,0 0 258-15,0 0 0 16,0 0 129-16,0 0-129 0,0 0 258 15,0 0-129 1,0 0-129-16,0 0 129 16,0 0-129-16,0 0-129 15,0 0 129-15,0 0 129 16,0 0-258-16,0 0 129 0,0 0 0 15,0 0 129-15,0 0-258 16,0 0 129-16,0 0-129 16,0 0-129-16,0 0 0 15,0 0 129-15,0 0-129 16,0 0 387-16,0 0-258 15,0 0 0-15,0 0 129 16,9-5-129-16,-9 5 129 16,0 0 0-16,0 0-129 15,0 0-129-15,0 0 0 16,9-1 129-16,-9 1-129 15,20-2 129-15,-3-1 0 0,6 2 0 16,4-2 0-16,6 2 0 16,2 1 129-16,0-1 0 15,0 1-258 1,-4 0 129-16,-3 2-129 0,-7 5 129 15,-9 2-129-15,-8 5 0 16,-7 1 129-16,-7 6-516 16,-10 2 516-16,-5 1-516 15,-4 5 387-15,-3-3-387 16,-1 2 258-16,3-4-129 15,1-2 129-15,5-4 129 16,6-1 0-16,6-5-129 16,5 1 129-16,7-13-129 15,-4 18-129-15,4-18 258 0,8 24 0 16,2-16 0-1,5 6-129-15,1-6 129 16,1 2 129-16,0-3-129 0,-1 0 0 16,-3-5 258-16,2-2-516 15,-15 0 129-15,18-7-387 16,-14-5-516-16,-4 12-774 15,2-25-645-15,-2 2-1419 16,-2 7-129-16</inkml:trace>
  <inkml:trace contextRef="#ctx0" brushRef="#br1" timeOffset="60136.4396">23463 2449 1 0,'4'10'1676'0,"-4"-10"1"16,21 13 0-16,-8-6 129 15,4 2-387-15,4-3-516 16,2-2-516-16,1 4 0 16,2-5-258-16,-1-3-129 15,3 0-129-15,-3 0-258 16,1-3 258-16,0-5-129 15,-3 0 0-15,-3-3-258 16,-3 1-387-16,-1 0-258 16,-4 3-129-16,-12 7 129 15,17-10-258-15,-17 10 129 16,0 0 130-16</inkml:trace>
  <inkml:trace contextRef="#ctx0" brushRef="#br1" timeOffset="60389.4541">23869 2471 258 0,'5'26'903'0,"-5"-7"258"15,0-3-129 1,-1 5-129-16,-3-1 129 0,-3 0 0 15,1-1-129-15,0-2-129 16,3-2-129-16,-4-2 129 16,7-3 0-16,0-10-129 15,7 14-129-15,-7-14 129 16,22 8-258-16,-7-8 258 15,6 3-258-15,1-3 0 16,3 0-129-16,-1 1-129 16,-1-1 0-16,0 0-129 0,-4 2 0 15,-2 1-129-15,-5-2-258 16,-2 9-1935-1,-10-10-1419-15,0 0-129 16,0 0 1-16</inkml:trace>
  <inkml:trace contextRef="#ctx0" brushRef="#br1" timeOffset="61835.5368">23041 1178 1548 0,'0'0'2451'0,"0"0"-1677"15,0 0-516-15,0 0-387 16,0 0 129-16,3-50 258 15,-3 50 258-15,0 0-129 16,0 0 387-16,0 0-129 16,0 0 129-16,0 0-129 15,0 0 0-15,25 57 0 16,-25-57-516-16,15 63 645 15,-15-63-645-15,19 84-129 16,-10-33 0-16,3-6 516 16,-3 4-516-16,2-8 258 15,-1 1-258-15,2-12 129 16,-2-3 0-16,0-9 516 0,0-5-387 15,1-11 0-15,0-2 129 16,1-5-129-16,-1-16 0 16,-11 21-129-16,28-55 129 15,-28 55-516-15,30-88 516 16,-16 38-387-16,0-2 258 15,-6 1-258-15,1 1 387 16,-1-2-516-16,-8 52 387 16,1-75-129-16,-1 75 387 15,0-57-258-15,0 57 0 16,0 0 0-16,0 0-129 15,-11-49 0-15,11 49 0 16,0 0 0-16,0 0-129 0,0 0 129 16,0 46-129-16,0-46 129 15,1 74 0-15,3-21 0 16,2 6 0-1,0 2 387-15,-1 3-516 0,3-1 516 16,-1-4-516-16,1 0 387 16,-3-4-258-16,4-12 516 15,-5-3-516-15,3-5 0 16,-6-7 129-16,2-2 0 15,-3-3 0-15,0-7 129 16,-3-5-129-16,-4 1-129 16,-2 0 258-16,-4-5-129 0,0 0-129 15,-3-4 129-15,0-2-129 16,-2 2 0-1,1-2-129-15,2-1 0 16,2 0-258-16,-2-4-516 0,15 4-1032 16,-13-8-2064-16,13 8 0 15,-8-21-129-15</inkml:trace>
  <inkml:trace contextRef="#ctx0" brushRef="#br1" timeOffset="62493.5744">23547 1284 2193 0,'0'0'1935'0,"0"0"-1290"16,0 0-129-16,32 47 258 16,-32-47-774-16,1 49 774 15,2-21-129-15,-3 4 0 16,0-10 258-16,-3 11-516 15,3-12 387-15,-1 4-774 16,1-11 645-16,-1 7-387 16,1-21-129-16,0 16 129 15,0-16 129-15,0 0 0 16,0 0 387-16,0 0-387 15,0 0 258-15,0 0-258 16,0 0 258-16,0 0-258 16,0 0-129-16,9 9 0 0,-9-9-129 15,16 0 258-15,-6 0-129 16,2 0-258-1,0 1 129-15,1 2 0 16,0-2 0-16,-1 1 0 0,0 3-129 16,-1-3-129-16,-2-1 0 15,2-1 0-15,-11 0-645 16,21-1-2580-16,-21 1-516 15,11-5-258-15,-11 5 129 16</inkml:trace>
  <inkml:trace contextRef="#ctx0" brushRef="#br1" timeOffset="65981.7739">22500 2263 645 0,'-10'-7'1548'0,"-2"1"-258"16,3 0 258-16,-4 1-258 16,-6 0 0-16,-3 2-387 15,-7-3-129-15,-7 5-258 16,-7-2-129-16,-2 1 129 15,-10-1-129-15,-2 3 0 16,-7 0 0-16,-2 0-129 16,-5 0 0-16,-3 0 129 15,-2 0-258-15,-6-1 0 16,0-1 0-16,-3-2-129 0,-4 0 129 15,2 0 129-15,-4-2 0 16,-2 2-129-16,-1 2 0 16,2-3 0-16,1 0 0 15,1 2 0-15,0 0-129 16,3 1-129-16,4-2 129 15,4 3 0-15,1 0 0 16,-1 1 0-16,2 0 0 16,4 1 0-16,0 3 0 15,5-1-129-15,-1 2 129 16,8 1-129-16,3 1 129 15,7-1 0-15,2 0-129 16,0 0 0-16,6 1 129 0,-2-2 129 16,6-1-129-16,0 1 0 15,4-1 0-15,0-1 0 16,4-1 129-1,3 1-129-15,-1-1 0 0,6 0 0 16,-3 2 129-16,5-1-129 16,-5 0 0-16,2 3 129 15,-1-1 0-15,-3-1 0 16,-2 3 0-16,2-1 0 15,-5-3 129-15,3 4 0 16,-3-2 0-16,-1 0 0 16,-1 1-129-16,0-1 129 15,-1-1 129-15,-1 1-258 0,-2 0 129 16,0 1 0-1,2-2-129-15,1 1 0 16,1-1 0-16,2 1 129 16,2-1-258-16,4 1 129 0,2-2-129 15,2 1 129-15,3 1-129 16,1-1-387-16,6-1 258 15,-3-1-387-15,7 0 258 16,-2-2-774-16,11 0 258 16,-13 0-1032-16,13 0-258 15,0 0-1677-15,-10-8-258 16,10 8 774-16</inkml:trace>
  <inkml:trace contextRef="#ctx0" brushRef="#br1" timeOffset="66429.7996">18705 2098 1032 0,'-4'23'3354'0,"-12"-13"-129"16,4 7-387-16,-1-1-2838 15,-5 5-258-15,-1-4 258 16,-6 2 0-16,3-1 0 15,-3-4 258-15,0 2 129 0,-2-1 129 16,2-1 0-16,-4 0-129 16,4 1-516-16,-1-1 387 15,2 1-516-15,3-2 387 16,4-1-516-1,3 0 387-15,4-3-516 0,10-9 645 16,-4 21-129-16,4-21 387 16,11 18-258-16,4-8 0 15,4-2 0-15,5 3 0 16,2-3 0-16,3 2 129 15,1-3-258-15,-1 3-258 16,-1-5 129-16,-2 5-516 16,-7-5-1032-16,-3 1-1935 0,-2 4 129 15</inkml:trace>
  <inkml:trace contextRef="#ctx0" brushRef="#br1" timeOffset="69270.9619">18822 2764 2580 0,'0'0'3354'0,"10"6"0"16,-10 11-3225-16,2 3-129 15,2 10 0-15,-1-1 129 0,-2 8 129 16,-1-6-129-16,2 1-129 16,0-7 258-16,1 0-129 15,0-11 258 1,3-3-258-16,-6-11 0 0,20 2 0 15,-11-6-129-15,4-11 129 16,-1-4-129-16,3-8 129 16,-4-2-258-16,3-4 129 15,-4 2 0-15,-2-4 129 16,-3 9 0-16,1-1-129 15,-4 9 0-15,1 6 0 16,-3 12 0-16,0 0-129 16,3 21 129-16,-2 6 0 0,1 4 0 15,1 9 0 1,1-1 129-16,3 7 516 15,-1-3-516-15,1-2 0 16,-1-6 0-16,1 1 129 0,0-10-129 16,1-1 129-16,-6-10 0 15,2 2-258-15,-4-17 516 16,0 14-129-16,0-14 0 15,-12 6 129-15,-2-5-258 16,-1 3 0-16,-5 0-258 16,-2-4-258-16,1 2-129 15,-3-2-645-15,8 0-1161 16,-1 0-1290-16,4-13-774 15,12 1 903-15</inkml:trace>
  <inkml:trace contextRef="#ctx0" brushRef="#br1" timeOffset="69741.989">19232 2914 516 0,'0'0'2967'15,"0"0"-387"-15,0 0-1935 0,4 15-903 16,-4-15 258-16,10 18 0 16,-5-2 0-16,2-1 387 15,-1 5-258 1,-2 1 387-16,1 6 0 0,-1-3-129 15,-1 2 258-15,1-3-387 16,1 3 258-16,-2-5-258 16,2-1 0-16,-1-8 129 15,0 1-258-15,-4-13 258 16,13 12-129-16,-13-12 258 15,17 2-258-15,-6-2 0 16,1 0 129-16,1-3-129 0,0 2-129 16,0-4-129-16,-1 1-129 15,0 2-129 1,-12 2-387-16,21-8-2193 15,-21 8-774-15,10-11 0 16</inkml:trace>
  <inkml:trace contextRef="#ctx0" brushRef="#br1" timeOffset="69999.0037">19599 2823 516 0,'15'2'3483'16,"-3"-6"0"-16,13 4-1032 15,-2-6-4128-15,6 3-645 16,3-7 0-16,0 3 387 16</inkml:trace>
  <inkml:trace contextRef="#ctx0" brushRef="#br1" timeOffset="70278.0197">19680 2953 1548 0,'15'12'3612'0,"-1"-12"258"15,12 5-1032-15,-1-5-3999 16,5 0 0-16,-2-3 0 16,1 3 129-16,-4-7-387 15,-1 6 516-15,-6-5-129 16,-2 1 258-16,-7 3-1548 15</inkml:trace>
  <inkml:trace contextRef="#ctx0" brushRef="#br1" timeOffset="70598.038">20079 2623 645 0,'9'16'3483'16,"-9"-16"129"-16,7 27-258 16,-7-11-3096-16,6 13-387 15,0-1 129-15,2 5 0 16,-3 4 0-16,2 0 0 15,-2 1 0-15,1-5 258 16,-2 1-258-16,-1-7 387 16,2 2-387-16,2-2 129 0,-6-7-258 15,10 1-258-15,-9-8-903 16,-2-13-2193-16,24 11-129 15</inkml:trace>
  <inkml:trace contextRef="#ctx0" brushRef="#br1" timeOffset="70863.0531">20352 2869 1 0,'29'4'3353'15,"-16"-4"259"-15,12-2-1032 16,-1 2-1935-16,1-4-129 16,4-4-516-16,-1 0 129 15,0-4-258-15,-3 1 129 16,-3-4 0-16,-4 1-258 15,-3-2-258-15,-2 4-1290 16,-2 5-1677-16,-11-11 258 16</inkml:trace>
  <inkml:trace contextRef="#ctx0" brushRef="#br1" timeOffset="71085.0658">20518 2652 1 0,'0'19'3224'0,"0"19"-128"0,-2-15-1032 16,2 7-1935-16,0 6 0 16,0-1 129-16,0 2-258 15,0-4 0-15,0-1-258 16,2-10 0-16,0-4-387 15,2-6-645-15,2 4-1806 16,-6-16 258-16</inkml:trace>
  <inkml:trace contextRef="#ctx0" brushRef="#br1" timeOffset="71479.0884">20773 2809 774 0,'17'-12'3483'15,"-11"-4"387"-15,9 8-645 16,-7-6-2709-16,5-6-258 16,-1 5-129-16,0-7 129 15,-3 11 258-15,-2-5-258 16,-7 16 0-16,9-18 129 15,-9 18-129-15,0 0-129 16,12 10 0-16,-7 11-129 16,-1 5-129-16,0 9 0 15,4 7 129-15,-3 1 258 0,2 7-258 16,-2 1 129-16,-1 1 0 15,-1-4 0-15,-3-1 129 16,0-5-129-16,-2-5 129 16,-3-5-258-16,-4-3 129 15,-3-9 0-15,-3 0-258 16,1-7-258-16,-6-11-516 15,3 4-1032-15,-7-7-1032 16,0-12-1161-16,3-5 387 16</inkml:trace>
  <inkml:trace contextRef="#ctx0" brushRef="#br1" timeOffset="71667.0991">20833 2488 129 0,'34'-9'3354'0,"-15"11"0"16,-11 0-645-16,4 9-3225 16,4-3-774-16,-3 7-516 15,-1-5-258-15,-3 5-129 16</inkml:trace>
  <inkml:trace contextRef="#ctx0" brushRef="#br1" timeOffset="72299.1353">21117 2470 1677 0,'-9'-3'3870'0,"9"3"-129"16,-3 14-258-16,3 1-3096 16,0 8-387-16,0 1-129 15,2 14 0-15,0 1 129 16,2 7-129-16,0 0 129 15,-3 1 0-15,3-7 0 16,0 0-258-16,1-10 258 16,-1-8 0-16,0-4 0 15,0-6 258-15,-4-12-258 0,12 1 129 16,-12-1-129-16,13-13 129 15,-6-3-129-15,2-3 0 16,-1-6 0-16,1 1 0 16,-1-3 0-16,0 6 0 15,-1-1-129-15,-1 8 129 16,5 3-129-16,-11 11 129 15,20 0-258-15,-20 0 129 16,21 16 129-16,-11-2-129 16,2 5 129-16,0 0-129 15,-4 6 129-15,1-5 0 16,-1 3 0-16,-1-7 0 0,-3 4 0 15,0-5 129-15,-3 0-129 16,-1-6 258-16,0 5 129 16,0-14 0-16,-5 16-129 15,5-16 258-15,-15 12-129 16,6-11-129-16,9-1 258 15,-21 7-387-15,9-6-129 16,0-1 0-16,-5 0-129 16,5 0-645-16,-5-9-645 15,2 1-2193-15,0 2-645 16,-1-6 516-16</inkml:trace>
  <inkml:trace contextRef="#ctx0" brushRef="#br1" timeOffset="91262.2199">18280 9211 129 0,'0'0'1548'15,"0"0"-258"-15,0 0-645 16,0 0 129-16,0 0-387 16,0 0-258-16,0 0-129 15,0 0 129-15,0 0-129 16,0 0 0-16,0 0 0 15,0 0 129-15,0 12-129 0,0 1 129 16,0 3 258-16,3 4-258 16,-3 1 129-16,5 3 129 15,-2 2-129 1,1 2-258-16,2-2 129 0,1-1-129 15,2-1 0-15,-1 1 0 16,2-4 0-16,0-4 0 16,3-3 129-16,-2-3 129 15,1-6-129-15,-2-4 0 16,2-1 129-16,3-9 129 15,-5-10-129-15,3 0 0 16,-2-9 129-16,2 0 0 16,-4-7-258-16,0 1 258 0,-2-2-129 15,-3 5-129 1,0 1 0-16,-1 4 129 15,-2 3-129-15,0 5 0 16,-1 6-129-16,0 12 0 0,0-13 0 16,0 13 0-16,0 0 0 15,0 0-129-15,2 18 129 16,-1 1 0-16,2 7-129 15,-1 4 129-15,2 9 0 16,0 5 0-16,0 7 129 16,1 0-258-16,-1 0 258 15,2 1-258-15,0-1 129 16,-2-8 129-16,0 0-129 15,-1-5 0-15,-1-9 129 16,-2-1 129-16,0-6 0 16,0-4 129-16,-4-6-129 0,-1 2 0 15,5-14 129-15,-16 14-129 16,6-10-258-16,0-1-129 15,1-1-774 1,-5-2-1806-16,-3-13-1548 0,17 13 0 16</inkml:trace>
  <inkml:trace contextRef="#ctx0" brushRef="#br1" timeOffset="91779.2494">18677 9521 2967 0,'0'0'3354'16,"0"0"-3225"-16,0 0 129 15,7 16-516-15,-3-3 258 16,0 1 258-16,-1 4 0 15,-1 3 0-15,2 2 0 16,-4-1-129-16,3 3 258 16,-2-2-387-16,-1-8-387 15,1 2-774-15,2-2-1419 16,-3-15-1032-16</inkml:trace>
  <inkml:trace contextRef="#ctx0" brushRef="#br1" timeOffset="91946.259">18720 9240 1032 0,'1'7'2967'0,"-1"-7"-1290"15,8 25-5031-15</inkml:trace>
  <inkml:trace contextRef="#ctx0" brushRef="#br1" timeOffset="92375.2836">18871 9665 1161 0,'0'41'1935'15,"0"-41"0"-15,-8 14 0 16,8-14 0-16,-9-12-129 15,5-10-258-15,4 0-645 16,-3-12-516-16,3 3 0 0,3-7-258 16,5 3 0-1,0 1-258-15,5 5 129 16,0 4-129-16,0 5 129 15,1 6-129-15,-1 5 129 0,-1 9 0 16,-2 0-258-16,0 11 258 16,-3 5 0-16,0 4 0 15,-2 5 0-15,-1 1 0 16,-1 0 0-16,-1-2 0 15,0 1 0-15,-2-7 0 16,0-4-129-16,0-14-129 16,0 12-1419-16,0-12-2322 15,0-6-258-15</inkml:trace>
  <inkml:trace contextRef="#ctx0" brushRef="#br1" timeOffset="92643.2989">18974 8817 2709 0,'-10'-7'4644'15,"8"19"-129"-15,-11-5-516 16,8 18-4257-16,-10-3-258 16,6 15-387-16,-7-7 129 15,4 9-129-15,-8-7-387 0,12 1-1806 16,2-1-1419-16</inkml:trace>
  <inkml:trace contextRef="#ctx0" brushRef="#br1" timeOffset="92982.3183">19105 9288 774 0,'-18'-11'4257'0,"18"-5"258"15,11 13-516-15,0-3-3354 16,7-3-645-16,7 1 0 16,4 4 0-16,1-1-129 15,2 3 0-15,1 1-258 16,0 1 0-16,-8 0-516 15,5 0-387-15,-11 0-774 16,-2 4-387-16,-17-4-645 16,0 0-257-16</inkml:trace>
  <inkml:trace contextRef="#ctx0" brushRef="#br1" timeOffset="93175.3293">19218 9425 2193 0,'36'6'2064'16,"-11"-6"-387"-16,6 0-387 16,2-5-903-16,4-4-516 15,-4-2-903-15,0-5-1419 16,8 9-1032-16</inkml:trace>
  <inkml:trace contextRef="#ctx0" brushRef="#br1" timeOffset="93894.3705">19723 9042 258 0,'-12'22'4386'16,"12"-5"-387"-16,0-17-129 15,-4 15-3612-15,4 0-258 16,2 3 0-16,3 7 129 16,-1-1-129-16,-1 3 258 15,3 0 0-15,-1 0 129 16,2-1-129-16,-2 1 0 15,-1-2 129-15,1 2-258 16,-1-7 258-16,-2 3-387 16,-2-4 0-16,0-1-129 0,0-2-258 15,-2-4 0-15,2-1-387 16,0-11-774-16,0 0-2451 15,0 0-516-15</inkml:trace>
  <inkml:trace contextRef="#ctx0" brushRef="#br1" timeOffset="94240.3902">19844 9238 1 0,'16'-14'4127'16,"4"13"1"-16,-8-12-129 15,12 4-3999-15,3 1 129 16,9 1-129-16,0 0 129 16,3 2-129-16,1 0 387 15,-2 1-387-15,-3 3 129 16,-4-1 0-16,-5 2-258 15,-6 0 0-15,-4 0-516 16,-6 0-258-16,-10 0-1032 0,0 0-1032 16,10-4-1161-1</inkml:trace>
  <inkml:trace contextRef="#ctx0" brushRef="#br1" timeOffset="94539.4071">20010 9025 1548 0,'-1'18'4386'0,"1"10"-129"15,0-17-129-15,8 2-3999 16,-4 9-258-16,3 3 129 16,-1 5 0-16,-2 1 0 0,0 0 0 15,0-1 0-15,-3-1 0 16,1-3-129-16,-2-1-645 15,3-1-1290-15,-1 1-2064 16,-2-25-387-16</inkml:trace>
  <inkml:trace contextRef="#ctx0" brushRef="#br1" timeOffset="94913.4287">20237 9089 3870 0,'23'-17'4257'15,"-18"4"-258"-15,7 7-3612 16,1 2 129-16,-2-1-387 16,-1 2 0-1,-10 3 387-15,17-6-129 0,-17 6 0 16,0 0 258-16,11-9-258 15,-11 9 0-15,0 0 129 16,0 0-258-16,8 6-129 16,-4 9-129-16,1 5-129 15,-2 8 129-15,2 12 129 16,0 5-129-16,-2 10 0 15,0 4 0-15,-3 3 0 0,0 0 0 16,-5-1 0-16,-4-6 0 16,0-3-129-1,-5-14 0-15,-1-1 0 16,-2-13-258-16,5 1-516 0,-8-16-1806 15,1-9-1677-15,8-8-387 16</inkml:trace>
  <inkml:trace contextRef="#ctx0" brushRef="#br1" timeOffset="95121.4403">20314 8682 1419 0,'17'-13'4386'0,"-17"13"129"16,21 10-516-16,-21-10-4386 0,16 28-1419 16,-8-13-516-16,2 5-774 15,2-1-129-15,-1-2 0 16</inkml:trace>
  <inkml:trace contextRef="#ctx0" brushRef="#br1" timeOffset="95777.4782">20605 8608 1548 0,'0'43'2451'15,"2"-8"-387"-15,-2 8 0 0,4 9-645 16,-3 2-129-16,4 3-258 15,-4 1-129-15,6-2-129 16,-2-6-258-16,3-4 0 16,-1-11-258-16,-1-3 258 15,0-12-258-15,0-4 129 16,-6-16 129-16,7 13-258 15,-7-13 0-15,0 0-129 16,5-9 129-16,-5-2-258 16,0-4 129-16,0-1-129 15,-5-2 0-15,4-3-129 16,-2 3 258-16,0 1-129 15,3 3 0-15,0 0 0 0,0 3 0 16,3-1 0-16,-3 12-129 16,15-18 129-1,-5 11 0-15,3 1 0 16,1 1 0-16,0 4-129 0,2 1 129 15,1 1 0-15,0 6-129 16,-4 6 129-16,0 2-129 16,-1 3 0-16,0 5 129 15,-4 2 0-15,1 3 0 16,-7 0 0-16,-1 3 0 15,-1-1 129-15,0 0 129 16,0 1-129-16,-5-6 0 16,1-3 129-16,-4-4 129 15,4-1 0-15,-7-8 0 16,11-9 0-16,-18 9 0 15,18-9 0-15,-24 0 0 16,24 0 0-16,-22-12-129 0,11 4 0 16,1-1-129-16,10 9-129 15,-18-19 0-15,18 19-129 16,-10-9-516-16,10 9-1290 15,-9-16-2838-15,9 16-387 16,-14-2-129-16</inkml:trace>
  <inkml:trace contextRef="#ctx0" brushRef="#br1" timeOffset="103554.923">18354 15382 774 0,'-10'2'3225'15,"10"-2"258"-15,0 0-2580 16,0 0-645-16,0 0 258 16,0 0 129-16,2-11 258 15,-2 11-129-15,0-11 516 16,0 11-129-16,-1-19 0 15,1 19-258-15,-4-20 129 16,4 5-516-16,-5-3 0 16,4-1-129-16,-2-5 0 15,1 2-258-15,-2-11 258 0,4 0-258 16,-2-6 129-16,2-1 0 15,-4-5 0-15,4-2 0 16,-3-7 0 0,3 0 0-16,-4-5-129 0,3 4 129 15,-3-6 0-15,4 1 129 16,-2-3-258-16,2 2 0 15,-2-1 129-15,2 3-129 16,0-2 0-16,0 2 0 16,0 1 0-16,0 2 129 15,3-1-258-15,2 3 129 16,-2 4-129-16,1 0 129 15,0-2-258-15,-1 2 258 0,0-1-129 16,0 0-129 0,-3 1 258-16,0 0-129 15,0-3 129-15,0 3-129 16,0 0 129-16,0 2-258 0,3-1 258 15,-1 2-129-15,-1-3-129 16,2 5 129-16,0-2 0 16,-1 1-129-16,1 1 129 15,-3 0-129-15,4 3 0 16,-3 2 129-16,-1 0 0 15,1-1 0-15,1 5 0 16,-1 0 0-16,-1 3 0 16,3-1 0-16,-2 5 0 15,-1 3 0-15,3 3 129 16,-3 3-129-16,0 3 0 15,0 4 0-15,0 0 0 16,0 13 0-16,0-19 0 0,0 19 0 16,-3-16 0-16,3 16 0 15,0-12 129-15,0 12-129 16,-1-14 0-16,1 14 0 15,0 0 0-15,0 0-129 16,-1-11 129-16,1 11 0 16,0 0 0-16,0 0 0 15,0 0 0-15,0 0 0 16,0 0 0-16,0 0 0 15,0 0-129-15,0 0 129 16,0 0 0-16,0 0 0 16,0 0-129-16,0 0 129 0,0 0 0 15,0 0-129-15,0 0 258 16,0 0-129-16,0 0-129 15,9-3 129-15,-9 3 0 16,13 0 0 0,-13 0 0-16,17 7 0 0,-6-1 0 15,0 2 0-15,0 0 0 16,1-1 0-16,1 3-129 15,-1-1 258-15,1 2-129 16,2-2 0-16,-1 1 0 16,2-2 0-16,-2 3 0 15,2-1 129-15,-1 1-129 16,-2 0 129-16,2 2-129 0,-1 1 0 15,1 2 0-15,-2 2 0 16,0 0 0 0,1 2 129-16,0-1-129 15,0 3 0-15,3-2 0 0,-2 1 0 16,0 0 129-16,0 1-129 15,1-1 0-15,2 1 0 16,-1-1 129-16,-2 1-129 16,2 0 0-16,2 0 0 15,-2 1 0-15,1-2 129 16,1 2-129-16,-2 2 129 15,1-1 0-15,1 0-129 16,-2 1 129-16,0 4 0 16,0-2 129-16,2 1-258 15,2 1 129-15,-3 0-129 16,2-1-129-16,1 3 129 15,0 0 0-15,-1 0 129 0,2 0-129 16,-2 5 0-16,0-3 0 16,0 0 0-16,-2-2 0 15,2 1 129-15,1-3-129 16,0 2 0-16,-1-2 0 15,1-4 129-15,1 1-258 16,2-1 258-16,1 2-258 16,-1 5 258-16,0-3 0 15,0 1-129-15,0 1 0 16,0 0 0-16,0 2 129 15,-1-1-258-15,-1 2 387 16,-1-2-258-16,0 0 0 16,-1 3 0-16,0-2 0 0,-2-2 0 15,3 2 0-15,-2-1 0 16,2-3-129-16,-4 2 129 15,1-4-129-15,-1-1 129 16,-1-1 0-16,0 0 0 16,-1-2 0-16,-1-2 0 15,-2-2 0-15,-1-2 0 16,0 1 0-16,0-5-129 15,-3 1 129-15,0-3 0 16,-8-11 0-16,14 20 0 16,-14-20 0-16,14 17 0 15,-14-17 0-15,12 15 129 16,-12-15-258-16,11 14 129 0,-11-14 0 15,0 0 129-15,12 17-258 16,-12-17 129 0,0 0 0-16,9 11 0 15,-9-11 0-15,0 0 129 0,0 0-129 16,12 10 0-16,-12-10 0 15,0 0 0-15,0 0 0 16,0 0 0-16,0 0 129 16,0 0-129-16,11 2 0 15,-11-2 129-15,0 0 0 16,0 0-129-16,0 0 0 15,0 0 0-15,-6-5 0 16,6 5 0-16,-11-13 0 16,11 13 0-16,-19-18 0 15,7 7 0-15,-1-2 129 16,-4 1-129-16,0-3 0 15,-3 0 0-15,0 0 0 0,-5-3 0 16,0 2 0-16,0 0 0 16,0 1 0-16,-1-3 0 15,1 1 129-15,1 1-129 16,-1 0 0-16,2 1 129 15,5 1-258-15,-2 0 129 16,3 0 0-16,4 1 0 16,1 5 129-16,1-2-129 15,11 10 0-15,-12-10 0 16,12 10 0-16,0 0-129 15,0 0 129-15,0 9 0 16,7 2-129-16,4 4 129 0,3 3-129 16,2 5 129-16,5-1 0 15,2 3 0-15,4 0 0 16,2 0 0-16,0-2-129 15,0 0 129-15,0-4 0 16,-1-2-129-16,-2-4 129 16,-2-2 0-16,-4-3 0 15,-6-3 0-15,-2-2 0 16,-12-3 129-16,13-9-129 15,-10-6 0-15,-3-6 129 16,-4-8-129-16,-3-7 0 16,-3-8 0-16,-2-5 129 15,-1-5-258-15,-3 0 258 0,1 3-129 16,2 7 0-16,0 3 0 15,1 10 0-15,4 9-129 16,2 7 129 0,6 15 0-16,0 0-129 0,0 7 129 15,5 12-129-15,4 6 129 16,5 9 0-16,3 4 0 15,1 5 0-15,2 2 0 16,1 1 0-16,-1-3 0 16,-2-4 0-16,0-5 0 15,-4-8 0-15,-2-4 0 16,-4-8-129-16,-2-2 258 15,-6-12-129-15,0 0 129 0,0 0-129 16,0 0 129 0,-14-12-129-16,0-7-129 15,-3-6 129-15,-2-7 0 16,-4-4 0-16,2-4-129 0,0-3 0 15,1 1 0-15,0 5 129 16,2 3-129-16,5 10-129 16,-2 0-516-16,15 24-645 15,-18-13-2064-15,18 13-1419 16,0 0-516-16,0 13-258 15</inkml:trace>
  <inkml:trace contextRef="#ctx0" brushRef="#br1" timeOffset="108010.1778">17449 15829 2709 0,'0'0'4515'0,"0"0"-387"16,0 0-129-16,-14-6-3612 15,14 12 0 1,-4 8-258-16,3 5-129 15,-2 1 0-15,2 7 258 0,-1 4-258 16,1 4 129-16,1-3-129 16,0 2 129-16,0-6-129 15,1 0 0-15,2-7 0 16,1-4 0-16,3-6 0 15,-7-11 129-15,14 7 0 16,-2-8 0-16,-3-10 0 16,4-3-129-16,-2-4 129 0,2-1 0 15,-1-2-129 1,0-1 129-16,-2 1 0 15,-2 7 0-15,-1 2 129 16,-7 12 0-16,7-16 0 0,-7 16-129 16,0 0 129-16,0 0-129 15,0 0 0-15,10 1 0 16,-10-1 0-16,12 26 0 15,-2-8-129-15,1 8 129 16,2 2-129-16,2 2 0 16,-1 7-129-16,1 1 129 15,2 0 129-15,-4-1-129 16,0 2 0-16,-2-3 0 15,-2-5 129-15,-3 1-129 16,-4-7 258-16,-2-3 0 16,0-2-129-16,-4 1 258 15,-8-5 0-15,2 3 129 0,-9-6 0 16,5-1 0-16,-10-6-129 15,2 1 0-15,-4-3-129 16,1-3 0-16,2-1-258 16,-2-5-129-16,6 1-387 15,-6-10-774-15,25 14-2967 16,-23-13-387-16,23 13-645 15,-14-20-129-15</inkml:trace>
  <inkml:trace contextRef="#ctx0" brushRef="#br1" timeOffset="108506.2061">17862 16226 5547 0,'-5'0'4902'0,"5"11"-516"16,0-11-129-16,0 18-4257 16,0-3-129-16,4 5 258 15,-1 1-258-15,-1 2 129 16,1-1-129-16,0-2 0 15,-3-2-1032-15,3 3-2451 16,-1-9-774-16,-2-12-387 16,0 0 129-16</inkml:trace>
  <inkml:trace contextRef="#ctx0" brushRef="#br1" timeOffset="109204.2461">18009 16237 5031 0,'0'0'4902'15,"9"11"-645"-15,-9-11 0 16,0 0-4515-16,0 0 258 0,0 12 258 15,0-12-258-15,0 18 0 16,0-5 129-16,-4 1 258 16,4 3-258-16,-1-5 129 15,1 4-129 1,-1-3 129-16,1 3-129 0,0-5 0 15,0-11-129-15,0 15-129 16,0-15 258-16,0 0 0 16,0 0-129-16,0 0 0 15,0 0 0-15,0 0 129 16,0 0-129-16,0 0 129 15,0 0-129-15,0 0 0 16,0-6 0-16,0 6 0 0,0-11-129 16,0 11 0-16,-1-14 258 15,1 14-258 1,0-17 129-16,0 7-129 15,0-4 0-15,1 3 258 0,1-4-129 16,2-1 0-16,2 1 129 16,-3-1-129-16,4 0 0 15,-2 5 129-15,3-2-129 16,0 2 0-16,-8 11 129 15,17-10-258-15,-17 10 129 16,17-4 0-16,-6 4 0 16,-11 0 0-16,18 7 0 15,-18-7 0-15,16 21 0 16,-8-8 0-16,-1 5 0 15,-1 0 0-15,1 3 0 16,-1-3 0-16,0 1 0 16,0-1 129-16,-1-3-129 0,-5-15 129 15,11 20-258-15,-11-20 258 16,5 12-387-16,-5-12-387 15,0 0-2322-15,0 0-1548 16,-1-5-387-16,-3-9-129 16</inkml:trace>
  <inkml:trace contextRef="#ctx0" brushRef="#br1" timeOffset="109637.2709">17781 15499 4386 0,'0'0'4902'0,"0"0"-387"16,-12 5-129-16,12-5-3483 15,-11 24-516 1,-1-6-129-16,3 4-129 15,-2 4 0-15,0 3 0 0,0 2-129 16,-1-2-129-16,6 0-387 16,-6-14-1032-16,12 12-1677 15,-2-15-1161-15,2-12-645 16,0 0 516-16</inkml:trace>
  <inkml:trace contextRef="#ctx0" brushRef="#br1" timeOffset="109803.2804">17886 15511 5805 0,'12'10'4902'16,"-12"5"-387"-16,0 10-387 0,-1 3-3999 15,-7 10-387-15,-3 1-2064 16,-2 11-2193-16,3 6-129 15,-7 0-387-15</inkml:trace>
  <inkml:trace contextRef="#ctx0" brushRef="#br1" timeOffset="110736.3338">18317 16011 3999 0,'12'-10'4515'15,"4"10"-129"-15,0-8-387 16,4 1-3870-16,5 1-129 15,1 2 0-15,4-4 0 16,-2 3 129-16,1 1-129 16,-3 1 0-16,-2 1-129 15,0 2-645-15,-8-5-1935 16,-2 4-1548-16,2 1-258 15,-16 0 0-15</inkml:trace>
  <inkml:trace contextRef="#ctx0" brushRef="#br1" timeOffset="110972.3473">18437 16183 6450 0,'15'18'4902'15,"-1"-17"-258"-15,10-1-387 16,1-8-4386-16,8 1-129 0,0-1-129 16,4 1 0-1,-7-6-516-15,10 13-1290 16,-15-4-2322-16,-4 1-129 15,3 3-258-15</inkml:trace>
  <inkml:trace contextRef="#ctx0" brushRef="#br1" timeOffset="111248.363">18898 16092 6321 0,'0'0'5031'0,"0"0"-387"16,0 0-387-16,14-4-4257 0,1-7 0 15,2-1-129-15,-1 3 129 16,3 0-129-16,1 5-129 15,-4-6-774-15,8 10-2838 16,-3 0-774-16,-3 0-387 16,1 0 129-16</inkml:trace>
  <inkml:trace contextRef="#ctx0" brushRef="#br1" timeOffset="111647.3859">19287 15873 5160 0,'2'11'4386'0,"-2"-11"-774"16,0 0-258-1,0-14-4644-15,0 14 387 0,8-15 516 16,-8 15 258-16,8-16 258 15,-8 16 258-15,0 0 645 16,4-17-129-16,-4 17 129 16,6 6-516-16,0 7-387 15,-1 8-129-15,0 5-129 16,2 9 129-16,0 7 0 15,-1 7-129-15,1 2 258 16,-4 6-258-16,2 0 129 0,-4-6 258 16,-1-1-258-1,0-5 258-15,-1-7-387 16,-7-7 516-16,-4 1-387 15,0-13 129-15,-4-6-129 0,-4-1-387 16,-1-10-387-16,4 5-774 16,-11-11-2322-16,5-8-645 15,2-7-387-15</inkml:trace>
  <inkml:trace contextRef="#ctx0" brushRef="#br1" timeOffset="111831.3964">19225 15452 6708 0,'31'-11'4773'15,"-15"13"-774"-15,-16-2-1935 16,15 5-6450-16,-15-5-387 15,15 17-258-15</inkml:trace>
  <inkml:trace contextRef="#ctx0" brushRef="#br1" timeOffset="112359.4266">19573 15425 6063 0,'13'32'4902'15,"-7"-8"-258"-15,3 4-387 16,-3 6-4257-16,2 6 0 16,1 10-129-1,-1 8 129-15,-2 3-129 0,0-2 129 16,-2 0 0-16,-2-5 0 15,0-7 0-15,-2-10 0 16,0-6 0-16,0-13 0 16,0-5 0-16,0-13-129 15,0 0 0-15,-1-9 0 16,-1-7 0-16,0-3 129 15,0-6-129-15,2 2 129 0,0-6-129 16,4 6 258-16,3 2-258 16,2 3 129-1,3 1 0-15,1 8 0 16,0 2 0-16,2 7 0 15,-1 0 0-15,2 11 0 0,1 5 0 16,-2 5 0-16,1 4 129 16,-5 1-129-16,3 2 0 15,-6-1 0-15,1-1 0 16,-1-5 129-16,-3-2 0 15,-5-3 0-15,0-1 0 16,0-15 0-16,-17 16 0 16,-2-9-516-16,-10-7-2967 15,3 0-1161-15,-6-5-516 16,-6-13 0-16</inkml:trace>
  <inkml:trace contextRef="#ctx0" brushRef="#br1" timeOffset="121221.9334">14166 13375 2451 0,'-17'24'4386'16,"6"-11"-258"-16,11 20-258 15,0-7-3612 1,8 11-516-16,5 1 129 0,2 3-129 15,2-5 129-15,1-2-129 16,1-7 129-16,-1-17 129 16,2-10-129-16,-1-10 258 15,-1-18-129-15,-1-10 129 16,2-7-129-16,-1-7 129 15,-1-3-129-15,-3 3 0 16,0 10 0-16,-2 4 0 16,-3 15 0-16,-4 10 0 0,-5 13 0 15,8 23 0 1,-4 17 129-16,-4 16-129 0,2 14 129 15,0 15 0 1,1 2 0-16,1 8-129 0,-2 0 129 16,0-8 129-16,-1-8-129 15,-1-15 258-15,0-9 0 16,-5-20 258-16,-4-2-258 15,-6-16 0-15,0-6 0 16,-6-10-258-16,-1-2-516 16,2-4-1548-16,-2-5-2322 15,-6-11-258-15,11 2-129 16</inkml:trace>
  <inkml:trace contextRef="#ctx0" brushRef="#br1" timeOffset="121407.9441">14782 13654 3999 0,'15'73'4644'0,"-10"-29"-258"16,-5-11-645-16,0 9-6192 15,2 5-1677-15,-2-14-258 0,8-1-258 16</inkml:trace>
  <inkml:trace contextRef="#ctx0" brushRef="#br1" timeOffset="121580.954">14729 13291 258 0,'0'-19'2967'16,"0"19"-2193"-16,8 19-645 16,-8-7-3612-16</inkml:trace>
  <inkml:trace contextRef="#ctx0" brushRef="#br1" timeOffset="121748.9636">15000 13694 1161 0,'14'76'3741'0,"-2"-28"-258"16,-14-18-1161-16,-3 2-5031 16,9 8-1161-16,-4-20 258 15</inkml:trace>
  <inkml:trace contextRef="#ctx0" brushRef="#br1" timeOffset="121939.9746">15043 13901 645 0,'3'-96'3999'0,"8"48"258"16,-2-1-1419-16,-2 0-1161 15,6 16-645-15,-1 5-387 0,1 15-387 16,2 12-258-16,-1 6 0 15,1 18-129-15,-4 6 0 16,0 10-129 0,0 2 258-16,-2 6-129 0,-2-1-258 15,2 1-903-15,-5 3-2322 16,-4-20-516-16,9 4 0 15</inkml:trace>
  <inkml:trace contextRef="#ctx0" brushRef="#br1" timeOffset="122122.985">15448 13435 6321 0,'45'-10'5031'16,"-15"10"-387"-16,-2 0-774 0,11 5-6579 15,1 4-1548-15,-2-1-258 16,0 6-387-16</inkml:trace>
  <inkml:trace contextRef="#ctx0" brushRef="#br1" timeOffset="122310.9958">15482 13595 3612 0,'-29'25'4386'15,"21"-14"-387"-15,15 8-129 16,7-6-3483-16,6 1-645 0,6 2-387 16,9 1-1290-16,0-1-1161 15,0-12-903-15,8 6-129 16</inkml:trace>
  <inkml:trace contextRef="#ctx0" brushRef="#br1" timeOffset="122510.0072">16062 13363 1 0,'-6'58'3869'0,"4"-4"259"16,-11-5-387-16,4 12-2580 15,1 9-1806-15,-7 0-2709 16,15 12-645-16,-11-12 0 16</inkml:trace>
  <inkml:trace contextRef="#ctx0" brushRef="#br1" timeOffset="158415.0608">17386 5064 1 0,'6'113'128'0,"3"-61"1"15,8 1-129-15,-1-8 0 16,6 1 0 0,0-7 0-16,5 2 258 0,1-3-258 15,2-3 0-15,2 0 0 16,-2-5 129-16,4 1-129 15,-1-4 0-15,1 2 129 16,0-5-129-16,1 3 0 16,-3-4 0-16,6 3 0 15,0-5 0-15,3-2 129 16,0-4-129-16,5-4 0 15,0-3 129-15,-1-5 0 0,1-3-129 16,-2-8 258 0,2-5-129-16,-4-4 0 15,-1-4 0-15,-3-5 0 16,-1-2 258-16,-1-7-258 0,-3 2 0 15,0-8 0-15,-3 0 258 16,-2-6-258-16,-2-1 0 16,1-3 0-16,-4-6 0 15,2-1 129-15,-5-6-129 16,-3-3 0-16,-1-3 0 15,-2-3 0-15,-3-2 129 16,-4 1-129-16,-2 0 0 16,-5 0 0-16,0 1 129 15,-4 4 0-15,-4-3 0 16,-4 3-129-16,-5-1 258 15,0 2-258-15,-2 3 258 16,-5 3-258-16,4 3 129 0,-8 4-129 16,7 8 129-16,-7 3-129 15,4 5 129-15,-3 2-129 16,3 5 129-16,-1 3-258 15,0 2 129-15,-3 4-129 16,-1 1 0-16,3 4-129 16,-6 2 258-16,-2 4-129 15,-3 5 0-15,-1 1-129 16,-6 5 129-16,0 1 0 15,-2 5 0-15,-1 4 0 16,3 5-129-16,-3 4 258 16,4 5-129-16,-1 3 0 15,1 5-129-15,-2 4 258 0,1 4-129 16,1 8 0-16,-2 3 0 15,2 10-129 1,-4 2 129-16,2 9-129 16,-1 1 129-16,4 5 0 0,0-2 0 15,4 4 0-15,3-1 0 16,1-2 0-16,10-1 0 15,0 1 129-15,7-2-129 16,4 1 129-16,6 0-129 16,5-3 129-16,2 0-129 15,4-1 129-15,9 1-129 16,8-7 0-16,2 2 0 15,9-2 0-15,0 1-129 16,7 2 129-16,3-3-129 16,1-2 129-16,4-6 0 15,0-2 0-15,4-4 129 16,-2-10-129-16,5-5 129 0,0-11 129 15,4-3-129-15,3-9 0 16,3-8 0-16,0-5 0 16,3-7 258-16,1-9-258 15,1-6 0-15,-2-10 0 16,1-8 0-16,-4-5 0 15,-2-6 129-15,-4-3-129 16,-4 0 0-16,-5-1 0 16,-8 6 0-16,-5-3 129 15,-11 9 0-15,-4 2-516 16,-12 7-258-16,-3 3-2064 15,-6 13-1419-15,-15-8 258 0</inkml:trace>
  <inkml:trace contextRef="#ctx0" brushRef="#br1" timeOffset="160762.1951">20378 13045 516 0,'98'100'516'16,"-49"-50"-129"-16,-3-1 0 15,7 4-258-15,-7-1 129 0,3-2-129 16,-2 1 0 0,-2-1 0-16,0-6 258 0,-3 3-129 15,-1-2 0 1,-3-4 129-16,0 0-129 15,-2-1 0-15,2 2 0 0,-2-3 0 16,-2 1-129-16,-1 1 0 16,-1 2-129-16,-2 2 0 15,-1-2 0-15,-2 3 129 16,-1-6-129-16,-2 3 0 15,-2-1 0-15,0 1 0 16,-2-6 0-16,3 0 0 16,-6-3 0-16,3-2-129 0,-3 2 129 15,-2-6-129 1,0 3 129-16,-2-6-129 15,1 3 0-15,-1-3 0 16,0 2-129-16,-3-4 129 0,2-2 0 16,-5-2-129-16,3-3 0 15,-4 0 129-15,0-5 0 16,-6-11 0-16,6 20 129 15,-6-20-129-15,2 13-258 16,-2-13 129-16,4 16 0 16,-4-16-258-16,3 20 0 15,-3-7 258-15,1 1 0 16,2 4-129-16,-3 3 258 15,1 2 1-15,-1 2 128 16,0 8 0-16,0-5 128 16,0 8-128-16,0-1 0 15,0 7 0-15,0-1 0 0,0 4 0 16,0 2 0-16,0 2-128 15,0 3 128-15,0 3 0 16,0 2 0-16,0 4 0 16,0-2 0-16,-3 9 0 15,-1-6 0-15,0 8 0 16,-1 2 0-16,2 1 0 15,0-1 0-15,0 5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1-17T03:52:45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16383 14073 2193 0,'-19'45'2838'0,"14"-14"-1032"16,2 4-129-16,3 6-129 16,0 1-129-16,3 7-129 15,-3-1-645-15,3 6 129 16,-3-4-387-16,0 0 129 15,-8-6-387-15,-2-2 129 16,-7-5-129-16,-2-6 129 16,-5-8-258-16,-1-4 258 15,-7-4-258-15,-1-7 129 16,-1-2-129-16,1-6 0 0,0-4-387 15,2-8-258-15,7-1-1161 16,2-1-2193-16,1-16-258 16,15 7 0-1</inkml:trace>
  <inkml:trace contextRef="#ctx0" brushRef="#br0" timeOffset="178.0102">16021 14384 774 0,'22'-39'4257'15,"-12"22"0"-15,14 0-1419 16,2 10-903-16,1-8-516 15,10 13-387-15,-2-6-387 0,9 7-387 16,2 1-645-16,-4 0-2193 16,-3-1-1548-16,2 2-387 15,-11-1-129-15</inkml:trace>
  <inkml:trace contextRef="#ctx0" brushRef="#br0" timeOffset="402.0229">16657 14237 3870 0,'0'13'4386'0,"0"-13"-387"0,-9 23-2967 15,9 3 129 1,-4-5-129-16,4 13 0 0,-4-9-516 15,4 5-258 1,0 0-774-16,0-11-1032 0,1-9-2580 16,5 5-258-16,-6-15-129 15</inkml:trace>
  <inkml:trace contextRef="#ctx0" brushRef="#br0" timeOffset="559.0318">16618 14032 2451 0,'-7'-28'3354'15,"7"28"258"1,0 0-3225-16,1 9-1548 16,12 8-2193-16,-13-17-129 15</inkml:trace>
  <inkml:trace contextRef="#ctx0" brushRef="#br0" timeOffset="845.0484">16955 13891 3225 0,'-26'17'4515'15,"14"2"-387"-15,3 14-2193 16,-8-2-387-16,12 17-129 15,-7-4-258-15,12 7-129 0,0-2-387 16,2 1-387-16,11-4-129 16,3-6 0-16,7-5-258 15,2-14-258-15,9-3-387 16,-5-18-516-16,11 0-903 15,-9-19-1419-15,1-12-903 16,3-4-258-16</inkml:trace>
  <inkml:trace contextRef="#ctx0" brushRef="#br0" timeOffset="1011.0578">17251 13990 1032 0,'-11'-11'4257'0,"7"19"387"16,0 15-1806-16,-4-1-903 15,8 15-645-15,-1-3 0 0,2 13-516 16,3-6-258-16,7 0-1032 15,3 5-903 1,-3-10-2838-16,-6-14-129 0,6-1-387 16</inkml:trace>
  <inkml:trace contextRef="#ctx0" brushRef="#br0" timeOffset="1207.0691">17047 14139 1161 0,'0'-26'4128'0,"20"18"387"15,-3-1-516 1,8-6-3354-16,12 8 129 16,-2-1-258-16,5 6-129 15,-3 2-1419-15,6 4-2838 0,-16-3-387 16,9 11-258-16</inkml:trace>
  <inkml:trace contextRef="#ctx0" brushRef="#br0" timeOffset="1872.1071">17368 14231 2967 0,'0'0'4386'0,"0"0"0"16,7-6-387-16,16-12-3483 15,8 3 0-15,-1-6-129 16,5 4-258-16,-1-3 129 0,0 6-129 15,-3-3-129-15,-6 5 0 16,-7 4-258-16,-18 8 129 16,13-11-129-16,-13 11 258 15,-13-3-258-15,-4 3 0 16,-6 3 0-16,-4 4 258 15,-1 0 258-15,4 4-258 16,-2 2 258-16,4 4 0 16,4 2 129-16,9 3 0 15,3 1 0-15,6 2 0 16,6 0 0-16,11-3-129 15,4-1 0-15,7-4-129 16,2-7 0-16,4-6 0 0,2-4-129 16,-2-11-129-16,0-6-129 15,-3-7-129-15,2-3 0 16,-8-6-129-16,5-2 0 15,-11 0 258-15,2 3-129 16,-10 0 258-16,3 9 0 16,-7 4 258-16,-7 19 129 15,0 0 0-15,0 0 0 16,0 15 0-16,-4 7 0 15,0 10 258-15,-6-3-258 16,5 9 0-16,-4-8 129 16,6-2-258-16,-4-8 258 15,7-4 0-15,0-16-129 0,0 0 0 16,0-11 0-1,3-9-129-15,4-6 129 16,1-6 129-16,6-2-516 16,-1-2 258-16,6 0-258 0,1 4 129 15,3 3-387-15,3 3 387 16,1 8-387-16,1-2-258 15,4 12-645-15,-7 1-3354 16,1 1 0-16,-1 4-387 16,-6-3 130-16</inkml:trace>
  <inkml:trace contextRef="#ctx0" brushRef="#br0" timeOffset="2504.1433">16342 13900 258 0,'0'0'2709'16,"0"0"-129"-16,0 0 0 15,-6 8-258 1,-7 1-258-16,10 11-258 16,-14-2-258-16,12 14-258 0,-12-4 0 15,13 12-516-15,-10 1 0 16,11 5-516-16,-3 2 0 15,6 0-387-15,0 3-387 16,0-10-1290-16,4 1-2451 16,5-1-516-16,-5-12-258 15</inkml:trace>
  <inkml:trace contextRef="#ctx0" brushRef="#br0" timeOffset="3357.1921">16367 13837 903 0,'2'12'3483'0,"-9"-3"-1032"16,7-9-774-1,-11 25 258-15,2-13-258 16,8 9-258-16,-10-6-129 0,11 7-129 16,-8-5-129-16,8 7-387 15,-6-4 129-15,6 3-387 16,-3-5 129-16,2 3-387 15,-1-1 129-15,2 1-129 16,0-4 0-16,0 3 129 16,0 0-258-16,3-2 129 15,-2 2-129-15,4-1 129 16,-3 1-129-16,-1 1 0 15,1 1 129-15,1-2-129 16,-3-1 0-16,0 2 129 16,0-2-129-16,0 1 0 15,-3 0 0-15,0 0 0 0,-4-2 0 16,1 2 0-16,-2-1 0 15,2 0 0-15,-2 1 0 16,2-4 0-16,0 1 0 16,1 0 0-16,1-1 0 15,-2-2 0-15,-1 1 0 16,-1-3-129-16,1 2-129 15,-6-3-387-15,3 10-903 16,-10-7-2838-16,-1 1-258 16,2 4-387-16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ABA5952-2086-4A78-837C-C181F96FDF03}" type="datetimeFigureOut">
              <a:rPr lang="en-US" smtClean="0"/>
              <a:t>9/22/2014 Monday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5712C5-07CF-4ED7-8CDF-ABA17198B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6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6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712C5-07CF-4ED7-8CDF-ABA17198B1C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504"/>
            <a:ext cx="9144000" cy="457200"/>
          </a:xfrm>
        </p:spPr>
        <p:txBody>
          <a:bodyPr>
            <a:noAutofit/>
          </a:bodyPr>
          <a:lstStyle>
            <a:lvl1pPr>
              <a:defRPr sz="4800">
                <a:latin typeface="Georgia" panose="02040502050405020303" pitchFamily="18" charset="0"/>
                <a:ea typeface="Liberation Serif" panose="02020603050405020304" pitchFamily="18" charset="0"/>
                <a:cs typeface="Liberation Serif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4726"/>
            <a:ext cx="8229600" cy="5253452"/>
          </a:xfr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F8F05058-4AC0-4A12-BADE-910F5D335FB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5058-4AC0-4A12-BADE-910F5D335F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Georgia" panose="02040502050405020303" pitchFamily="18" charset="0"/>
          <a:ea typeface="Liberation Serif" panose="02020603050405020304" pitchFamily="18" charset="0"/>
          <a:cs typeface="Times" panose="02020603050405020304" pitchFamily="18" charset="0"/>
        </a:defRPr>
      </a:lvl1pPr>
    </p:titleStyle>
    <p:bodyStyle>
      <a:lvl1pPr marL="342900" indent="-342900" algn="l" defTabSz="914400" rtl="0" eaLnBrk="1" latinLnBrk="0" hangingPunct="1">
        <a:lnSpc>
          <a:spcPct val="114000"/>
        </a:lnSpc>
        <a:spcBef>
          <a:spcPct val="20000"/>
        </a:spcBef>
        <a:buFont typeface="Wingdings" panose="05000000000000000000" pitchFamily="2" charset="2"/>
        <a:buChar char="q"/>
        <a:defRPr sz="3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lnSpc>
          <a:spcPct val="114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9.emf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17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8.png"/><Relationship Id="rId7" Type="http://schemas.openxmlformats.org/officeDocument/2006/relationships/image" Target="../media/image4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23.png"/><Relationship Id="rId7" Type="http://schemas.openxmlformats.org/officeDocument/2006/relationships/customXml" Target="../ink/ink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2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customXml" Target="../ink/ink2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28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6.png"/><Relationship Id="rId7" Type="http://schemas.openxmlformats.org/officeDocument/2006/relationships/customXml" Target="../ink/ink3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30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customXml" Target="../ink/ink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customXml" Target="../ink/ink35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8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customXml" Target="../ink/ink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customXml" Target="../ink/ink44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3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46.xml"/><Relationship Id="rId5" Type="http://schemas.openxmlformats.org/officeDocument/2006/relationships/image" Target="../media/image95.png"/><Relationship Id="rId4" Type="http://schemas.openxmlformats.org/officeDocument/2006/relationships/image" Target="../media/image9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95.png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12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9.wmf"/><Relationship Id="rId17" Type="http://schemas.openxmlformats.org/officeDocument/2006/relationships/customXml" Target="../ink/ink5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8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7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30.emf"/><Relationship Id="rId4" Type="http://schemas.openxmlformats.org/officeDocument/2006/relationships/image" Target="../media/image127.png"/><Relationship Id="rId9" Type="http://schemas.openxmlformats.org/officeDocument/2006/relationships/customXml" Target="../ink/ink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31.png"/><Relationship Id="rId7" Type="http://schemas.openxmlformats.org/officeDocument/2006/relationships/customXml" Target="../ink/ink5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hyperlink" Target="http://sss-mag.com/smith01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emf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137.emf"/><Relationship Id="rId4" Type="http://schemas.openxmlformats.org/officeDocument/2006/relationships/customXml" Target="../ink/ink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customXml" Target="../ink/ink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emf"/><Relationship Id="rId3" Type="http://schemas.openxmlformats.org/officeDocument/2006/relationships/image" Target="../media/image95.png"/><Relationship Id="rId7" Type="http://schemas.openxmlformats.org/officeDocument/2006/relationships/image" Target="../media/image145.png"/><Relationship Id="rId12" Type="http://schemas.openxmlformats.org/officeDocument/2006/relationships/customXml" Target="../ink/ink61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emf"/><Relationship Id="rId5" Type="http://schemas.openxmlformats.org/officeDocument/2006/relationships/image" Target="../media/image143.png"/><Relationship Id="rId10" Type="http://schemas.openxmlformats.org/officeDocument/2006/relationships/customXml" Target="../ink/ink60.xm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95.png"/><Relationship Id="rId7" Type="http://schemas.openxmlformats.org/officeDocument/2006/relationships/image" Target="../media/image14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51.emf"/><Relationship Id="rId4" Type="http://schemas.openxmlformats.org/officeDocument/2006/relationships/image" Target="../media/image142.png"/><Relationship Id="rId9" Type="http://schemas.openxmlformats.org/officeDocument/2006/relationships/customXml" Target="../ink/ink6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95.png"/><Relationship Id="rId7" Type="http://schemas.openxmlformats.org/officeDocument/2006/relationships/customXml" Target="../ink/ink63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43.png"/><Relationship Id="rId7" Type="http://schemas.openxmlformats.org/officeDocument/2006/relationships/customXml" Target="../ink/ink64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emf"/><Relationship Id="rId5" Type="http://schemas.openxmlformats.org/officeDocument/2006/relationships/customXml" Target="../ink/ink65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9.png"/><Relationship Id="rId4" Type="http://schemas.openxmlformats.org/officeDocument/2006/relationships/image" Target="../media/image161.png"/><Relationship Id="rId9" Type="http://schemas.openxmlformats.org/officeDocument/2006/relationships/image" Target="../media/image16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8.png"/><Relationship Id="rId7" Type="http://schemas.openxmlformats.org/officeDocument/2006/relationships/image" Target="../media/image16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9.png"/><Relationship Id="rId4" Type="http://schemas.openxmlformats.org/officeDocument/2006/relationships/image" Target="../media/image161.png"/><Relationship Id="rId9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59.png"/><Relationship Id="rId4" Type="http://schemas.openxmlformats.org/officeDocument/2006/relationships/image" Target="../media/image161.png"/><Relationship Id="rId9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7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7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184.png"/><Relationship Id="rId7" Type="http://schemas.openxmlformats.org/officeDocument/2006/relationships/image" Target="../media/image18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185.png"/><Relationship Id="rId4" Type="http://schemas.openxmlformats.org/officeDocument/2006/relationships/image" Target="../media/image183.png"/><Relationship Id="rId9" Type="http://schemas.openxmlformats.org/officeDocument/2006/relationships/image" Target="../media/image18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emf"/><Relationship Id="rId5" Type="http://schemas.openxmlformats.org/officeDocument/2006/relationships/customXml" Target="../ink/ink69.xml"/><Relationship Id="rId4" Type="http://schemas.openxmlformats.org/officeDocument/2006/relationships/image" Target="../media/image1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5" Type="http://schemas.openxmlformats.org/officeDocument/2006/relationships/customXml" Target="../ink/ink70.xml"/><Relationship Id="rId4" Type="http://schemas.openxmlformats.org/officeDocument/2006/relationships/image" Target="../media/image1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emf"/><Relationship Id="rId4" Type="http://schemas.openxmlformats.org/officeDocument/2006/relationships/customXml" Target="../ink/ink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.gif"/><Relationship Id="rId7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9.em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5" Type="http://schemas.openxmlformats.org/officeDocument/2006/relationships/customXml" Target="../ink/ink73.xml"/><Relationship Id="rId4" Type="http://schemas.openxmlformats.org/officeDocument/2006/relationships/image" Target="../media/image2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customXml" Target="../ink/ink74.xml"/><Relationship Id="rId4" Type="http://schemas.openxmlformats.org/officeDocument/2006/relationships/image" Target="../media/image2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emf"/><Relationship Id="rId4" Type="http://schemas.openxmlformats.org/officeDocument/2006/relationships/customXml" Target="../ink/ink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emf"/><Relationship Id="rId4" Type="http://schemas.openxmlformats.org/officeDocument/2006/relationships/customXml" Target="../ink/ink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emf"/><Relationship Id="rId5" Type="http://schemas.openxmlformats.org/officeDocument/2006/relationships/customXml" Target="../ink/ink77.xml"/><Relationship Id="rId4" Type="http://schemas.openxmlformats.org/officeDocument/2006/relationships/image" Target="../media/image21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3" Type="http://schemas.openxmlformats.org/officeDocument/2006/relationships/image" Target="../media/image221.png"/><Relationship Id="rId7" Type="http://schemas.openxmlformats.org/officeDocument/2006/relationships/image" Target="../media/image224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29.emf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9.jpeg"/><Relationship Id="rId7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25.emf"/><Relationship Id="rId4" Type="http://schemas.openxmlformats.org/officeDocument/2006/relationships/image" Target="../media/image10.jpeg"/><Relationship Id="rId9" Type="http://schemas.openxmlformats.org/officeDocument/2006/relationships/customXml" Target="../ink/ink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14400"/>
            <a:ext cx="7772400" cy="1362075"/>
          </a:xfrm>
        </p:spPr>
        <p:txBody>
          <a:bodyPr>
            <a:noAutofit/>
          </a:bodyPr>
          <a:lstStyle/>
          <a:p>
            <a:r>
              <a:rPr lang="en-US" sz="4400" dirty="0" smtClean="0"/>
              <a:t>Review of Transmission Lines</a:t>
            </a:r>
            <a:endParaRPr lang="en-US" sz="3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22313" y="4114800"/>
            <a:ext cx="5320094" cy="182880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/>
              <a:t>Xiaoguang “Leo” Liu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Electrical and Computer Engineering</a:t>
            </a:r>
          </a:p>
          <a:p>
            <a:r>
              <a:rPr lang="en-US" dirty="0" smtClean="0"/>
              <a:t>University of California, Davis</a:t>
            </a:r>
            <a:endParaRPr lang="en-US" dirty="0"/>
          </a:p>
          <a:p>
            <a:r>
              <a:rPr lang="en-US" dirty="0" smtClean="0"/>
              <a:t>http://ucdart.net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of Transmission Lines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066800"/>
            <a:ext cx="4067175" cy="23701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1" y="1219200"/>
                <a:ext cx="4038600" cy="1631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Basic Assumption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is very small so that transmission line effects can be ignored </a:t>
                </a:r>
                <a:r>
                  <a:rPr lang="en-US" sz="2000" dirty="0" smtClean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 going back to basic circuit analysis techniques, KCL, KVL,…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1" y="1219200"/>
                <a:ext cx="4038600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1506" t="-1481" b="-51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9080" y="967680"/>
              <a:ext cx="8808480" cy="575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00" y="960120"/>
                <a:ext cx="8824320" cy="57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688360" y="6011640"/>
              <a:ext cx="3194280" cy="81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5040" y="6002280"/>
                <a:ext cx="3220200" cy="8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3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240" y="36360"/>
              <a:ext cx="8804160" cy="6459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" y="28080"/>
                <a:ext cx="8818560" cy="64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81880" y="5601240"/>
              <a:ext cx="139320" cy="295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6120" y="5592600"/>
                <a:ext cx="15696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Telegrapher’s Equations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400"/>
            <a:ext cx="3851382" cy="169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1370"/>
            <a:ext cx="6875409" cy="392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59160" y="797760"/>
              <a:ext cx="4988880" cy="2669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6280" y="790920"/>
                <a:ext cx="4994640" cy="26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8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</a:t>
            </a:r>
            <a:r>
              <a:rPr lang="en-US" dirty="0" smtClean="0"/>
              <a:t>Wave Equations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3851382" cy="169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0560" y="884160"/>
              <a:ext cx="8846640" cy="455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60" y="881280"/>
                <a:ext cx="8863920" cy="45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610160" y="1699200"/>
              <a:ext cx="1931400" cy="312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7560" y="1694520"/>
                <a:ext cx="195480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78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3886200" cy="89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3962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2380"/>
            <a:ext cx="18168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1" y="3391750"/>
            <a:ext cx="4549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959400" y="534600"/>
              <a:ext cx="6960240" cy="256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280" y="528480"/>
                <a:ext cx="6969600" cy="25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5866560" y="674640"/>
              <a:ext cx="2881080" cy="95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840" y="663120"/>
                <a:ext cx="2894040" cy="9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of Wave Equations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066800"/>
            <a:ext cx="3657600" cy="835025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0250"/>
            <a:ext cx="36576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32338"/>
            <a:ext cx="3949379" cy="93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970673"/>
            <a:ext cx="224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General solution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6880" y="635760"/>
              <a:ext cx="8630280" cy="577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720" y="626760"/>
                <a:ext cx="8645400" cy="58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466280" y="4735440"/>
              <a:ext cx="4881600" cy="1181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6200" y="4726080"/>
                <a:ext cx="4894920" cy="12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9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of Wave Equations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066800"/>
            <a:ext cx="3657600" cy="835025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0250"/>
            <a:ext cx="36576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32338"/>
            <a:ext cx="3949379" cy="93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970673"/>
            <a:ext cx="224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General solution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5" cstate="print"/>
          <a:srcRect b="47664"/>
          <a:stretch/>
        </p:blipFill>
        <p:spPr bwMode="auto">
          <a:xfrm>
            <a:off x="1096822" y="3657600"/>
            <a:ext cx="6950355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970000" y="1284120"/>
              <a:ext cx="4591080" cy="2484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4240" y="1271520"/>
                <a:ext cx="4608000" cy="25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9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to Wave Equations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95600"/>
                <a:ext cx="8229600" cy="3657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 Parameters of the voltage and current waves</a:t>
                </a:r>
              </a:p>
              <a:p>
                <a:pPr lvl="1"/>
                <a:r>
                  <a:rPr lang="en-US" sz="2000" dirty="0" smtClean="0"/>
                  <a:t>Complex propagation constant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sz="2000" dirty="0" smtClean="0"/>
              </a:p>
              <a:p>
                <a:pPr lvl="2"/>
                <a:r>
                  <a:rPr lang="en-US" sz="1800" dirty="0" smtClean="0"/>
                  <a:t>Attenuation constant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lvl="2"/>
                <a:r>
                  <a:rPr lang="en-US" sz="1800" dirty="0" smtClean="0"/>
                  <a:t>Propagation constant (aka. Phase constant, aka wave number)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lvl="1"/>
                <a:r>
                  <a:rPr lang="en-US" sz="2000" dirty="0" smtClean="0"/>
                  <a:t>Phase velocity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rad>
                          </m:e>
                        </m:d>
                      </m:den>
                    </m:f>
                  </m:oMath>
                </a14:m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95600"/>
                <a:ext cx="8229600" cy="3657600"/>
              </a:xfrm>
              <a:blipFill rotWithShape="0">
                <a:blip r:embed="rId2"/>
                <a:stretch>
                  <a:fillRect l="-2074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20104" y="1005358"/>
                <a:ext cx="2882712" cy="74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4" y="1005358"/>
                <a:ext cx="2882712" cy="7411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20104" y="1974598"/>
                <a:ext cx="2732030" cy="74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4" y="1974598"/>
                <a:ext cx="2732030" cy="7411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599" y="1191242"/>
                <a:ext cx="43899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9" y="1191242"/>
                <a:ext cx="438992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72" r="-194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19599" y="2160482"/>
                <a:ext cx="441518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9" y="2160482"/>
                <a:ext cx="441518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67" r="-207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3810000" y="1746458"/>
            <a:ext cx="457200" cy="2281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263400" y="4758480"/>
              <a:ext cx="4087440" cy="832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5840" y="4747320"/>
                <a:ext cx="4106160" cy="8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5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Transmission 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 </a:t>
                </a:r>
                <a:r>
                  <a:rPr lang="en-US" sz="2800" i="1" dirty="0" smtClean="0"/>
                  <a:t>R’</a:t>
                </a:r>
                <a:r>
                  <a:rPr lang="en-US" sz="2800" dirty="0" smtClean="0"/>
                  <a:t>=0 and </a:t>
                </a:r>
                <a:r>
                  <a:rPr lang="en-US" sz="2800" i="1" dirty="0" smtClean="0"/>
                  <a:t>G’</a:t>
                </a:r>
                <a:r>
                  <a:rPr lang="en-US" sz="2800" dirty="0" smtClean="0"/>
                  <a:t>=0, or </a:t>
                </a:r>
                <a:r>
                  <a:rPr lang="en-US" sz="2800" i="1" dirty="0" smtClean="0"/>
                  <a:t>R’</a:t>
                </a:r>
                <a:r>
                  <a:rPr lang="en-US" sz="2800" dirty="0" smtClean="0"/>
                  <a:t>&lt;&lt;</a:t>
                </a:r>
                <a:r>
                  <a:rPr lang="en-US" sz="2800" i="1" dirty="0" smtClean="0"/>
                  <a:t>L’</a:t>
                </a:r>
                <a:r>
                  <a:rPr lang="en-US" sz="2800" dirty="0" smtClean="0"/>
                  <a:t> and </a:t>
                </a:r>
                <a:r>
                  <a:rPr lang="en-US" sz="2800" i="1" dirty="0" smtClean="0"/>
                  <a:t>G’</a:t>
                </a:r>
                <a:r>
                  <a:rPr lang="en-US" sz="2800" dirty="0" smtClean="0"/>
                  <a:t>&lt;&lt; </a:t>
                </a:r>
                <a:r>
                  <a:rPr lang="en-US" sz="2800" i="1" dirty="0" smtClean="0"/>
                  <a:t>C’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b="0" dirty="0" smtClean="0"/>
              </a:p>
              <a:p>
                <a:pPr lvl="1"/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b="0" dirty="0" smtClean="0"/>
              </a:p>
              <a:p>
                <a:pPr lvl="1"/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:endParaRPr lang="en-US" sz="2400" b="0" dirty="0" smtClean="0"/>
              </a:p>
              <a:p>
                <a:pPr lvl="1"/>
                <a:endParaRPr lang="en-US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066800" y="5029200"/>
                <a:ext cx="134023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029200"/>
                <a:ext cx="134023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43000" y="5693806"/>
            <a:ext cx="1981120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Phase velocity is independent of frequency! 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65560" y="1505880"/>
              <a:ext cx="6402240" cy="3710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040" y="1495440"/>
                <a:ext cx="6407640" cy="37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0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 For </a:t>
            </a:r>
            <a:r>
              <a:rPr lang="en-US" sz="2400" dirty="0" err="1" smtClean="0"/>
              <a:t>lossy</a:t>
            </a:r>
            <a:r>
              <a:rPr lang="en-US" sz="2400" dirty="0" smtClean="0"/>
              <a:t> lines, phase velocity is usually a function of frequency</a:t>
            </a:r>
          </a:p>
          <a:p>
            <a:pPr lvl="1"/>
            <a:r>
              <a:rPr lang="en-US" sz="2000" dirty="0" smtClean="0"/>
              <a:t>This may cause problems if you have more than one frequencies to transmit; signals would arrive at different time if they have different frequencies!</a:t>
            </a:r>
            <a:r>
              <a:rPr lang="en-US" sz="2000" dirty="0"/>
              <a:t> </a:t>
            </a:r>
            <a:r>
              <a:rPr lang="en-US" sz="2000" dirty="0" smtClean="0"/>
              <a:t>– This is called </a:t>
            </a:r>
            <a:r>
              <a:rPr lang="en-US" sz="2000" b="1" dirty="0" smtClean="0">
                <a:solidFill>
                  <a:srgbClr val="C00000"/>
                </a:solidFill>
              </a:rPr>
              <a:t>dispersion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Example: </a:t>
            </a:r>
            <a:r>
              <a:rPr lang="en-US" sz="2000" dirty="0"/>
              <a:t>Digital signals contain a lot of frequency components</a:t>
            </a:r>
          </a:p>
          <a:p>
            <a:pPr lvl="1"/>
            <a:endParaRPr lang="en-US" sz="2000" dirty="0" smtClean="0"/>
          </a:p>
        </p:txBody>
      </p:sp>
      <p:pic>
        <p:nvPicPr>
          <p:cNvPr id="7" name="Picture 2" descr="http://mechatronics.colostate.edu/figures/4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28239"/>
            <a:ext cx="3617702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66"/>
          <a:stretch/>
        </p:blipFill>
        <p:spPr>
          <a:xfrm>
            <a:off x="4722789" y="3886200"/>
            <a:ext cx="3964011" cy="2893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38720" y="3858120"/>
              <a:ext cx="8012160" cy="270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20" y="3846240"/>
                <a:ext cx="8028360" cy="27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2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Why transmission lines?</a:t>
            </a:r>
          </a:p>
          <a:p>
            <a:r>
              <a:rPr lang="en-US" dirty="0"/>
              <a:t> </a:t>
            </a:r>
            <a:r>
              <a:rPr lang="en-US" dirty="0" smtClean="0"/>
              <a:t>Examples of transmission lines</a:t>
            </a:r>
          </a:p>
          <a:p>
            <a:r>
              <a:rPr lang="en-US" dirty="0" smtClean="0"/>
              <a:t> Modeling of transmission lines – the Telegrapher’s equation and the wave equation</a:t>
            </a:r>
          </a:p>
        </p:txBody>
      </p:sp>
    </p:spTree>
    <p:extLst>
      <p:ext uri="{BB962C8B-B14F-4D97-AF65-F5344CB8AC3E}">
        <p14:creationId xmlns:p14="http://schemas.microsoft.com/office/powerpoint/2010/main" val="3942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to Wave Equations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3657600"/>
          </a:xfrm>
        </p:spPr>
        <p:txBody>
          <a:bodyPr>
            <a:no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there any relationship between voltage and </a:t>
            </a:r>
            <a:r>
              <a:rPr lang="en-US" sz="2400" dirty="0" smtClean="0"/>
              <a:t>current?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20104" y="1005358"/>
                <a:ext cx="2882712" cy="74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4" y="1005358"/>
                <a:ext cx="2882712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20104" y="1974598"/>
                <a:ext cx="2732030" cy="74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4" y="1974598"/>
                <a:ext cx="2732030" cy="7411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599" y="1191242"/>
                <a:ext cx="43899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9" y="1191242"/>
                <a:ext cx="4389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72" r="-194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19599" y="2160482"/>
                <a:ext cx="441518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9" y="2160482"/>
                <a:ext cx="441518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67" r="-207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3810000" y="1746458"/>
            <a:ext cx="457200" cy="2281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17520" y="682200"/>
              <a:ext cx="8826840" cy="6025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600" y="676440"/>
                <a:ext cx="8847000" cy="60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 Impedance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2590800"/>
                <a:ext cx="2553520" cy="954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90800"/>
                <a:ext cx="2553520" cy="9543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14400" y="1102519"/>
                <a:ext cx="5158143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02519"/>
                <a:ext cx="5158143" cy="10911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2160" y="1108440"/>
              <a:ext cx="6905520" cy="2752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200" y="1097640"/>
                <a:ext cx="691668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4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 smtClean="0"/>
                  <a:t>How Do We Determine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44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4400" dirty="0" smtClean="0"/>
                  <a:t>?</a:t>
                </a:r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533" t="-61333" r="-1600" b="-9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 In the general solution to the wave equation, the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400" dirty="0" smtClean="0"/>
                  <a:t> are arbitrary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400" dirty="0" smtClean="0"/>
                  <a:t> can be determined if we know the load (boundary condition)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74" t="-812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2590800"/>
            <a:ext cx="4419600" cy="2940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20840" y="2256840"/>
              <a:ext cx="8390880" cy="3958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040" y="2250000"/>
                <a:ext cx="841500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0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1560" y="813600"/>
              <a:ext cx="5685480" cy="354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200" y="806040"/>
                <a:ext cx="5706720" cy="35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2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 smtClean="0"/>
                  <a:t>Voltage Reflection Coefficient (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sz="4400" dirty="0" smtClean="0"/>
                  <a:t>)</a:t>
                </a:r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61333" b="-9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66570"/>
          <a:stretch/>
        </p:blipFill>
        <p:spPr bwMode="auto">
          <a:xfrm>
            <a:off x="533399" y="1287039"/>
            <a:ext cx="2895601" cy="534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181600" y="914400"/>
                <a:ext cx="1905715" cy="8797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914400"/>
                <a:ext cx="1905715" cy="8797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050800" y="1018800"/>
              <a:ext cx="468000" cy="66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4320" y="1015200"/>
                <a:ext cx="486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525960" y="915480"/>
              <a:ext cx="8201160" cy="4890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440" y="906840"/>
                <a:ext cx="8213760" cy="49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9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Example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41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2783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35760" y="929520"/>
              <a:ext cx="6757920" cy="4073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240" y="916560"/>
                <a:ext cx="6773760" cy="40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2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 simple example: </a:t>
            </a:r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i="1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=0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76400"/>
            <a:ext cx="4086225" cy="2762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3720" y="720"/>
              <a:ext cx="8813880" cy="638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00" y="-12240"/>
                <a:ext cx="8829360" cy="64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4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Youtube</a:t>
            </a:r>
            <a:r>
              <a:rPr lang="en-US" dirty="0" smtClean="0"/>
              <a:t> </a:t>
            </a:r>
            <a:r>
              <a:rPr lang="en-US" dirty="0"/>
              <a:t>video: http://www.youtube.com/watch?v=NpEevfOU4Z8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More general case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98" y="1524000"/>
            <a:ext cx="41338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5720" y="25920"/>
              <a:ext cx="8804880" cy="6431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20" y="15480"/>
                <a:ext cx="8818560" cy="64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4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More general case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98" y="1524000"/>
            <a:ext cx="41338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43000" y="5147846"/>
                <a:ext cx="5929957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147846"/>
                <a:ext cx="5929957" cy="538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142999" y="5958905"/>
                <a:ext cx="5772029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5958905"/>
                <a:ext cx="5772029" cy="5385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521320" y="3808080"/>
              <a:ext cx="3024000" cy="1313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6640" y="3798720"/>
                <a:ext cx="3031200" cy="13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1821115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2971800"/>
            <a:ext cx="8229600" cy="336867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 sz="32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The term “transmission line” is usually reserved for high-frequency circuits</a:t>
            </a:r>
          </a:p>
          <a:p>
            <a:r>
              <a:rPr lang="en-US" sz="2400" dirty="0" smtClean="0"/>
              <a:t> Can take many forms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15320" y="635040"/>
              <a:ext cx="7774920" cy="1800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720" y="623880"/>
                <a:ext cx="779760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8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Voltage (&amp; Current) </a:t>
            </a:r>
            <a:r>
              <a:rPr lang="en-US" sz="3600" dirty="0" err="1" smtClean="0"/>
              <a:t>Maximas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Minimas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574926"/>
                <a:ext cx="4038600" cy="405447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 </a:t>
                </a:r>
                <a:r>
                  <a:rPr lang="en-US" sz="2400" b="1" dirty="0" smtClean="0"/>
                  <a:t>Observations</a:t>
                </a:r>
                <a:r>
                  <a:rPr lang="en-US" sz="2400" dirty="0" smtClean="0"/>
                  <a:t>:</a:t>
                </a:r>
              </a:p>
              <a:p>
                <a:pPr lvl="1"/>
                <a:r>
                  <a:rPr lang="en-US" sz="2000" dirty="0" smtClean="0"/>
                  <a:t>Where this is a voltage maxima, there is a current minima, and vice versa</a:t>
                </a:r>
              </a:p>
              <a:p>
                <a:pPr lvl="1"/>
                <a:r>
                  <a:rPr lang="en-US" sz="2000" dirty="0" smtClean="0"/>
                  <a:t>The distance between adjacent maxima and minima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574926"/>
                <a:ext cx="4038600" cy="4054474"/>
              </a:xfrm>
              <a:blipFill rotWithShape="0">
                <a:blip r:embed="rId2"/>
                <a:stretch>
                  <a:fillRect l="-4223" t="-1051" r="-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423319"/>
            <a:ext cx="3812533" cy="4358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240440" y="828360"/>
              <a:ext cx="4419720" cy="2926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6480" y="817560"/>
                <a:ext cx="4426920" cy="29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8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Voltage (&amp; Current) </a:t>
            </a:r>
            <a:r>
              <a:rPr lang="en-US" sz="3600" dirty="0" err="1" smtClean="0"/>
              <a:t>Maximas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Minimas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423319"/>
            <a:ext cx="3812533" cy="4358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594707"/>
            <a:ext cx="3908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Voltage maximum is achieved when</a:t>
            </a:r>
            <a:endParaRPr 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33400" y="3103064"/>
                <a:ext cx="2715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3064"/>
                <a:ext cx="271516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57200" y="3685401"/>
            <a:ext cx="83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that is</a:t>
            </a:r>
            <a:endParaRPr 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33400" y="4119758"/>
                <a:ext cx="2387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119758"/>
                <a:ext cx="238777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809626"/>
            <a:ext cx="3962400" cy="14387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598680" y="1939680"/>
              <a:ext cx="7493040" cy="3538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560" y="1932840"/>
                <a:ext cx="7508160" cy="35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4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Coefficient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Can we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dirty="0" smtClean="0"/>
                  <a:t> is given?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41" t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87400" y="928440"/>
              <a:ext cx="3719520" cy="525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8760" y="916560"/>
                <a:ext cx="3737880" cy="52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4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Standing Wave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574926"/>
                <a:ext cx="4038600" cy="405447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 </a:t>
                </a:r>
                <a:r>
                  <a:rPr lang="en-US" sz="2400" b="1" dirty="0" smtClean="0"/>
                  <a:t>Observations</a:t>
                </a:r>
                <a:r>
                  <a:rPr lang="en-US" sz="2400" dirty="0" smtClean="0"/>
                  <a:t>:</a:t>
                </a:r>
              </a:p>
              <a:p>
                <a:pPr lvl="1"/>
                <a:r>
                  <a:rPr lang="en-US" sz="2000" dirty="0" smtClean="0"/>
                  <a:t>Where this is a voltage maxima, there is a current minima, and vice versa</a:t>
                </a:r>
              </a:p>
              <a:p>
                <a:pPr lvl="1"/>
                <a:r>
                  <a:rPr lang="en-US" sz="2000" dirty="0" smtClean="0"/>
                  <a:t>The distance between adjacent maxima and minima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574926"/>
                <a:ext cx="4038600" cy="4054474"/>
              </a:xfrm>
              <a:blipFill rotWithShape="0">
                <a:blip r:embed="rId2"/>
                <a:stretch>
                  <a:fillRect l="-4223" t="-1051" r="-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423319"/>
            <a:ext cx="3812533" cy="4358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63400" y="671760"/>
              <a:ext cx="7846200" cy="3765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600" y="663840"/>
                <a:ext cx="7867440" cy="37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0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Voltage (&amp; Current) </a:t>
            </a:r>
            <a:r>
              <a:rPr lang="en-US" sz="3600" dirty="0" err="1" smtClean="0"/>
              <a:t>Maximas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Minimas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965468"/>
                <a:ext cx="5929957" cy="538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76527"/>
                <a:ext cx="5772029" cy="538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423319"/>
            <a:ext cx="3812533" cy="4358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594707"/>
            <a:ext cx="3908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Voltage maximum is achieved when</a:t>
            </a:r>
            <a:endParaRPr 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33400" y="3103064"/>
                <a:ext cx="2715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3064"/>
                <a:ext cx="271516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57200" y="3685401"/>
            <a:ext cx="83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that is</a:t>
            </a:r>
            <a:endParaRPr 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33400" y="4119758"/>
                <a:ext cx="2387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119758"/>
                <a:ext cx="238777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809626"/>
            <a:ext cx="3962400" cy="14387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66920" y="495000"/>
              <a:ext cx="6378480" cy="4299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9360" y="491040"/>
                <a:ext cx="6396480" cy="43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1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0938" y="974726"/>
            <a:ext cx="3783013" cy="525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3480" y="641160"/>
              <a:ext cx="7865280" cy="5832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480" y="627840"/>
                <a:ext cx="7887600" cy="58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2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 Ratio (SWR)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3733800" cy="52534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Sometimes called Voltage Standing Wave Ratio (</a:t>
            </a:r>
            <a:r>
              <a:rPr lang="en-US" sz="2400" dirty="0" smtClean="0">
                <a:solidFill>
                  <a:srgbClr val="C00000"/>
                </a:solidFill>
              </a:rPr>
              <a:t>VSWR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For a matched load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For a short, open, or purely reactive load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4726"/>
            <a:ext cx="4120550" cy="48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810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88520" y="1503000"/>
              <a:ext cx="6924600" cy="5079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280" y="1500120"/>
                <a:ext cx="693576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7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=50+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25, 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𝐺𝐻𝑧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𝑉𝑆𝑊𝑅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46960" y="1712160"/>
              <a:ext cx="7908840" cy="468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440" y="1702440"/>
                <a:ext cx="7933680" cy="46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Impedance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3400" y="1143000"/>
                <a:ext cx="4013984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43000"/>
                <a:ext cx="4013984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1216" t="-1818" r="-1976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3400" y="1731240"/>
                <a:ext cx="4050468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31240"/>
                <a:ext cx="405046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1205" t="-1786" r="-1958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60621"/>
          <a:stretch/>
        </p:blipFill>
        <p:spPr bwMode="auto">
          <a:xfrm>
            <a:off x="4648200" y="947429"/>
            <a:ext cx="4116388" cy="149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95520" y="676440"/>
              <a:ext cx="8332200" cy="5585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320" y="667440"/>
                <a:ext cx="8349480" cy="55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4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480" y="875160"/>
              <a:ext cx="5935680" cy="462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00" y="865800"/>
                <a:ext cx="5945760" cy="46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4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Transmission Lines?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3581400" cy="52534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Assume </a:t>
            </a:r>
            <a:r>
              <a:rPr lang="en-US" sz="2400" b="1" i="1" dirty="0" smtClean="0">
                <a:latin typeface="Cambria" panose="02040503050406030204" pitchFamily="18" charset="0"/>
              </a:rPr>
              <a:t>f</a:t>
            </a:r>
            <a:r>
              <a:rPr lang="en-US" sz="2400" b="1" i="1" baseline="-25000" dirty="0" smtClean="0">
                <a:latin typeface="Cambria" panose="02040503050406030204" pitchFamily="18" charset="0"/>
              </a:rPr>
              <a:t>0 </a:t>
            </a:r>
            <a:r>
              <a:rPr lang="en-US" sz="2400" b="1" i="1" dirty="0" smtClean="0">
                <a:latin typeface="Cambria" panose="02040503050406030204" pitchFamily="18" charset="0"/>
              </a:rPr>
              <a:t>= 1 kHz</a:t>
            </a:r>
            <a:r>
              <a:rPr lang="en-US" sz="2400" dirty="0" smtClean="0"/>
              <a:t>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44989"/>
            <a:ext cx="4800600" cy="245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2760" y="566280"/>
              <a:ext cx="8687520" cy="575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00" y="556200"/>
                <a:ext cx="8702640" cy="57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782000" y="2140560"/>
              <a:ext cx="3216960" cy="4206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8760" y="2129400"/>
                <a:ext cx="3222720" cy="42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1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Input Impedance – Input Reflection Coefficient</a:t>
            </a:r>
            <a:endParaRPr lang="en-US" sz="3200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685800" y="1066800"/>
          <a:ext cx="348297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562040" imgH="431640" progId="Equation.3">
                  <p:embed/>
                </p:oleObj>
              </mc:Choice>
              <mc:Fallback>
                <p:oleObj name="Equation" r:id="rId3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482975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974726"/>
            <a:ext cx="34575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28840" y="313560"/>
              <a:ext cx="8531640" cy="606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20" y="311040"/>
                <a:ext cx="8548560" cy="60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99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Reflection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4419600" cy="5253452"/>
          </a:xfrm>
        </p:spPr>
        <p:txBody>
          <a:bodyPr/>
          <a:lstStyle/>
          <a:p>
            <a:r>
              <a:rPr lang="en-US" dirty="0" smtClean="0"/>
              <a:t> An alternative approach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74726"/>
            <a:ext cx="34575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4920" y="1892520"/>
              <a:ext cx="3219480" cy="169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80" y="1882440"/>
                <a:ext cx="3233520" cy="17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66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Reflection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4419600" cy="5253452"/>
          </a:xfrm>
        </p:spPr>
        <p:txBody>
          <a:bodyPr/>
          <a:lstStyle/>
          <a:p>
            <a:r>
              <a:rPr lang="en-US" dirty="0" smtClean="0"/>
              <a:t> An alternative approach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974726"/>
            <a:ext cx="34575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838200" y="5618162"/>
          <a:ext cx="26606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193760" imgH="419040" progId="Equation.3">
                  <p:embed/>
                </p:oleObj>
              </mc:Choice>
              <mc:Fallback>
                <p:oleObj name="Equation" r:id="rId4" imgW="1193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618162"/>
                        <a:ext cx="266065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5105400" y="5816600"/>
          <a:ext cx="18399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825480" imgH="241200" progId="Equation.3">
                  <p:embed/>
                </p:oleObj>
              </mc:Choice>
              <mc:Fallback>
                <p:oleObj name="Equation" r:id="rId6" imgW="825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816600"/>
                        <a:ext cx="1839913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4032250" y="5928122"/>
            <a:ext cx="539750" cy="31511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254240" y="4241520"/>
              <a:ext cx="6366240" cy="2303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8840" y="4236840"/>
                <a:ext cx="6382080" cy="23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1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Interesting Examples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5800" y="1051158"/>
            <a:ext cx="982217" cy="1234440"/>
            <a:chOff x="838200" y="3505200"/>
            <a:chExt cx="982217" cy="1234440"/>
          </a:xfrm>
        </p:grpSpPr>
        <p:grpSp>
          <p:nvGrpSpPr>
            <p:cNvPr id="7" name="Group 44"/>
            <p:cNvGrpSpPr/>
            <p:nvPr/>
          </p:nvGrpSpPr>
          <p:grpSpPr>
            <a:xfrm>
              <a:off x="838200" y="4114800"/>
              <a:ext cx="859600" cy="624840"/>
              <a:chOff x="803148" y="5638800"/>
              <a:chExt cx="859600" cy="6248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90600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90600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hape 18"/>
              <p:cNvCxnSpPr>
                <a:stCxn id="9" idx="3"/>
                <a:endCxn id="10" idx="3"/>
              </p:cNvCxnSpPr>
              <p:nvPr/>
            </p:nvCxnSpPr>
            <p:spPr>
              <a:xfrm>
                <a:off x="1661160" y="5676900"/>
                <a:ext cx="1588" cy="548640"/>
              </a:xfrm>
              <a:prstGeom prst="bentConnector3">
                <a:avLst>
                  <a:gd name="adj1" fmla="val 1439546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0800000">
                <a:off x="803148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0800000">
                <a:off x="807720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914400" y="3505200"/>
              <a:ext cx="9060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/>
                <a:t>Short</a:t>
              </a:r>
              <a:endParaRPr lang="en-US" sz="25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5156" y="3581400"/>
            <a:ext cx="1043940" cy="1234440"/>
            <a:chOff x="2362200" y="3505200"/>
            <a:chExt cx="1043940" cy="1234440"/>
          </a:xfrm>
        </p:grpSpPr>
        <p:grpSp>
          <p:nvGrpSpPr>
            <p:cNvPr id="15" name="Group 59"/>
            <p:cNvGrpSpPr/>
            <p:nvPr/>
          </p:nvGrpSpPr>
          <p:grpSpPr>
            <a:xfrm>
              <a:off x="2362200" y="4114800"/>
              <a:ext cx="1043940" cy="624840"/>
              <a:chOff x="2286000" y="5638800"/>
              <a:chExt cx="1043940" cy="62484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473452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473452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10800000">
                <a:off x="2286000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0800000">
                <a:off x="2290572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3142488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3147060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438400" y="3505200"/>
              <a:ext cx="9060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/>
                <a:t>Open</a:t>
              </a:r>
              <a:endParaRPr lang="en-US" sz="25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75320" y="633240"/>
              <a:ext cx="8786880" cy="5757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20" y="621000"/>
                <a:ext cx="87948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8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Interesting Examples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09600" y="1018272"/>
            <a:ext cx="1049177" cy="1234440"/>
            <a:chOff x="3713324" y="3505200"/>
            <a:chExt cx="1049177" cy="1234440"/>
          </a:xfrm>
        </p:grpSpPr>
        <p:grpSp>
          <p:nvGrpSpPr>
            <p:cNvPr id="24" name="Group 83"/>
            <p:cNvGrpSpPr/>
            <p:nvPr/>
          </p:nvGrpSpPr>
          <p:grpSpPr>
            <a:xfrm>
              <a:off x="3733800" y="4114800"/>
              <a:ext cx="1028701" cy="624840"/>
              <a:chOff x="3352800" y="5638800"/>
              <a:chExt cx="1028701" cy="62484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40252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540252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10800000">
                <a:off x="3352800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0800000">
                <a:off x="3357372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4267201" y="5806699"/>
                <a:ext cx="114300" cy="304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hape 33"/>
              <p:cNvCxnSpPr>
                <a:stCxn id="26" idx="3"/>
                <a:endCxn id="30" idx="0"/>
              </p:cNvCxnSpPr>
              <p:nvPr/>
            </p:nvCxnSpPr>
            <p:spPr>
              <a:xfrm>
                <a:off x="4210812" y="5676900"/>
                <a:ext cx="113539" cy="12979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hape 34"/>
              <p:cNvCxnSpPr>
                <a:stCxn id="27" idx="3"/>
                <a:endCxn id="30" idx="2"/>
              </p:cNvCxnSpPr>
              <p:nvPr/>
            </p:nvCxnSpPr>
            <p:spPr>
              <a:xfrm flipV="1">
                <a:off x="4210812" y="6111499"/>
                <a:ext cx="113539" cy="11404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713324" y="3505200"/>
              <a:ext cx="10334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/>
                <a:t>Match</a:t>
              </a:r>
              <a:endParaRPr lang="en-US" sz="25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6065" y="2810835"/>
            <a:ext cx="1028701" cy="1234440"/>
            <a:chOff x="5486400" y="3505200"/>
            <a:chExt cx="1028701" cy="1234440"/>
          </a:xfrm>
        </p:grpSpPr>
        <p:grpSp>
          <p:nvGrpSpPr>
            <p:cNvPr id="34" name="Group 82"/>
            <p:cNvGrpSpPr/>
            <p:nvPr/>
          </p:nvGrpSpPr>
          <p:grpSpPr>
            <a:xfrm>
              <a:off x="5486400" y="4114800"/>
              <a:ext cx="1028701" cy="624840"/>
              <a:chOff x="4994148" y="5638800"/>
              <a:chExt cx="1028701" cy="62484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181600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181600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10800000">
                <a:off x="4994148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>
                <a:off x="4998720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5908549" y="5806699"/>
                <a:ext cx="114300" cy="304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hape 43"/>
              <p:cNvCxnSpPr>
                <a:stCxn id="36" idx="3"/>
                <a:endCxn id="40" idx="0"/>
              </p:cNvCxnSpPr>
              <p:nvPr/>
            </p:nvCxnSpPr>
            <p:spPr>
              <a:xfrm>
                <a:off x="5852160" y="5676900"/>
                <a:ext cx="113539" cy="12979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hape 44"/>
              <p:cNvCxnSpPr>
                <a:stCxn id="37" idx="3"/>
                <a:endCxn id="40" idx="2"/>
              </p:cNvCxnSpPr>
              <p:nvPr/>
            </p:nvCxnSpPr>
            <p:spPr>
              <a:xfrm flipV="1">
                <a:off x="5852160" y="6111499"/>
                <a:ext cx="113539" cy="11404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5688106" y="3505200"/>
              <a:ext cx="63991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500" b="1" dirty="0" smtClean="0"/>
                <a:t>λ</a:t>
              </a:r>
              <a:r>
                <a:rPr lang="en-US" sz="2500" b="1" dirty="0" smtClean="0"/>
                <a:t>/2</a:t>
              </a:r>
              <a:endParaRPr lang="en-US" sz="25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97580" y="4573288"/>
            <a:ext cx="1028701" cy="1234440"/>
            <a:chOff x="7239000" y="3505200"/>
            <a:chExt cx="1028701" cy="1234440"/>
          </a:xfrm>
        </p:grpSpPr>
        <p:grpSp>
          <p:nvGrpSpPr>
            <p:cNvPr id="44" name="Group 91"/>
            <p:cNvGrpSpPr/>
            <p:nvPr/>
          </p:nvGrpSpPr>
          <p:grpSpPr>
            <a:xfrm>
              <a:off x="7239000" y="4114800"/>
              <a:ext cx="1028701" cy="624840"/>
              <a:chOff x="3505200" y="5791200"/>
              <a:chExt cx="1028701" cy="6248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692652" y="57912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692652" y="63398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rot="10800000">
                <a:off x="3505200" y="63733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0800000">
                <a:off x="3509772" y="58262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4419601" y="5959099"/>
                <a:ext cx="114300" cy="304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hape 53"/>
              <p:cNvCxnSpPr>
                <a:stCxn id="46" idx="3"/>
                <a:endCxn id="50" idx="0"/>
              </p:cNvCxnSpPr>
              <p:nvPr/>
            </p:nvCxnSpPr>
            <p:spPr>
              <a:xfrm>
                <a:off x="4363212" y="5829300"/>
                <a:ext cx="113539" cy="12979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hape 54"/>
              <p:cNvCxnSpPr>
                <a:stCxn id="47" idx="3"/>
                <a:endCxn id="50" idx="2"/>
              </p:cNvCxnSpPr>
              <p:nvPr/>
            </p:nvCxnSpPr>
            <p:spPr>
              <a:xfrm flipV="1">
                <a:off x="4363212" y="6263899"/>
                <a:ext cx="113539" cy="11404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7472082" y="3505200"/>
              <a:ext cx="63991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500" b="1" dirty="0" smtClean="0"/>
                <a:t>λ</a:t>
              </a:r>
              <a:r>
                <a:rPr lang="en-US" sz="2500" b="1" dirty="0" smtClean="0"/>
                <a:t>/4</a:t>
              </a:r>
              <a:endParaRPr lang="en-US" sz="25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0160" y="932760"/>
              <a:ext cx="8992440" cy="5924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00" y="920880"/>
                <a:ext cx="9017280" cy="59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3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Smith Chart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4" y="990600"/>
            <a:ext cx="5928292" cy="563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81480" y="292320"/>
              <a:ext cx="5246280" cy="4992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880" y="289440"/>
                <a:ext cx="5252760" cy="50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5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Smith Chart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0" y="6534150"/>
            <a:ext cx="2133600" cy="323850"/>
          </a:xfrm>
        </p:spPr>
        <p:txBody>
          <a:bodyPr/>
          <a:lstStyle/>
          <a:p>
            <a:fld id="{96838E2F-DF4C-46D0-9F38-7274985EB77F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/>
          </p:nvPr>
        </p:nvGraphicFramePr>
        <p:xfrm>
          <a:off x="1314450" y="1069975"/>
          <a:ext cx="30019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346040" imgH="431640" progId="Equation.3">
                  <p:embed/>
                </p:oleObj>
              </mc:Choice>
              <mc:Fallback>
                <p:oleObj name="Equation" r:id="rId3" imgW="1346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069975"/>
                        <a:ext cx="3001963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18134" y="2171294"/>
            <a:ext cx="5700713" cy="630942"/>
            <a:chOff x="304800" y="2645658"/>
            <a:chExt cx="5700713" cy="630942"/>
          </a:xfrm>
        </p:grpSpPr>
        <p:sp>
          <p:nvSpPr>
            <p:cNvPr id="9" name="TextBox 8"/>
            <p:cNvSpPr txBox="1"/>
            <p:nvPr/>
          </p:nvSpPr>
          <p:spPr>
            <a:xfrm>
              <a:off x="304800" y="2645658"/>
              <a:ext cx="9144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 smtClean="0">
                  <a:solidFill>
                    <a:srgbClr val="000000"/>
                  </a:solidFill>
                </a:rPr>
                <a:t>Let</a:t>
              </a:r>
              <a:endParaRPr lang="en-US" sz="3500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1185863" y="2780596"/>
            <a:ext cx="1757362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5" imgW="787058" imgH="215806" progId="Equation.3">
                    <p:embed/>
                  </p:oleObj>
                </mc:Choice>
                <mc:Fallback>
                  <p:oleObj name="Equation" r:id="rId5" imgW="787058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5863" y="2780596"/>
                          <a:ext cx="1757362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4219575" y="2765778"/>
            <a:ext cx="1785938" cy="509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Equation" r:id="rId7" imgW="800100" imgH="228600" progId="Equation.3">
                    <p:embed/>
                  </p:oleObj>
                </mc:Choice>
                <mc:Fallback>
                  <p:oleObj name="Equation" r:id="rId7" imgW="800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9575" y="2765778"/>
                          <a:ext cx="1785938" cy="509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047999" y="2645658"/>
              <a:ext cx="117157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 smtClean="0">
                  <a:solidFill>
                    <a:srgbClr val="000000"/>
                  </a:solidFill>
                </a:rPr>
                <a:t>and</a:t>
              </a:r>
              <a:endParaRPr lang="en-US" sz="35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287435" y="2985009"/>
          <a:ext cx="320198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1435100" imgH="431800" progId="Equation.3">
                  <p:embed/>
                </p:oleObj>
              </mc:Choice>
              <mc:Fallback>
                <p:oleObj name="Equation" r:id="rId9" imgW="1435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35" y="2985009"/>
                        <a:ext cx="3201987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08150" y="4422775"/>
          <a:ext cx="3298641" cy="91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1" imgW="1828800" imgH="508000" progId="Equation.3">
                  <p:embed/>
                </p:oleObj>
              </mc:Choice>
              <mc:Fallback>
                <p:oleObj name="Equation" r:id="rId11" imgW="1828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4422775"/>
                        <a:ext cx="3298641" cy="9167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eft Brace 14"/>
          <p:cNvSpPr/>
          <p:nvPr/>
        </p:nvSpPr>
        <p:spPr>
          <a:xfrm>
            <a:off x="1022350" y="4575175"/>
            <a:ext cx="457200" cy="1600200"/>
          </a:xfrm>
          <a:prstGeom prst="leftBrace">
            <a:avLst>
              <a:gd name="adj1" fmla="val 29924"/>
              <a:gd name="adj2" fmla="val 48717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"/>
          <p:cNvGraphicFramePr>
            <a:graphicFrameLocks noChangeAspect="1"/>
          </p:cNvGraphicFramePr>
          <p:nvPr>
            <p:extLst/>
          </p:nvPr>
        </p:nvGraphicFramePr>
        <p:xfrm>
          <a:off x="5275263" y="1066800"/>
          <a:ext cx="30305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13" imgW="1358640" imgH="431640" progId="Equation.3">
                  <p:embed/>
                </p:oleObj>
              </mc:Choice>
              <mc:Fallback>
                <p:oleObj name="Equation" r:id="rId13" imgW="1358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263" y="1066800"/>
                        <a:ext cx="3030537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ight Arrow 16"/>
          <p:cNvSpPr/>
          <p:nvPr/>
        </p:nvSpPr>
        <p:spPr>
          <a:xfrm>
            <a:off x="4501454" y="1416314"/>
            <a:ext cx="533399" cy="210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30192" y="5587892"/>
          <a:ext cx="3276599" cy="91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15" imgW="1816100" imgH="508000" progId="Equation.3">
                  <p:embed/>
                </p:oleObj>
              </mc:Choice>
              <mc:Fallback>
                <p:oleObj name="Equation" r:id="rId15" imgW="1816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192" y="5587892"/>
                        <a:ext cx="3276599" cy="9167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98075" y="4373673"/>
            <a:ext cx="3845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Notice that these two equations represent circles on the </a:t>
            </a:r>
            <a:r>
              <a:rPr lang="el-GR" sz="30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000" dirty="0" smtClean="0">
                <a:solidFill>
                  <a:srgbClr val="FF0000"/>
                </a:solidFill>
                <a:ea typeface="宋体" panose="02010600030101010101" pitchFamily="2" charset="-122"/>
              </a:rPr>
              <a:t> plane</a:t>
            </a:r>
            <a:endParaRPr lang="en-US" sz="3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1084680" y="635760"/>
              <a:ext cx="7502400" cy="5271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3880" y="626400"/>
                <a:ext cx="7516080" cy="52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7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Smith Chart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 Smith chart is plotted on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2800" dirty="0" smtClean="0"/>
                  <a:t> plane, i.e. complex plane</a:t>
                </a:r>
              </a:p>
              <a:p>
                <a:pPr lvl="1"/>
                <a:r>
                  <a:rPr lang="en-US" sz="2400" dirty="0" smtClean="0"/>
                  <a:t>Horizontal axis is the real part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Vertical axis is the imaginary part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is bound within the unit circle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799488" y="3437272"/>
            <a:ext cx="3545023" cy="3311398"/>
            <a:chOff x="76200" y="1922165"/>
            <a:chExt cx="5202492" cy="4859635"/>
          </a:xfrm>
        </p:grpSpPr>
        <p:sp>
          <p:nvSpPr>
            <p:cNvPr id="14" name="Oval 13"/>
            <p:cNvSpPr/>
            <p:nvPr/>
          </p:nvSpPr>
          <p:spPr>
            <a:xfrm>
              <a:off x="436106" y="2350191"/>
              <a:ext cx="4024177" cy="4024177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6200" y="4376561"/>
              <a:ext cx="509701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449258" y="1981200"/>
              <a:ext cx="0" cy="48006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029200" y="4435822"/>
                  <a:ext cx="249492" cy="276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435822"/>
                  <a:ext cx="249492" cy="2769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000" r="-32143" b="-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534948" y="1922165"/>
                  <a:ext cx="219484" cy="276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4948" y="1922165"/>
                  <a:ext cx="219484" cy="276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2000" r="-48000" b="-709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/>
          <p:cNvSpPr/>
          <p:nvPr/>
        </p:nvSpPr>
        <p:spPr>
          <a:xfrm>
            <a:off x="4640611" y="4310154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834838" y="3848489"/>
                <a:ext cx="1716817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38" y="3848489"/>
                <a:ext cx="171681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117440" y="1440720"/>
              <a:ext cx="6488280" cy="4243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520" y="1435320"/>
                <a:ext cx="6505560" cy="42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1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Constant-</a:t>
            </a:r>
            <a:r>
              <a:rPr lang="en-US" i="1" dirty="0" smtClean="0"/>
              <a:t>r</a:t>
            </a:r>
            <a:r>
              <a:rPr lang="en-US" dirty="0" smtClean="0"/>
              <a:t> Circles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44742" y="1641256"/>
                <a:ext cx="3844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𝐿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36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36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Wingdings" panose="05000000000000000000" pitchFamily="2" charset="2"/>
                      </a:rPr>
                      <m:t>𝑗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</m:oMath>
                </a14:m>
                <a:endParaRPr lang="en-US" sz="36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1641256"/>
                <a:ext cx="3844322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44742" y="3496252"/>
                <a:ext cx="1675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𝐿</m:t>
                        </m:r>
                      </m:sub>
                    </m:sSub>
                    <m:r>
                      <a:rPr lang="en-US" sz="3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lang="en-US" sz="36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3600" i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3496252"/>
                <a:ext cx="167539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44742" y="5257800"/>
                <a:ext cx="149906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3600" b="1" i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5257800"/>
                <a:ext cx="1499064" cy="6335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12" idx="7"/>
          </p:cNvCxnSpPr>
          <p:nvPr/>
        </p:nvCxnSpPr>
        <p:spPr>
          <a:xfrm flipH="1">
            <a:off x="3870956" y="2229022"/>
            <a:ext cx="1176702" cy="71049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3" idx="7"/>
          </p:cNvCxnSpPr>
          <p:nvPr/>
        </p:nvCxnSpPr>
        <p:spPr>
          <a:xfrm flipH="1">
            <a:off x="4515551" y="4083221"/>
            <a:ext cx="657665" cy="223709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4" idx="5"/>
          </p:cNvCxnSpPr>
          <p:nvPr/>
        </p:nvCxnSpPr>
        <p:spPr>
          <a:xfrm flipH="1" flipV="1">
            <a:off x="4165726" y="5078585"/>
            <a:ext cx="863474" cy="484015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6106" y="2350191"/>
            <a:ext cx="4024177" cy="4024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85469" y="4284612"/>
            <a:ext cx="152400" cy="1524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48920" y="3361779"/>
            <a:ext cx="2011363" cy="20113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36106" y="918565"/>
                <a:ext cx="4363054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06" y="918565"/>
                <a:ext cx="4363054" cy="9028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8" name="Straight Connector 297"/>
          <p:cNvCxnSpPr/>
          <p:nvPr/>
        </p:nvCxnSpPr>
        <p:spPr>
          <a:xfrm>
            <a:off x="76200" y="4376561"/>
            <a:ext cx="50970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V="1">
            <a:off x="2449258" y="1981200"/>
            <a:ext cx="0" cy="48006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TextBox 299"/>
              <p:cNvSpPr txBox="1"/>
              <p:nvPr/>
            </p:nvSpPr>
            <p:spPr>
              <a:xfrm>
                <a:off x="5029200" y="4435822"/>
                <a:ext cx="249492" cy="276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0" name="TextBox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35822"/>
                <a:ext cx="249492" cy="276992"/>
              </a:xfrm>
              <a:prstGeom prst="rect">
                <a:avLst/>
              </a:prstGeom>
              <a:blipFill rotWithShape="0">
                <a:blip r:embed="rId6"/>
                <a:stretch>
                  <a:fillRect l="-219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/>
              <p:cNvSpPr txBox="1"/>
              <p:nvPr/>
            </p:nvSpPr>
            <p:spPr>
              <a:xfrm>
                <a:off x="2534948" y="1922165"/>
                <a:ext cx="219484" cy="276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1" name="TextBox 3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48" y="1922165"/>
                <a:ext cx="219484" cy="276992"/>
              </a:xfrm>
              <a:prstGeom prst="rect">
                <a:avLst/>
              </a:prstGeom>
              <a:blipFill rotWithShape="0">
                <a:blip r:embed="rId7"/>
                <a:stretch>
                  <a:fillRect l="-27778" r="-111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Oval 306"/>
          <p:cNvSpPr/>
          <p:nvPr/>
        </p:nvSpPr>
        <p:spPr>
          <a:xfrm>
            <a:off x="1736082" y="2999199"/>
            <a:ext cx="2723225" cy="27232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901999" y="2582157"/>
            <a:ext cx="3557308" cy="355730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364680" y="571680"/>
              <a:ext cx="8517600" cy="5861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80" y="569160"/>
                <a:ext cx="852696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9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307" grpId="0" animBg="1"/>
      <p:bldP spid="30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Constant-</a:t>
            </a:r>
            <a:r>
              <a:rPr lang="en-US" i="1" dirty="0" smtClean="0"/>
              <a:t>x</a:t>
            </a:r>
            <a:r>
              <a:rPr lang="en-US" dirty="0" smtClean="0"/>
              <a:t> Circles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44742" y="1641256"/>
                <a:ext cx="1570943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=1</m:t>
                      </m:r>
                    </m:oMath>
                  </m:oMathPara>
                </a14:m>
                <a:endParaRPr lang="en-US" sz="36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1641256"/>
                <a:ext cx="1570943" cy="6335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44742" y="3496252"/>
                <a:ext cx="17472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𝐿</m:t>
                        </m:r>
                      </m:sub>
                    </m:sSub>
                    <m:r>
                      <a:rPr lang="en-US" sz="3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lang="en-US" sz="36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3600" i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3496252"/>
                <a:ext cx="1747273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44742" y="5538629"/>
                <a:ext cx="1570943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3600" b="1" i="1" baseline="-250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5538629"/>
                <a:ext cx="1570943" cy="6335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2534948" y="2215837"/>
            <a:ext cx="2575177" cy="1947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3" idx="7"/>
          </p:cNvCxnSpPr>
          <p:nvPr/>
        </p:nvCxnSpPr>
        <p:spPr>
          <a:xfrm flipH="1">
            <a:off x="4515551" y="4083221"/>
            <a:ext cx="657665" cy="223709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850888" y="4435821"/>
            <a:ext cx="4193854" cy="141959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6106" y="2350191"/>
            <a:ext cx="4024177" cy="402417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85469" y="4284612"/>
            <a:ext cx="152400" cy="1524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49</a:t>
            </a:fld>
            <a:endParaRPr lang="en-US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76200" y="4376561"/>
            <a:ext cx="509701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V="1">
            <a:off x="2449258" y="1981200"/>
            <a:ext cx="0" cy="48006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TextBox 299"/>
              <p:cNvSpPr txBox="1"/>
              <p:nvPr/>
            </p:nvSpPr>
            <p:spPr>
              <a:xfrm>
                <a:off x="5029200" y="4435822"/>
                <a:ext cx="249492" cy="276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0" name="TextBox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35822"/>
                <a:ext cx="249492" cy="276992"/>
              </a:xfrm>
              <a:prstGeom prst="rect">
                <a:avLst/>
              </a:prstGeom>
              <a:blipFill rotWithShape="0">
                <a:blip r:embed="rId5"/>
                <a:stretch>
                  <a:fillRect l="-219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/>
              <p:cNvSpPr txBox="1"/>
              <p:nvPr/>
            </p:nvSpPr>
            <p:spPr>
              <a:xfrm>
                <a:off x="2534948" y="1922165"/>
                <a:ext cx="219484" cy="276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1" name="TextBox 3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48" y="1922165"/>
                <a:ext cx="219484" cy="276992"/>
              </a:xfrm>
              <a:prstGeom prst="rect">
                <a:avLst/>
              </a:prstGeom>
              <a:blipFill rotWithShape="0">
                <a:blip r:embed="rId6"/>
                <a:stretch>
                  <a:fillRect l="-27778" r="-111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36106" y="880415"/>
                <a:ext cx="4232634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06" y="880415"/>
                <a:ext cx="4232634" cy="9028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 bwMode="auto">
          <a:xfrm rot="10800000">
            <a:off x="317488" y="-4386439"/>
            <a:ext cx="8305800" cy="8755092"/>
          </a:xfrm>
          <a:prstGeom prst="arc">
            <a:avLst>
              <a:gd name="adj1" fmla="val 16200000"/>
              <a:gd name="adj2" fmla="val 19172712"/>
            </a:avLst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Arc 30"/>
          <p:cNvSpPr/>
          <p:nvPr/>
        </p:nvSpPr>
        <p:spPr bwMode="auto">
          <a:xfrm rot="10800000">
            <a:off x="3060688" y="1633361"/>
            <a:ext cx="2743200" cy="2743200"/>
          </a:xfrm>
          <a:prstGeom prst="arc">
            <a:avLst>
              <a:gd name="adj1" fmla="val 16200000"/>
              <a:gd name="adj2" fmla="val 1352314"/>
            </a:avLst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Arc 31"/>
          <p:cNvSpPr/>
          <p:nvPr/>
        </p:nvSpPr>
        <p:spPr bwMode="auto">
          <a:xfrm rot="10800000">
            <a:off x="3670288" y="2776361"/>
            <a:ext cx="1600200" cy="1600200"/>
          </a:xfrm>
          <a:prstGeom prst="arc">
            <a:avLst>
              <a:gd name="adj1" fmla="val 16200000"/>
              <a:gd name="adj2" fmla="val 2839221"/>
            </a:avLst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7030A0"/>
              </a:solidFill>
              <a:effectLst/>
              <a:latin typeface="Arial" charset="0"/>
            </a:endParaRPr>
          </a:p>
        </p:txBody>
      </p:sp>
      <p:sp>
        <p:nvSpPr>
          <p:cNvPr id="33" name="Arc 32"/>
          <p:cNvSpPr/>
          <p:nvPr/>
        </p:nvSpPr>
        <p:spPr bwMode="auto">
          <a:xfrm rot="10800000" flipV="1">
            <a:off x="2449257" y="4385552"/>
            <a:ext cx="4033973" cy="4033973"/>
          </a:xfrm>
          <a:prstGeom prst="arc">
            <a:avLst>
              <a:gd name="adj1" fmla="val 16200000"/>
              <a:gd name="adj2" fmla="val 21529087"/>
            </a:avLst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Arc 33"/>
          <p:cNvSpPr/>
          <p:nvPr/>
        </p:nvSpPr>
        <p:spPr bwMode="auto">
          <a:xfrm rot="10800000" flipV="1">
            <a:off x="317488" y="4384469"/>
            <a:ext cx="8305800" cy="8755092"/>
          </a:xfrm>
          <a:prstGeom prst="arc">
            <a:avLst>
              <a:gd name="adj1" fmla="val 16200000"/>
              <a:gd name="adj2" fmla="val 19143777"/>
            </a:avLst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Arc 34"/>
          <p:cNvSpPr/>
          <p:nvPr/>
        </p:nvSpPr>
        <p:spPr bwMode="auto">
          <a:xfrm rot="10800000" flipV="1">
            <a:off x="3060688" y="4376561"/>
            <a:ext cx="2743200" cy="2743200"/>
          </a:xfrm>
          <a:prstGeom prst="arc">
            <a:avLst>
              <a:gd name="adj1" fmla="val 16200000"/>
              <a:gd name="adj2" fmla="val 1296015"/>
            </a:avLst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Arc 35"/>
          <p:cNvSpPr/>
          <p:nvPr/>
        </p:nvSpPr>
        <p:spPr bwMode="auto">
          <a:xfrm rot="10800000" flipV="1">
            <a:off x="3670288" y="4376561"/>
            <a:ext cx="1600200" cy="1600200"/>
          </a:xfrm>
          <a:prstGeom prst="arc">
            <a:avLst>
              <a:gd name="adj1" fmla="val 16200000"/>
              <a:gd name="adj2" fmla="val 2719970"/>
            </a:avLst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Arc 36"/>
          <p:cNvSpPr/>
          <p:nvPr/>
        </p:nvSpPr>
        <p:spPr bwMode="auto">
          <a:xfrm rot="10800000">
            <a:off x="2449257" y="336064"/>
            <a:ext cx="4033973" cy="4033973"/>
          </a:xfrm>
          <a:prstGeom prst="arc">
            <a:avLst>
              <a:gd name="adj1" fmla="val 16200000"/>
              <a:gd name="adj2" fmla="val 21529087"/>
            </a:avLst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5044742" y="6211669"/>
                <a:ext cx="1915589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=−1</m:t>
                      </m:r>
                    </m:oMath>
                  </m:oMathPara>
                </a14:m>
                <a:endParaRPr lang="en-US" sz="36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42" y="6211669"/>
                <a:ext cx="1915589" cy="63357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1" idx="1"/>
          </p:cNvCxnSpPr>
          <p:nvPr/>
        </p:nvCxnSpPr>
        <p:spPr>
          <a:xfrm flipH="1" flipV="1">
            <a:off x="2686693" y="5644197"/>
            <a:ext cx="2358049" cy="8842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639360" y="216000"/>
              <a:ext cx="7977600" cy="621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200" y="213120"/>
                <a:ext cx="7991280" cy="62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00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44989"/>
            <a:ext cx="4800600" cy="245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Transmission Lines?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26"/>
                <a:ext cx="3581400" cy="525345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General rule of thumb</a:t>
                </a:r>
                <a:r>
                  <a:rPr lang="en-US" sz="2400" dirty="0" smtClean="0"/>
                  <a:t>: </a:t>
                </a:r>
              </a:p>
              <a:p>
                <a:pPr lvl="1"/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 smtClean="0"/>
                  <a:t> is very small, transmission line effects can be ignored</a:t>
                </a:r>
              </a:p>
              <a:p>
                <a:pPr lvl="1"/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≥0.01</m:t>
                    </m:r>
                  </m:oMath>
                </a14:m>
                <a:r>
                  <a:rPr lang="en-US" sz="2000" dirty="0" smtClean="0"/>
                  <a:t>, it may be necessary to account for transmission line effects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26"/>
                <a:ext cx="3581400" cy="5253452"/>
              </a:xfrm>
              <a:blipFill rotWithShape="0">
                <a:blip r:embed="rId3"/>
                <a:stretch>
                  <a:fillRect l="-4762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254240" y="887400"/>
              <a:ext cx="7929720" cy="293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880" y="883080"/>
                <a:ext cx="7941600" cy="29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9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Smith Chart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9823" y="909500"/>
            <a:ext cx="5252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2"/>
                </a:solidFill>
              </a:rPr>
              <a:t> Combines constant-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Times New Roman" pitchFamily="18" charset="0"/>
              </a:rPr>
              <a:t>circles and c</a:t>
            </a:r>
            <a:r>
              <a:rPr lang="en-US" sz="3200" dirty="0" smtClean="0">
                <a:solidFill>
                  <a:schemeClr val="tx2"/>
                </a:solidFill>
              </a:rPr>
              <a:t>onstant-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sz="3200" dirty="0">
                <a:solidFill>
                  <a:schemeClr val="tx2"/>
                </a:solidFill>
                <a:cs typeface="Times New Roman" pitchFamily="18" charset="0"/>
              </a:rPr>
              <a:t>circles</a:t>
            </a:r>
            <a:endParaRPr lang="en-US" sz="320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559" y="2797866"/>
            <a:ext cx="191045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81081" y="5464866"/>
            <a:ext cx="2743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Phillip Smith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6581001"/>
            <a:ext cx="4718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Read a brief biography of Philip Smith: </a:t>
            </a:r>
            <a:r>
              <a:rPr lang="en-US" sz="1200" dirty="0" smtClean="0">
                <a:hlinkClick r:id="rId4"/>
              </a:rPr>
              <a:t>http://sss-mag.com/smith01.html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14" name="Group 213"/>
          <p:cNvGrpSpPr/>
          <p:nvPr/>
        </p:nvGrpSpPr>
        <p:grpSpPr>
          <a:xfrm>
            <a:off x="3657600" y="1371600"/>
            <a:ext cx="5396969" cy="5290366"/>
            <a:chOff x="3554022" y="1334141"/>
            <a:chExt cx="5396969" cy="5290366"/>
          </a:xfrm>
        </p:grpSpPr>
        <p:cxnSp>
          <p:nvCxnSpPr>
            <p:cNvPr id="209" name="Straight Connector 208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9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1" name="TextBox 210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0370" r="-185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TextBox 211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5532" r="-12766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602960" y="945360"/>
              <a:ext cx="4318920" cy="4582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080" y="941760"/>
                <a:ext cx="4330440" cy="45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2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74195" y="252403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239590" y="1726824"/>
            <a:ext cx="1533507" cy="21840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775295" y="3913096"/>
            <a:ext cx="2376488" cy="22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9907738">
            <a:off x="2520166" y="3684741"/>
            <a:ext cx="609600" cy="685800"/>
          </a:xfrm>
          <a:prstGeom prst="arc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16200000" flipV="1">
            <a:off x="1444129" y="3012234"/>
            <a:ext cx="1232553" cy="820178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1479895" y="2667000"/>
            <a:ext cx="304799" cy="22860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2318095" y="3962400"/>
            <a:ext cx="304799" cy="228601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88516" y="3234000"/>
            <a:ext cx="324460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36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3600" b="1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3600" dirty="0" smtClean="0">
                <a:solidFill>
                  <a:srgbClr val="0000FF"/>
                </a:solidFill>
              </a:rPr>
              <a:t>= 0.725/125°</a:t>
            </a:r>
            <a:endParaRPr lang="en-US" sz="3600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665" y="3348335"/>
            <a:ext cx="8835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0.725</a:t>
            </a:r>
            <a:endParaRPr lang="en-US" sz="2400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6065" y="3119735"/>
            <a:ext cx="75533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125°</a:t>
            </a:r>
            <a:endParaRPr lang="en-US" sz="2400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1646" y="4267527"/>
            <a:ext cx="30713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Open?</a:t>
            </a:r>
          </a:p>
          <a:p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Short?</a:t>
            </a:r>
          </a:p>
          <a:p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Matched Load?</a:t>
            </a:r>
            <a:endParaRPr lang="en-US" sz="36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8516" y="1441931"/>
            <a:ext cx="284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6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3600" dirty="0" smtClean="0">
                <a:solidFill>
                  <a:srgbClr val="FF0000"/>
                </a:solidFill>
              </a:rPr>
              <a:t>= 10+j25 </a:t>
            </a:r>
            <a:r>
              <a:rPr lang="el-GR" sz="3600" dirty="0" smtClean="0">
                <a:solidFill>
                  <a:srgbClr val="FF0000"/>
                </a:solidFill>
              </a:rPr>
              <a:t>Ω</a:t>
            </a:r>
            <a:endParaRPr lang="en-US" sz="3600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4315" y="382588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681165" y="379207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880382" y="381906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8516" y="2356331"/>
            <a:ext cx="246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6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6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= 0.2+j0.5</a:t>
            </a:r>
            <a:endParaRPr lang="en-US" sz="3600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76200" y="1178524"/>
            <a:ext cx="5396969" cy="5290366"/>
            <a:chOff x="3554022" y="1334141"/>
            <a:chExt cx="5396969" cy="5290366"/>
          </a:xfrm>
        </p:grpSpPr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30"/>
            <p:cNvSpPr>
              <a:spLocks noChangeShapeType="1"/>
            </p:cNvSpPr>
            <p:nvPr/>
          </p:nvSpPr>
          <p:spPr bwMode="auto">
            <a:xfrm>
              <a:off x="4044796" y="4080112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7000" y="829440"/>
              <a:ext cx="8449920" cy="5782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60" y="826200"/>
                <a:ext cx="8470440" cy="57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145800" y="95760"/>
              <a:ext cx="6540840" cy="50443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20" y="87480"/>
                <a:ext cx="6546240" cy="50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61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7" grpId="0" animBg="1"/>
      <p:bldP spid="18" grpId="0" animBg="1"/>
      <p:bldP spid="19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75295" y="3913096"/>
            <a:ext cx="2376488" cy="227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84315" y="382588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76200" y="1178524"/>
            <a:ext cx="5396969" cy="5290366"/>
            <a:chOff x="3554022" y="1334141"/>
            <a:chExt cx="5396969" cy="5290366"/>
          </a:xfrm>
        </p:grpSpPr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30"/>
            <p:cNvSpPr>
              <a:spLocks noChangeShapeType="1"/>
            </p:cNvSpPr>
            <p:nvPr/>
          </p:nvSpPr>
          <p:spPr bwMode="auto">
            <a:xfrm>
              <a:off x="4044796" y="4080112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099080" y="1251000"/>
              <a:ext cx="4475160" cy="3954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600" y="1245600"/>
                <a:ext cx="4492440" cy="39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2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Can You Do with Smith Chart?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Convert load impedance and reflection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Graphically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r>
                  <a:rPr lang="en-US" dirty="0" smtClean="0"/>
                  <a:t> Calculate VSWR</a:t>
                </a:r>
              </a:p>
              <a:p>
                <a:r>
                  <a:rPr lang="en-US" dirty="0" smtClean="0"/>
                  <a:t> Impedance matching with lumped and distributed elements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41" t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Adding Transmission Line to the Load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Content Placeholder 110"/>
              <p:cNvSpPr>
                <a:spLocks noGrp="1"/>
              </p:cNvSpPr>
              <p:nvPr>
                <p:ph idx="1"/>
              </p:nvPr>
            </p:nvSpPr>
            <p:spPr>
              <a:xfrm>
                <a:off x="5758982" y="2990744"/>
                <a:ext cx="3080218" cy="3747422"/>
              </a:xfrm>
              <a:solidFill>
                <a:srgbClr val="FFFFCC">
                  <a:alpha val="50000"/>
                </a:srgbClr>
              </a:solidFill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 smtClean="0"/>
                  <a:t> Recall that</a:t>
                </a:r>
              </a:p>
              <a:p>
                <a:endParaRPr lang="en-US" sz="2800" dirty="0"/>
              </a:p>
              <a:p>
                <a:pPr lvl="1"/>
                <a:r>
                  <a:rPr lang="en-US" sz="2400" dirty="0" smtClean="0"/>
                  <a:t>no change in magnitude; only change in phase</a:t>
                </a:r>
              </a:p>
              <a:p>
                <a:pPr lvl="1"/>
                <a:r>
                  <a:rPr lang="en-US" sz="2400" dirty="0" smtClean="0"/>
                  <a:t>Phase change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1" name="Content Placeholder 1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982" y="2990744"/>
                <a:ext cx="3080218" cy="3747422"/>
              </a:xfrm>
              <a:blipFill rotWithShape="0">
                <a:blip r:embed="rId2"/>
                <a:stretch>
                  <a:fillRect l="-6535" t="-2280" r="-6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48000"/>
          <a:stretch/>
        </p:blipFill>
        <p:spPr bwMode="auto">
          <a:xfrm>
            <a:off x="5255727" y="928989"/>
            <a:ext cx="34575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28600" y="1447800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2917" r="-1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913367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6" name="Arc 105"/>
          <p:cNvSpPr/>
          <p:nvPr/>
        </p:nvSpPr>
        <p:spPr>
          <a:xfrm rot="19462245">
            <a:off x="1663436" y="2917039"/>
            <a:ext cx="2524434" cy="2524434"/>
          </a:xfrm>
          <a:prstGeom prst="arc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/>
              <p:cNvSpPr txBox="1"/>
              <p:nvPr/>
            </p:nvSpPr>
            <p:spPr>
              <a:xfrm>
                <a:off x="6442013" y="3522977"/>
                <a:ext cx="2263055" cy="451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013" y="3522977"/>
                <a:ext cx="2263055" cy="4510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/>
          <p:cNvCxnSpPr/>
          <p:nvPr/>
        </p:nvCxnSpPr>
        <p:spPr>
          <a:xfrm flipV="1">
            <a:off x="2920736" y="2589301"/>
            <a:ext cx="2388436" cy="1579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210981" y="1781291"/>
            <a:ext cx="1715350" cy="23838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c 115"/>
          <p:cNvSpPr/>
          <p:nvPr/>
        </p:nvSpPr>
        <p:spPr>
          <a:xfrm rot="19462245">
            <a:off x="283520" y="1455490"/>
            <a:ext cx="5320498" cy="5320498"/>
          </a:xfrm>
          <a:prstGeom prst="arc">
            <a:avLst>
              <a:gd name="adj1" fmla="val 16200000"/>
              <a:gd name="adj2" fmla="val 91971"/>
            </a:avLst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3144566" y="1137869"/>
                <a:ext cx="584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566" y="1137869"/>
                <a:ext cx="58471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>
                <a:spLocks noChangeAspect="1"/>
              </p:cNvSpPr>
              <p:nvPr/>
            </p:nvSpPr>
            <p:spPr>
              <a:xfrm>
                <a:off x="3966150" y="2887913"/>
                <a:ext cx="675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50" y="2887913"/>
                <a:ext cx="67589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>
                <a:spLocks noChangeAspec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/>
          <p:cNvSpPr txBox="1"/>
          <p:nvPr/>
        </p:nvSpPr>
        <p:spPr>
          <a:xfrm>
            <a:off x="3137963" y="2124369"/>
            <a:ext cx="1773819" cy="830997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Towards the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generator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447800" y="5410200"/>
            <a:ext cx="2903936" cy="46166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Constant-VSWR Circle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882202" y="3388266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109" name="Oval 108"/>
          <p:cNvSpPr/>
          <p:nvPr/>
        </p:nvSpPr>
        <p:spPr>
          <a:xfrm>
            <a:off x="2115935" y="3077303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459800" y="863280"/>
              <a:ext cx="7272720" cy="5396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8640" y="852480"/>
                <a:ext cx="7293960" cy="54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5" name="Ink 104"/>
              <p14:cNvContentPartPr/>
              <p14:nvPr/>
            </p14:nvContentPartPr>
            <p14:xfrm>
              <a:off x="1609560" y="1036800"/>
              <a:ext cx="6618600" cy="199764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0" y="1034280"/>
                <a:ext cx="6634800" cy="20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8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6" grpId="0" animBg="1"/>
      <p:bldP spid="110" grpId="0" animBg="1"/>
      <p:bldP spid="116" grpId="0" animBg="1"/>
      <p:bldP spid="117" grpId="0"/>
      <p:bldP spid="120" grpId="0"/>
      <p:bldP spid="122" grpId="0" animBg="1"/>
      <p:bldP spid="123" grpId="0" animBg="1"/>
      <p:bldP spid="10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/>
          <p:cNvSpPr/>
          <p:nvPr/>
        </p:nvSpPr>
        <p:spPr>
          <a:xfrm>
            <a:off x="3882202" y="3388266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Adding Transmission Line to the Load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Content Placeholder 110"/>
              <p:cNvSpPr>
                <a:spLocks noGrp="1"/>
              </p:cNvSpPr>
              <p:nvPr>
                <p:ph idx="1"/>
              </p:nvPr>
            </p:nvSpPr>
            <p:spPr>
              <a:xfrm>
                <a:off x="5606582" y="3276600"/>
                <a:ext cx="3080218" cy="3096122"/>
              </a:xfrm>
              <a:solidFill>
                <a:srgbClr val="FFFFCC">
                  <a:alpha val="50000"/>
                </a:srgbClr>
              </a:solidFill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dirty="0" smtClean="0"/>
                  <a:t> Adding a length </a:t>
                </a:r>
                <a:r>
                  <a:rPr lang="en-US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l</a:t>
                </a:r>
                <a:r>
                  <a:rPr lang="en-US" sz="2000" dirty="0" smtClean="0"/>
                  <a:t> of transmission line to the load moves the reflection coefficient  on a constant-VSWR circle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Moving “towards the generator” moves clockwise</a:t>
                </a:r>
                <a:endParaRPr lang="en-US" sz="2000" dirty="0"/>
              </a:p>
            </p:txBody>
          </p:sp>
        </mc:Choice>
        <mc:Fallback>
          <p:sp>
            <p:nvSpPr>
              <p:cNvPr id="111" name="Content Placeholder 1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6582" y="3276600"/>
                <a:ext cx="3080218" cy="3096122"/>
              </a:xfrm>
              <a:blipFill rotWithShape="0">
                <a:blip r:embed="rId2"/>
                <a:stretch>
                  <a:fillRect l="-4554" t="-1578"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48000"/>
          <a:stretch/>
        </p:blipFill>
        <p:spPr bwMode="auto">
          <a:xfrm>
            <a:off x="5255727" y="928989"/>
            <a:ext cx="34575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28600" y="1447800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2917" r="-1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913367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2115935" y="3077303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106" name="Arc 105"/>
          <p:cNvSpPr/>
          <p:nvPr/>
        </p:nvSpPr>
        <p:spPr>
          <a:xfrm rot="19462245">
            <a:off x="1663436" y="2917039"/>
            <a:ext cx="2524434" cy="2524434"/>
          </a:xfrm>
          <a:prstGeom prst="arc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920736" y="2589301"/>
            <a:ext cx="2388436" cy="1579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210981" y="1781291"/>
            <a:ext cx="1715350" cy="23838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c 115"/>
          <p:cNvSpPr/>
          <p:nvPr/>
        </p:nvSpPr>
        <p:spPr>
          <a:xfrm rot="19462245">
            <a:off x="283520" y="1455490"/>
            <a:ext cx="5320498" cy="5320498"/>
          </a:xfrm>
          <a:prstGeom prst="arc">
            <a:avLst>
              <a:gd name="adj1" fmla="val 16200000"/>
              <a:gd name="adj2" fmla="val 91971"/>
            </a:avLst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3144566" y="1137869"/>
                <a:ext cx="584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566" y="1137869"/>
                <a:ext cx="58471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>
                <a:spLocks noChangeAspect="1"/>
              </p:cNvSpPr>
              <p:nvPr/>
            </p:nvSpPr>
            <p:spPr>
              <a:xfrm>
                <a:off x="3966150" y="2887913"/>
                <a:ext cx="675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50" y="2887913"/>
                <a:ext cx="675891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>
                <a:spLocks noChangeAspec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/>
          <p:cNvSpPr txBox="1"/>
          <p:nvPr/>
        </p:nvSpPr>
        <p:spPr>
          <a:xfrm>
            <a:off x="3137963" y="2124369"/>
            <a:ext cx="1773819" cy="830997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Towards the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generator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447800" y="5410200"/>
            <a:ext cx="2903936" cy="46166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Constant-VSWR Circle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350440" y="2487600"/>
              <a:ext cx="5815080" cy="2748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480" y="2475360"/>
                <a:ext cx="5840640" cy="27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Constant-VSWR Circle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Content Placeholder 110"/>
              <p:cNvSpPr>
                <a:spLocks noGrp="1"/>
              </p:cNvSpPr>
              <p:nvPr>
                <p:ph idx="1"/>
              </p:nvPr>
            </p:nvSpPr>
            <p:spPr>
              <a:xfrm>
                <a:off x="5606582" y="3276600"/>
                <a:ext cx="3080218" cy="3209236"/>
              </a:xfrm>
              <a:solidFill>
                <a:srgbClr val="FFFFCC">
                  <a:alpha val="50000"/>
                </a:srgbClr>
              </a:solidFill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Any point on the constant-VSWR circle has the same VSWR---because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000" dirty="0" smtClean="0"/>
                  <a:t> is the same</a:t>
                </a:r>
              </a:p>
              <a:p>
                <a:r>
                  <a:rPr lang="en-US" sz="2000" dirty="0" smtClean="0"/>
                  <a:t>360°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Voltage maxima &amp; minima positions are intersects of the constant-VSWR circle 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 smtClean="0"/>
                  <a:t> axis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1" name="Content Placeholder 1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6582" y="3276600"/>
                <a:ext cx="3080218" cy="3209236"/>
              </a:xfrm>
              <a:blipFill rotWithShape="0">
                <a:blip r:embed="rId2"/>
                <a:stretch>
                  <a:fillRect l="-4554" t="-1711" r="-2574" b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48000"/>
          <a:stretch/>
        </p:blipFill>
        <p:spPr bwMode="auto">
          <a:xfrm>
            <a:off x="5255727" y="928989"/>
            <a:ext cx="34575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28600" y="1447800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2917" r="-1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913367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340667" y="4876800"/>
            <a:ext cx="2193486" cy="4616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Voltage Maxima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06823" y="4876800"/>
            <a:ext cx="2148280" cy="4616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Voltage Minima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104410" y="4090896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4191420" y="4307638"/>
            <a:ext cx="1" cy="668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584362" y="4102535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1671372" y="4319277"/>
            <a:ext cx="1" cy="668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115935" y="3077303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>
                <a:spLocks noChangeAspec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78720" y="763200"/>
              <a:ext cx="7896600" cy="4215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600" y="759600"/>
                <a:ext cx="7909560" cy="42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8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Voltage Maxima &amp; Minima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447800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913367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6" name="Arc 115"/>
          <p:cNvSpPr/>
          <p:nvPr/>
        </p:nvSpPr>
        <p:spPr>
          <a:xfrm rot="19462245">
            <a:off x="283520" y="1455490"/>
            <a:ext cx="5320498" cy="5320498"/>
          </a:xfrm>
          <a:prstGeom prst="arc">
            <a:avLst>
              <a:gd name="adj1" fmla="val 16226299"/>
              <a:gd name="adj2" fmla="val 2160759"/>
            </a:avLst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3683331" y="1208763"/>
                <a:ext cx="132440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/>
                          </m:func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31" y="1208763"/>
                <a:ext cx="1324401" cy="381515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/>
          <p:cNvCxnSpPr/>
          <p:nvPr/>
        </p:nvCxnSpPr>
        <p:spPr>
          <a:xfrm flipH="1" flipV="1">
            <a:off x="1381509" y="1969997"/>
            <a:ext cx="1539227" cy="21991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340667" y="4876800"/>
            <a:ext cx="2193486" cy="4616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Voltage Maxima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06823" y="4876800"/>
            <a:ext cx="2148280" cy="4616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Voltage Minima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104410" y="4090896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4191420" y="4307638"/>
            <a:ext cx="1" cy="668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584362" y="4102535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1671372" y="4319277"/>
            <a:ext cx="1" cy="668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115935" y="3077303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>
                <a:spLocks noChangeAspec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631757"/>
                <a:ext cx="54123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5571909" y="1081101"/>
                <a:ext cx="288758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909" y="1081101"/>
                <a:ext cx="2887585" cy="385555"/>
              </a:xfrm>
              <a:prstGeom prst="rect">
                <a:avLst/>
              </a:prstGeom>
              <a:blipFill rotWithShape="0">
                <a:blip r:embed="rId6"/>
                <a:stretch>
                  <a:fillRect l="-3165" r="-2110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5733898" y="4027944"/>
            <a:ext cx="2829464" cy="2677656"/>
          </a:xfrm>
          <a:prstGeom prst="rect">
            <a:avLst/>
          </a:prstGeom>
          <a:solidFill>
            <a:srgbClr val="FFFFCC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Reflection coefficient and wave impedance at the voltage maxima &amp; minima points are all real number (How to prove it?)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41840" y="646200"/>
              <a:ext cx="8480520" cy="597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480" y="643320"/>
                <a:ext cx="8495280" cy="59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1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/>
      <p:bldP spid="123" grpId="0" animBg="1"/>
      <p:bldP spid="124" grpId="0" animBg="1"/>
      <p:bldP spid="125" grpId="0" animBg="1"/>
      <p:bldP spid="127" grpId="0" animBg="1"/>
      <p:bldP spid="10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Finding VSWR – A Trick</a:t>
            </a:r>
            <a:endParaRPr lang="en-US" sz="4000" dirty="0"/>
          </a:p>
        </p:txBody>
      </p:sp>
      <p:sp>
        <p:nvSpPr>
          <p:cNvPr id="111" name="Content Placeholder 110"/>
          <p:cNvSpPr>
            <a:spLocks noGrp="1"/>
          </p:cNvSpPr>
          <p:nvPr>
            <p:ph idx="1"/>
          </p:nvPr>
        </p:nvSpPr>
        <p:spPr>
          <a:xfrm>
            <a:off x="5606582" y="1277464"/>
            <a:ext cx="3080218" cy="5014570"/>
          </a:xfrm>
          <a:solidFill>
            <a:srgbClr val="FFFFCC">
              <a:alpha val="50000"/>
            </a:srgb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Find the voltage maxima point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Identify the constant-r circle that the voltage maxima point is 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2400" dirty="0" smtClean="0"/>
              <a:t> value of the constant-</a:t>
            </a:r>
            <a:r>
              <a:rPr lang="en-US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lang="en-US" sz="2400" dirty="0" smtClean="0"/>
              <a:t> circle is the VSWR value!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576001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7521" y="3374653"/>
            <a:ext cx="929227" cy="9292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340667" y="4539434"/>
            <a:ext cx="2193486" cy="4616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Voltage Maxima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104410" y="3753530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4191420" y="3970272"/>
            <a:ext cx="1" cy="668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09160" y="2849400"/>
              <a:ext cx="4165200" cy="3821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8000" y="2837880"/>
                <a:ext cx="4178880" cy="38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2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19" grpId="0" animBg="1"/>
      <p:bldP spid="1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Impedance to Admittance Conversion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576001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/>
              <p:cNvSpPr txBox="1"/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8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Oval 121"/>
          <p:cNvSpPr/>
          <p:nvPr/>
        </p:nvSpPr>
        <p:spPr>
          <a:xfrm>
            <a:off x="3562503" y="4789886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631052" y="968232"/>
                <a:ext cx="2638223" cy="65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52" y="968232"/>
                <a:ext cx="2638223" cy="659668"/>
              </a:xfrm>
              <a:prstGeom prst="rect">
                <a:avLst/>
              </a:prstGeom>
              <a:blipFill rotWithShape="0">
                <a:blip r:embed="rId6"/>
                <a:stretch>
                  <a:fillRect l="-369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/>
          <p:cNvCxnSpPr/>
          <p:nvPr/>
        </p:nvCxnSpPr>
        <p:spPr>
          <a:xfrm>
            <a:off x="1100884" y="1285570"/>
            <a:ext cx="3471116" cy="488275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50"/>
                    </a:solidFill>
                  </a:rPr>
                  <a:t>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0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529280" y="1527120"/>
              <a:ext cx="7189920" cy="436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1360" y="1520280"/>
                <a:ext cx="7200720" cy="43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Transmission Lines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066800"/>
            <a:ext cx="6354762" cy="52974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84520" y="727560"/>
              <a:ext cx="7720920" cy="578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320" y="723240"/>
                <a:ext cx="7737840" cy="58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4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Impedance to Admittance Conversion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576001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/>
              <p:cNvSpPr txBox="1"/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8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Oval 121"/>
          <p:cNvSpPr/>
          <p:nvPr/>
        </p:nvSpPr>
        <p:spPr>
          <a:xfrm>
            <a:off x="3562503" y="4789886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631052" y="968232"/>
                <a:ext cx="2638223" cy="65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52" y="968232"/>
                <a:ext cx="2638223" cy="659668"/>
              </a:xfrm>
              <a:prstGeom prst="rect">
                <a:avLst/>
              </a:prstGeom>
              <a:blipFill rotWithShape="0">
                <a:blip r:embed="rId6"/>
                <a:stretch>
                  <a:fillRect l="-369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5631052" y="1577391"/>
                <a:ext cx="3201326" cy="1376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Normalized Admittance</a:t>
                </a:r>
              </a:p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52" y="1577391"/>
                <a:ext cx="3201326" cy="1376787"/>
              </a:xfrm>
              <a:prstGeom prst="rect">
                <a:avLst/>
              </a:prstGeom>
              <a:blipFill rotWithShape="0">
                <a:blip r:embed="rId7"/>
                <a:stretch>
                  <a:fillRect l="-3048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/>
              <p:cNvSpPr txBox="1"/>
              <p:nvPr/>
            </p:nvSpPr>
            <p:spPr>
              <a:xfrm>
                <a:off x="5631052" y="3031326"/>
                <a:ext cx="3076336" cy="3293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we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 smtClean="0"/>
                  <a:t> as an impedance, its corresponding reflection coefficient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52" y="3031326"/>
                <a:ext cx="3076336" cy="3293274"/>
              </a:xfrm>
              <a:prstGeom prst="rect">
                <a:avLst/>
              </a:prstGeom>
              <a:blipFill rotWithShape="0">
                <a:blip r:embed="rId8"/>
                <a:stretch>
                  <a:fillRect l="-3175" t="-1479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/>
          <p:cNvCxnSpPr/>
          <p:nvPr/>
        </p:nvCxnSpPr>
        <p:spPr>
          <a:xfrm>
            <a:off x="1100884" y="1285570"/>
            <a:ext cx="3471116" cy="488275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50"/>
                    </a:solidFill>
                  </a:rPr>
                  <a:t>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50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1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2" grpId="0" animBg="1"/>
      <p:bldP spid="1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Admittance – Another Perspective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576001"/>
            <a:ext cx="2515986" cy="251598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/>
              <p:cNvSpPr txBox="1"/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18" y="5109389"/>
                <a:ext cx="20038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8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Oval 121"/>
          <p:cNvSpPr/>
          <p:nvPr/>
        </p:nvSpPr>
        <p:spPr>
          <a:xfrm>
            <a:off x="3562503" y="4789886"/>
            <a:ext cx="160926" cy="1609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/>
          <p:cNvCxnSpPr/>
          <p:nvPr/>
        </p:nvCxnSpPr>
        <p:spPr>
          <a:xfrm>
            <a:off x="1100884" y="1285570"/>
            <a:ext cx="3471116" cy="488275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50"/>
                    </a:solidFill>
                  </a:rPr>
                  <a:t>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29" y="2061948"/>
                <a:ext cx="193040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0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5358632" y="887074"/>
            <a:ext cx="1028701" cy="1234440"/>
            <a:chOff x="7239000" y="3505200"/>
            <a:chExt cx="1028701" cy="1234440"/>
          </a:xfrm>
        </p:grpSpPr>
        <p:grpSp>
          <p:nvGrpSpPr>
            <p:cNvPr id="115" name="Group 91"/>
            <p:cNvGrpSpPr/>
            <p:nvPr/>
          </p:nvGrpSpPr>
          <p:grpSpPr>
            <a:xfrm>
              <a:off x="7239000" y="4114800"/>
              <a:ext cx="1028701" cy="624840"/>
              <a:chOff x="3505200" y="5791200"/>
              <a:chExt cx="1028701" cy="62484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3692652" y="57912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692652" y="63398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 rot="10800000">
                <a:off x="3505200" y="63733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10800000">
                <a:off x="3509772" y="58262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/>
              <p:cNvSpPr/>
              <p:nvPr/>
            </p:nvSpPr>
            <p:spPr>
              <a:xfrm>
                <a:off x="4419601" y="5959099"/>
                <a:ext cx="114300" cy="304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hape 53"/>
              <p:cNvCxnSpPr>
                <a:stCxn id="117" idx="3"/>
                <a:endCxn id="124" idx="0"/>
              </p:cNvCxnSpPr>
              <p:nvPr/>
            </p:nvCxnSpPr>
            <p:spPr>
              <a:xfrm>
                <a:off x="4363212" y="5829300"/>
                <a:ext cx="113539" cy="12979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hape 54"/>
              <p:cNvCxnSpPr>
                <a:stCxn id="120" idx="3"/>
                <a:endCxn id="124" idx="2"/>
              </p:cNvCxnSpPr>
              <p:nvPr/>
            </p:nvCxnSpPr>
            <p:spPr>
              <a:xfrm flipV="1">
                <a:off x="4363212" y="6263899"/>
                <a:ext cx="113539" cy="11404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/>
            <p:cNvSpPr txBox="1"/>
            <p:nvPr/>
          </p:nvSpPr>
          <p:spPr>
            <a:xfrm>
              <a:off x="7472082" y="3505200"/>
              <a:ext cx="63991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500" b="1" dirty="0" smtClean="0"/>
                <a:t>λ</a:t>
              </a:r>
              <a:r>
                <a:rPr lang="en-US" sz="2500" b="1" dirty="0" smtClean="0"/>
                <a:t>/4</a:t>
              </a:r>
              <a:endParaRPr lang="en-US" sz="25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/>
              <p:nvPr/>
            </p:nvSpPr>
            <p:spPr>
              <a:xfrm>
                <a:off x="7160062" y="1250063"/>
                <a:ext cx="1221938" cy="807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062" y="1250063"/>
                <a:ext cx="1221938" cy="8073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5600656" y="2438141"/>
                <a:ext cx="3224665" cy="2087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656" y="2438141"/>
                <a:ext cx="3224665" cy="2087303"/>
              </a:xfrm>
              <a:prstGeom prst="rect">
                <a:avLst/>
              </a:prstGeom>
              <a:blipFill rotWithShape="0">
                <a:blip r:embed="rId8"/>
                <a:stretch>
                  <a:fillRect l="-302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Arc 132"/>
          <p:cNvSpPr/>
          <p:nvPr/>
        </p:nvSpPr>
        <p:spPr>
          <a:xfrm rot="19462245">
            <a:off x="1663436" y="2556407"/>
            <a:ext cx="2524434" cy="2524434"/>
          </a:xfrm>
          <a:prstGeom prst="arc">
            <a:avLst>
              <a:gd name="adj1" fmla="val 16200000"/>
              <a:gd name="adj2" fmla="val 5263290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3910049" y="2586335"/>
                <a:ext cx="738151" cy="461665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49" y="2586335"/>
                <a:ext cx="738151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34166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2" grpId="0" animBg="1"/>
      <p:bldP spid="129" grpId="0" animBg="1"/>
      <p:bldP spid="133" grpId="0" animBg="1"/>
      <p:bldP spid="13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Adding Lumped Element – Series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827419" y="2194676"/>
            <a:ext cx="3291724" cy="3291724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Arc 132"/>
          <p:cNvSpPr/>
          <p:nvPr/>
        </p:nvSpPr>
        <p:spPr>
          <a:xfrm>
            <a:off x="1821445" y="2191183"/>
            <a:ext cx="3275226" cy="3317627"/>
          </a:xfrm>
          <a:prstGeom prst="arc">
            <a:avLst>
              <a:gd name="adj1" fmla="val 13154859"/>
              <a:gd name="adj2" fmla="val 16747634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5562600" y="914400"/>
            <a:ext cx="3446840" cy="2326608"/>
            <a:chOff x="5700719" y="699365"/>
            <a:chExt cx="3446840" cy="2326608"/>
          </a:xfrm>
        </p:grpSpPr>
        <p:sp>
          <p:nvSpPr>
            <p:cNvPr id="135" name="Rectangle 134"/>
            <p:cNvSpPr/>
            <p:nvPr/>
          </p:nvSpPr>
          <p:spPr>
            <a:xfrm>
              <a:off x="6236123" y="1131998"/>
              <a:ext cx="738465" cy="2677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443391" y="1600803"/>
              <a:ext cx="234402" cy="6250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hape 16"/>
            <p:cNvCxnSpPr>
              <a:stCxn id="135" idx="3"/>
              <a:endCxn id="136" idx="0"/>
            </p:cNvCxnSpPr>
            <p:nvPr/>
          </p:nvCxnSpPr>
          <p:spPr>
            <a:xfrm>
              <a:off x="6974587" y="1265849"/>
              <a:ext cx="586006" cy="334955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hape 17"/>
            <p:cNvCxnSpPr>
              <a:stCxn id="136" idx="2"/>
            </p:cNvCxnSpPr>
            <p:nvPr/>
          </p:nvCxnSpPr>
          <p:spPr>
            <a:xfrm rot="5400000">
              <a:off x="6441414" y="1485184"/>
              <a:ext cx="378486" cy="1859875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0800000">
              <a:off x="5700722" y="1265849"/>
              <a:ext cx="5239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6895660" y="2512691"/>
                  <a:ext cx="2251899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660" y="2512691"/>
                  <a:ext cx="2251899" cy="5132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295431" y="699365"/>
                  <a:ext cx="5721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431" y="699365"/>
                  <a:ext cx="5721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8085" r="-17021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/>
          <p:cNvGrpSpPr/>
          <p:nvPr/>
        </p:nvGrpSpPr>
        <p:grpSpPr>
          <a:xfrm>
            <a:off x="5562600" y="3505200"/>
            <a:ext cx="3525767" cy="2742779"/>
            <a:chOff x="5700719" y="295223"/>
            <a:chExt cx="3525767" cy="2742779"/>
          </a:xfrm>
        </p:grpSpPr>
        <p:sp>
          <p:nvSpPr>
            <p:cNvPr id="143" name="Rectangle 142"/>
            <p:cNvSpPr/>
            <p:nvPr/>
          </p:nvSpPr>
          <p:spPr>
            <a:xfrm>
              <a:off x="6236123" y="1131998"/>
              <a:ext cx="738465" cy="2677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443391" y="1600803"/>
              <a:ext cx="234402" cy="6250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hape 16"/>
            <p:cNvCxnSpPr>
              <a:stCxn id="143" idx="3"/>
              <a:endCxn id="144" idx="0"/>
            </p:cNvCxnSpPr>
            <p:nvPr/>
          </p:nvCxnSpPr>
          <p:spPr>
            <a:xfrm>
              <a:off x="6974587" y="1265849"/>
              <a:ext cx="586006" cy="334955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hape 17"/>
            <p:cNvCxnSpPr>
              <a:stCxn id="144" idx="2"/>
            </p:cNvCxnSpPr>
            <p:nvPr/>
          </p:nvCxnSpPr>
          <p:spPr>
            <a:xfrm rot="5400000">
              <a:off x="6441414" y="1485184"/>
              <a:ext cx="378486" cy="1859875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0800000">
              <a:off x="5700722" y="1265849"/>
              <a:ext cx="5239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6974587" y="2524720"/>
                  <a:ext cx="2251899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4587" y="2524720"/>
                  <a:ext cx="2251899" cy="51328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Box 148"/>
                <p:cNvSpPr txBox="1"/>
                <p:nvPr/>
              </p:nvSpPr>
              <p:spPr>
                <a:xfrm>
                  <a:off x="6295431" y="295223"/>
                  <a:ext cx="600229" cy="7586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431" y="295223"/>
                  <a:ext cx="600229" cy="758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/>
          <p:cNvSpPr txBox="1"/>
          <p:nvPr/>
        </p:nvSpPr>
        <p:spPr>
          <a:xfrm>
            <a:off x="1752600" y="1828800"/>
            <a:ext cx="1130438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Series 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64699" y="3048000"/>
            <a:ext cx="1164101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Series C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1" name="Arc 150"/>
          <p:cNvSpPr/>
          <p:nvPr/>
        </p:nvSpPr>
        <p:spPr>
          <a:xfrm>
            <a:off x="1823068" y="2182905"/>
            <a:ext cx="3297205" cy="3317627"/>
          </a:xfrm>
          <a:prstGeom prst="arc">
            <a:avLst>
              <a:gd name="adj1" fmla="val 11052384"/>
              <a:gd name="adj2" fmla="val 13118167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366025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3" grpId="0" animBg="1"/>
      <p:bldP spid="106" grpId="0" animBg="1"/>
      <p:bldP spid="150" grpId="0" animBg="1"/>
      <p:bldP spid="1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Adding Lumped Element – Shunt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600" y="1110434"/>
            <a:ext cx="5396969" cy="5290366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2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917" r="-125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/>
          <p:cNvSpPr/>
          <p:nvPr/>
        </p:nvSpPr>
        <p:spPr>
          <a:xfrm>
            <a:off x="1668887" y="2576001"/>
            <a:ext cx="2515986" cy="2515986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>
                <a:spLocks noChangeAspec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09" y="2294391"/>
                <a:ext cx="54123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/>
          <p:cNvSpPr/>
          <p:nvPr/>
        </p:nvSpPr>
        <p:spPr>
          <a:xfrm>
            <a:off x="2115935" y="2739937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106" name="TextBox 105"/>
          <p:cNvSpPr txBox="1"/>
          <p:nvPr/>
        </p:nvSpPr>
        <p:spPr>
          <a:xfrm>
            <a:off x="4287216" y="4948535"/>
            <a:ext cx="1109919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Shunt 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951878" y="4365674"/>
            <a:ext cx="1143583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Shunt C</a:t>
            </a:r>
            <a:endParaRPr lang="en-US" sz="2400" dirty="0">
              <a:solidFill>
                <a:srgbClr val="C00000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5530584" y="1475882"/>
            <a:ext cx="3574587" cy="1765126"/>
            <a:chOff x="5530584" y="1475882"/>
            <a:chExt cx="3574587" cy="1765126"/>
          </a:xfrm>
        </p:grpSpPr>
        <p:sp>
          <p:nvSpPr>
            <p:cNvPr id="136" name="Rectangle 135"/>
            <p:cNvSpPr/>
            <p:nvPr/>
          </p:nvSpPr>
          <p:spPr>
            <a:xfrm>
              <a:off x="7305272" y="1815838"/>
              <a:ext cx="234402" cy="6250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hape 16"/>
            <p:cNvCxnSpPr>
              <a:endCxn id="136" idx="0"/>
            </p:cNvCxnSpPr>
            <p:nvPr/>
          </p:nvCxnSpPr>
          <p:spPr>
            <a:xfrm>
              <a:off x="5530584" y="1475882"/>
              <a:ext cx="1891889" cy="339956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hape 17"/>
            <p:cNvCxnSpPr>
              <a:stCxn id="136" idx="2"/>
            </p:cNvCxnSpPr>
            <p:nvPr/>
          </p:nvCxnSpPr>
          <p:spPr>
            <a:xfrm rot="5400000">
              <a:off x="6305069" y="1702998"/>
              <a:ext cx="379490" cy="1855319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6457423" y="1491367"/>
              <a:ext cx="3" cy="274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6757541" y="2727726"/>
                  <a:ext cx="2347630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541" y="2727726"/>
                  <a:ext cx="2347630" cy="5132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672105" y="1752600"/>
                  <a:ext cx="572143" cy="7586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105" y="1752600"/>
                  <a:ext cx="572143" cy="7586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ectangle 126"/>
            <p:cNvSpPr/>
            <p:nvPr/>
          </p:nvSpPr>
          <p:spPr>
            <a:xfrm rot="5400000">
              <a:off x="6098003" y="2000979"/>
              <a:ext cx="738465" cy="2677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6467235" y="2501638"/>
              <a:ext cx="0" cy="315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5530584" y="4347507"/>
            <a:ext cx="3574587" cy="1765126"/>
            <a:chOff x="5597765" y="4347507"/>
            <a:chExt cx="3574587" cy="17651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Box 148"/>
                <p:cNvSpPr txBox="1"/>
                <p:nvPr/>
              </p:nvSpPr>
              <p:spPr>
                <a:xfrm>
                  <a:off x="5710781" y="4888468"/>
                  <a:ext cx="6002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781" y="4888468"/>
                  <a:ext cx="60022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347" r="-15306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Rectangle 150"/>
            <p:cNvSpPr/>
            <p:nvPr/>
          </p:nvSpPr>
          <p:spPr>
            <a:xfrm>
              <a:off x="7372453" y="4687463"/>
              <a:ext cx="234402" cy="6250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hape 16"/>
            <p:cNvCxnSpPr>
              <a:endCxn id="151" idx="0"/>
            </p:cNvCxnSpPr>
            <p:nvPr/>
          </p:nvCxnSpPr>
          <p:spPr>
            <a:xfrm>
              <a:off x="5597765" y="4347507"/>
              <a:ext cx="1891889" cy="339956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hape 17"/>
            <p:cNvCxnSpPr>
              <a:stCxn id="151" idx="2"/>
            </p:cNvCxnSpPr>
            <p:nvPr/>
          </p:nvCxnSpPr>
          <p:spPr>
            <a:xfrm rot="5400000">
              <a:off x="6372250" y="4574623"/>
              <a:ext cx="379490" cy="1855319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6524604" y="4362992"/>
              <a:ext cx="3" cy="274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6824722" y="5599351"/>
                  <a:ext cx="2347630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722" y="5599351"/>
                  <a:ext cx="2347630" cy="51328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Rectangle 156"/>
            <p:cNvSpPr/>
            <p:nvPr/>
          </p:nvSpPr>
          <p:spPr>
            <a:xfrm rot="5400000">
              <a:off x="6165184" y="4872604"/>
              <a:ext cx="738465" cy="2677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8" name="Straight Connector 157"/>
            <p:cNvCxnSpPr/>
            <p:nvPr/>
          </p:nvCxnSpPr>
          <p:spPr>
            <a:xfrm flipV="1">
              <a:off x="6534416" y="5373263"/>
              <a:ext cx="0" cy="315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/>
              <p:cNvSpPr txBox="1"/>
              <p:nvPr/>
            </p:nvSpPr>
            <p:spPr>
              <a:xfrm>
                <a:off x="2209800" y="5024735"/>
                <a:ext cx="2003818" cy="461665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Admittance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024735"/>
                <a:ext cx="2003818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48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Connector 160"/>
          <p:cNvCxnSpPr/>
          <p:nvPr/>
        </p:nvCxnSpPr>
        <p:spPr>
          <a:xfrm>
            <a:off x="1100884" y="1285570"/>
            <a:ext cx="3471116" cy="4882755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2905011" y="2721777"/>
            <a:ext cx="2214131" cy="221413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3" name="Arc 162"/>
          <p:cNvSpPr/>
          <p:nvPr/>
        </p:nvSpPr>
        <p:spPr>
          <a:xfrm>
            <a:off x="2920737" y="2731398"/>
            <a:ext cx="2193209" cy="2221602"/>
          </a:xfrm>
          <a:prstGeom prst="arc">
            <a:avLst>
              <a:gd name="adj1" fmla="val 6655352"/>
              <a:gd name="adj2" fmla="val 9974396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c 163"/>
          <p:cNvSpPr/>
          <p:nvPr/>
        </p:nvSpPr>
        <p:spPr>
          <a:xfrm>
            <a:off x="2916674" y="2735910"/>
            <a:ext cx="2194949" cy="2208544"/>
          </a:xfrm>
          <a:prstGeom prst="arc">
            <a:avLst>
              <a:gd name="adj1" fmla="val 3436484"/>
              <a:gd name="adj2" fmla="val 6600403"/>
            </a:avLst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562503" y="4789886"/>
            <a:ext cx="160926" cy="160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0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6" grpId="0" animBg="1"/>
      <p:bldP spid="150" grpId="0" animBg="1"/>
      <p:bldP spid="159" grpId="0" animBg="1"/>
      <p:bldP spid="162" grpId="0" animBg="1"/>
      <p:bldP spid="163" grpId="0" animBg="1"/>
      <p:bldP spid="164" grpId="0" animBg="1"/>
      <p:bldP spid="16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941203" y="1752430"/>
            <a:ext cx="1806318" cy="853347"/>
            <a:chOff x="6072867" y="1447800"/>
            <a:chExt cx="3094392" cy="1461862"/>
          </a:xfrm>
        </p:grpSpPr>
        <p:sp>
          <p:nvSpPr>
            <p:cNvPr id="8" name="Rectangle 7"/>
            <p:cNvSpPr/>
            <p:nvPr/>
          </p:nvSpPr>
          <p:spPr>
            <a:xfrm>
              <a:off x="6595017" y="1447800"/>
              <a:ext cx="720185" cy="2610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72400" y="1905000"/>
              <a:ext cx="2286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hape 9"/>
            <p:cNvCxnSpPr>
              <a:stCxn id="8" idx="3"/>
              <a:endCxn id="9" idx="0"/>
            </p:cNvCxnSpPr>
            <p:nvPr/>
          </p:nvCxnSpPr>
          <p:spPr>
            <a:xfrm>
              <a:off x="7315201" y="1578338"/>
              <a:ext cx="571500" cy="32666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hape 10"/>
            <p:cNvCxnSpPr>
              <a:stCxn id="9" idx="2"/>
            </p:cNvCxnSpPr>
            <p:nvPr/>
          </p:nvCxnSpPr>
          <p:spPr>
            <a:xfrm rot="5400000">
              <a:off x="6795226" y="1792242"/>
              <a:ext cx="369117" cy="1813836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6072869" y="1578338"/>
              <a:ext cx="510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068272" y="1828800"/>
              <a:ext cx="1098987" cy="108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b="1" i="1" dirty="0" smtClean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3500" b="1" i="1" baseline="-25000" dirty="0" smtClean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en-US" sz="35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8725" y="837517"/>
            <a:ext cx="828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Given</a:t>
            </a:r>
            <a:r>
              <a:rPr lang="en-US" sz="2400" dirty="0" smtClean="0">
                <a:solidFill>
                  <a:schemeClr val="tx2"/>
                </a:solidFill>
              </a:rPr>
              <a:t>: Z</a:t>
            </a:r>
            <a:r>
              <a:rPr lang="en-US" sz="2400" baseline="-25000" dirty="0" smtClean="0">
                <a:solidFill>
                  <a:schemeClr val="tx2"/>
                </a:solidFill>
              </a:rPr>
              <a:t>L</a:t>
            </a:r>
            <a:r>
              <a:rPr lang="en-US" sz="2400" dirty="0" smtClean="0">
                <a:solidFill>
                  <a:schemeClr val="tx2"/>
                </a:solidFill>
              </a:rPr>
              <a:t>= 10 + j25, Z</a:t>
            </a:r>
            <a:r>
              <a:rPr lang="en-US" sz="2400" baseline="-25000" dirty="0" smtClean="0">
                <a:solidFill>
                  <a:schemeClr val="tx2"/>
                </a:solidFill>
              </a:rPr>
              <a:t>0</a:t>
            </a:r>
            <a:r>
              <a:rPr lang="en-US" sz="2400" dirty="0" smtClean="0">
                <a:solidFill>
                  <a:schemeClr val="tx2"/>
                </a:solidFill>
              </a:rPr>
              <a:t>=50 </a:t>
            </a:r>
            <a:r>
              <a:rPr lang="el-GR" sz="2400" dirty="0" smtClean="0">
                <a:solidFill>
                  <a:schemeClr val="tx2"/>
                </a:solidFill>
              </a:rPr>
              <a:t>Ω</a:t>
            </a:r>
            <a:r>
              <a:rPr lang="en-US" sz="2400" dirty="0" smtClean="0">
                <a:solidFill>
                  <a:schemeClr val="tx2"/>
                </a:solidFill>
              </a:rPr>
              <a:t>, L presents an 0.4 </a:t>
            </a:r>
            <a:r>
              <a:rPr lang="en-US" sz="2400" dirty="0" err="1" smtClean="0">
                <a:solidFill>
                  <a:schemeClr val="tx2"/>
                </a:solidFill>
              </a:rPr>
              <a:t>nH</a:t>
            </a:r>
            <a:r>
              <a:rPr lang="en-US" sz="2400" dirty="0" smtClean="0">
                <a:solidFill>
                  <a:schemeClr val="tx2"/>
                </a:solidFill>
              </a:rPr>
              <a:t> inductor</a:t>
            </a:r>
          </a:p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Find</a:t>
            </a:r>
            <a:r>
              <a:rPr lang="en-US" sz="2400" dirty="0" smtClean="0">
                <a:solidFill>
                  <a:schemeClr val="tx2"/>
                </a:solidFill>
              </a:rPr>
              <a:t>: Input impedance at 10 GHz </a:t>
            </a:r>
            <a:endParaRPr lang="en-US" sz="2400" baseline="-250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9802" y="1142830"/>
            <a:ext cx="4587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i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35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1143000" y="1752600"/>
          <a:ext cx="271630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282700" imgH="431800" progId="Equation.3">
                  <p:embed/>
                </p:oleObj>
              </mc:Choice>
              <mc:Fallback>
                <p:oleObj name="Equation" r:id="rId3" imgW="1282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2716306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3400" y="1981200"/>
            <a:ext cx="46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(1)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656" y="2667000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(2)  Find z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 on Smith Chart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40907" y="3725766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3429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(3)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>
            <p:extLst/>
          </p:nvPr>
        </p:nvGraphicFramePr>
        <p:xfrm>
          <a:off x="987152" y="3363899"/>
          <a:ext cx="41417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1955800" imgH="457200" progId="Equation.3">
                  <p:embed/>
                </p:oleObj>
              </mc:Choice>
              <mc:Fallback>
                <p:oleObj name="Equation" r:id="rId5" imgW="195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152" y="3363899"/>
                        <a:ext cx="41417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219200" y="4267200"/>
            <a:ext cx="29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Normalized to be j0.5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4724400"/>
            <a:ext cx="357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(4) Move along constant-</a:t>
            </a:r>
            <a:r>
              <a:rPr lang="en-US" sz="2400" b="1" i="1" dirty="0" smtClean="0">
                <a:solidFill>
                  <a:srgbClr val="FF0000"/>
                </a:solidFill>
              </a:rPr>
              <a:t>r</a:t>
            </a:r>
            <a:r>
              <a:rPr lang="en-US" sz="2400" b="1" dirty="0" smtClean="0">
                <a:solidFill>
                  <a:srgbClr val="FF0000"/>
                </a:solidFill>
              </a:rPr>
              <a:t> circle by 0.5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rc 24"/>
          <p:cNvSpPr/>
          <p:nvPr/>
        </p:nvSpPr>
        <p:spPr>
          <a:xfrm>
            <a:off x="5698994" y="3412639"/>
            <a:ext cx="2093260" cy="2093260"/>
          </a:xfrm>
          <a:prstGeom prst="arc">
            <a:avLst>
              <a:gd name="adj1" fmla="val 13444284"/>
              <a:gd name="adj2" fmla="val 15666997"/>
            </a:avLst>
          </a:prstGeom>
          <a:ln w="57150"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505470" y="3352426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4015" y="3279853"/>
            <a:ext cx="7088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5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endParaRPr lang="en-US" sz="3500" b="1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586972" y="2731159"/>
            <a:ext cx="4047727" cy="3967775"/>
            <a:chOff x="3554022" y="1334141"/>
            <a:chExt cx="5396969" cy="5290366"/>
          </a:xfrm>
        </p:grpSpPr>
        <p:cxnSp>
          <p:nvCxnSpPr>
            <p:cNvPr id="29" name="Straight Connector 28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5000" r="-20000" b="-4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7222" r="-33333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0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3" grpId="0"/>
      <p:bldP spid="24" grpId="0"/>
      <p:bldP spid="25" grpId="0" animBg="1"/>
      <p:bldP spid="27" grpId="0" animBg="1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Magic Design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914400"/>
            <a:ext cx="4724400" cy="592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48" y="3843607"/>
            <a:ext cx="3533840" cy="270959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Magic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19400" y="974726"/>
            <a:ext cx="5867400" cy="52534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Angle scale</a:t>
            </a:r>
          </a:p>
          <a:p>
            <a:pPr lvl="1"/>
            <a:r>
              <a:rPr lang="en-US" sz="2400" dirty="0" smtClean="0"/>
              <a:t>In both degree and wavelength</a:t>
            </a:r>
          </a:p>
          <a:p>
            <a:pPr lvl="1"/>
            <a:r>
              <a:rPr lang="en-US" sz="2400" dirty="0" smtClean="0"/>
              <a:t>Has both “towards generator” and “towards load” scales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99" y="914399"/>
            <a:ext cx="2141105" cy="268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 rot="16608383">
            <a:off x="-1023451" y="4967955"/>
            <a:ext cx="3083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Wavelength towards </a:t>
            </a:r>
            <a:r>
              <a:rPr lang="en-US" dirty="0">
                <a:solidFill>
                  <a:srgbClr val="C00000"/>
                </a:solidFill>
              </a:rPr>
              <a:t>generator</a:t>
            </a: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701874" y="5174506"/>
            <a:ext cx="441126" cy="832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919672"/>
            <a:ext cx="3893640" cy="25574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4572000" y="2870721"/>
            <a:ext cx="360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Wavelength towards generator scale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97711" y="3149636"/>
            <a:ext cx="3088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Wavelength towards load scale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00700" y="3440668"/>
            <a:ext cx="1377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Degree scale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64606" y="3241444"/>
            <a:ext cx="240794" cy="1025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92643" y="3518968"/>
            <a:ext cx="160457" cy="8244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90991" y="3821076"/>
            <a:ext cx="80229" cy="5584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3399" y="1905000"/>
            <a:ext cx="457201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33399" y="2209800"/>
            <a:ext cx="351220" cy="16283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375350" y="1107148"/>
            <a:ext cx="457201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75350" y="1411948"/>
            <a:ext cx="3349050" cy="25192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411920" y="1033560"/>
              <a:ext cx="7169400" cy="3026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1480" y="1029960"/>
                <a:ext cx="7185240" cy="30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9520" y="108000"/>
              <a:ext cx="3561840" cy="6022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00" y="95760"/>
                <a:ext cx="3574800" cy="60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9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Magic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19400" y="974726"/>
            <a:ext cx="5867400" cy="52534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VSWR Scale</a:t>
            </a:r>
          </a:p>
          <a:p>
            <a:pPr lvl="1"/>
            <a:r>
              <a:rPr lang="en-US" sz="2400" dirty="0" smtClean="0"/>
              <a:t>In both degree and wavelength</a:t>
            </a:r>
          </a:p>
          <a:p>
            <a:pPr lvl="1"/>
            <a:r>
              <a:rPr lang="en-US" sz="2400" dirty="0" smtClean="0"/>
              <a:t>Has both “towards generator” and “towards load” scales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914399"/>
            <a:ext cx="2141105" cy="268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617101" y="2971800"/>
            <a:ext cx="1109469" cy="397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4799" y="3369040"/>
            <a:ext cx="1018609" cy="230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50" y="3604074"/>
            <a:ext cx="6091237" cy="31898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2" name="Rectangle 21"/>
          <p:cNvSpPr/>
          <p:nvPr/>
        </p:nvSpPr>
        <p:spPr>
          <a:xfrm rot="2738323">
            <a:off x="1570378" y="4474748"/>
            <a:ext cx="128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VSWR Scale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66840" y="2503800"/>
              <a:ext cx="284040" cy="578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560" y="2494800"/>
                <a:ext cx="304920" cy="6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2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Magic Design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9003"/>
          <a:stretch/>
        </p:blipFill>
        <p:spPr bwMode="auto">
          <a:xfrm>
            <a:off x="1981200" y="910844"/>
            <a:ext cx="5181600" cy="591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4007" y="2097156"/>
            <a:ext cx="2515986" cy="2515986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>
                <a:spLocks noChangeAspect="1"/>
              </p:cNvSpPr>
              <p:nvPr/>
            </p:nvSpPr>
            <p:spPr>
              <a:xfrm>
                <a:off x="3124200" y="1938188"/>
                <a:ext cx="541238" cy="492443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938188"/>
                <a:ext cx="54123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3657600" y="2362200"/>
            <a:ext cx="160926" cy="1609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3314007" y="3355149"/>
            <a:ext cx="0" cy="296945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62200" y="6106708"/>
            <a:ext cx="932232" cy="37029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127" y="6400800"/>
            <a:ext cx="200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VSWR Reading</a:t>
            </a:r>
            <a:endParaRPr 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188880" y="1512360"/>
              <a:ext cx="2837880" cy="46947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7720" y="1506960"/>
                <a:ext cx="2851560" cy="47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4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950271"/>
            <a:ext cx="6072589" cy="227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 Matching network (MN) eliminates reflections at terminal MM’ for waves incident from the source</a:t>
                </a:r>
              </a:p>
              <a:p>
                <a:pPr lvl="1"/>
                <a:r>
                  <a:rPr lang="en-US" sz="2000" dirty="0" smtClean="0"/>
                  <a:t>MN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, even though the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r>
                  <a:rPr lang="en-US" sz="2400" dirty="0"/>
                  <a:t> Recalled the definition for “matched load”</a:t>
                </a:r>
              </a:p>
              <a:p>
                <a:pPr lvl="1"/>
                <a:r>
                  <a:rPr lang="en-US" sz="2000" dirty="0"/>
                  <a:t>No reflection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𝑉𝑆𝑊𝑅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74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085640" y="3066480"/>
              <a:ext cx="5000760" cy="342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3760" y="3053520"/>
                <a:ext cx="5016960" cy="34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2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618662"/>
            <a:ext cx="5657850" cy="1965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Coaxial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8153400" cy="52534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Consist of a center conductor and a ground shield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Provide very good shielding of the signal, extremely small leakage</a:t>
            </a:r>
            <a:endParaRPr lang="en-US" sz="2400" dirty="0"/>
          </a:p>
        </p:txBody>
      </p:sp>
      <p:pic>
        <p:nvPicPr>
          <p:cNvPr id="13314" name="Picture 2" descr="http://www.phy.davidson.edu/stuhome/phstewart/IL/speed/coaxl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03" y="4967533"/>
            <a:ext cx="204134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computercablestore.com/images/products/No%20Manufacturer/0-RG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03" y="4963816"/>
            <a:ext cx="1940312" cy="145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tucsonjacks.com/yahoo_site_admin/assets/images/Coaxial_Cable.236164313_st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11082"/>
            <a:ext cx="1760703" cy="17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213640" y="2529000"/>
              <a:ext cx="5590080" cy="362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960" y="2518920"/>
                <a:ext cx="5597640" cy="36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590120" y="4002840"/>
              <a:ext cx="4781160" cy="2442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8240" y="3999600"/>
                <a:ext cx="4795560" cy="24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79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Example Matching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 Recall “</a:t>
                </a:r>
                <a:r>
                  <a:rPr lang="en-US" sz="2800" dirty="0" err="1" smtClean="0"/>
                  <a:t>quarterwave</a:t>
                </a:r>
                <a:r>
                  <a:rPr lang="en-US" sz="2800" dirty="0" smtClean="0"/>
                  <a:t> transformer”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 smtClean="0"/>
                  <a:t> can be transformed to any impedance as long as it’s real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Group 91"/>
          <p:cNvGrpSpPr>
            <a:grpSpLocks noChangeAspect="1"/>
          </p:cNvGrpSpPr>
          <p:nvPr/>
        </p:nvGrpSpPr>
        <p:grpSpPr>
          <a:xfrm>
            <a:off x="3164975" y="3290790"/>
            <a:ext cx="1770880" cy="1075644"/>
            <a:chOff x="3505200" y="5791200"/>
            <a:chExt cx="1028701" cy="624840"/>
          </a:xfrm>
        </p:grpSpPr>
        <p:sp>
          <p:nvSpPr>
            <p:cNvPr id="8" name="Rectangle 7"/>
            <p:cNvSpPr/>
            <p:nvPr/>
          </p:nvSpPr>
          <p:spPr>
            <a:xfrm>
              <a:off x="3692652" y="5791200"/>
              <a:ext cx="67056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92652" y="6339840"/>
              <a:ext cx="67056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3505200" y="6373368"/>
              <a:ext cx="1828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3509772" y="5826252"/>
              <a:ext cx="1828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419601" y="5959099"/>
              <a:ext cx="114300" cy="30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hape 53"/>
            <p:cNvCxnSpPr>
              <a:stCxn id="8" idx="3"/>
              <a:endCxn id="12" idx="0"/>
            </p:cNvCxnSpPr>
            <p:nvPr/>
          </p:nvCxnSpPr>
          <p:spPr>
            <a:xfrm>
              <a:off x="4363212" y="5829300"/>
              <a:ext cx="113539" cy="129799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hape 54"/>
            <p:cNvCxnSpPr>
              <a:stCxn id="9" idx="3"/>
              <a:endCxn id="12" idx="2"/>
            </p:cNvCxnSpPr>
            <p:nvPr/>
          </p:nvCxnSpPr>
          <p:spPr>
            <a:xfrm flipV="1">
              <a:off x="4363212" y="6263899"/>
              <a:ext cx="113539" cy="114041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744883" y="2746757"/>
            <a:ext cx="6399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500" b="1" dirty="0" smtClean="0"/>
              <a:t>λ</a:t>
            </a:r>
            <a:r>
              <a:rPr lang="en-US" sz="2500" b="1" dirty="0" smtClean="0"/>
              <a:t>/4</a:t>
            </a:r>
            <a:endParaRPr lang="en-US" sz="2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479798" y="5136206"/>
                <a:ext cx="1221938" cy="807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798" y="5136206"/>
                <a:ext cx="1221938" cy="807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989823" y="3657509"/>
                <a:ext cx="3848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23" y="3657509"/>
                <a:ext cx="38484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438400" y="3660996"/>
                <a:ext cx="483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660996"/>
                <a:ext cx="48365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24" r="-759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364560" y="3594240"/>
              <a:ext cx="1400760" cy="2578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1680" y="3588120"/>
                <a:ext cx="1414080" cy="25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6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Quarterwave</a:t>
            </a:r>
            <a:r>
              <a:rPr lang="en-US" dirty="0" smtClean="0"/>
              <a:t> Transformers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Convert short circuit to open circuit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3586" y="2103532"/>
            <a:ext cx="1154350" cy="13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3586" y="3048000"/>
            <a:ext cx="1154350" cy="13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10800000">
            <a:off x="960893" y="3105717"/>
            <a:ext cx="314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968764" y="2163873"/>
            <a:ext cx="314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53"/>
          <p:cNvCxnSpPr>
            <a:stCxn id="8" idx="3"/>
          </p:cNvCxnSpPr>
          <p:nvPr/>
        </p:nvCxnSpPr>
        <p:spPr>
          <a:xfrm>
            <a:off x="2437936" y="2169120"/>
            <a:ext cx="195455" cy="748150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54"/>
          <p:cNvCxnSpPr>
            <a:stCxn id="9" idx="3"/>
          </p:cNvCxnSpPr>
          <p:nvPr/>
        </p:nvCxnSpPr>
        <p:spPr>
          <a:xfrm flipV="1">
            <a:off x="2437937" y="2917270"/>
            <a:ext cx="195454" cy="19631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40801" y="1559499"/>
            <a:ext cx="6399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500" b="1" dirty="0" smtClean="0"/>
              <a:t>λ</a:t>
            </a:r>
            <a:r>
              <a:rPr lang="en-US" sz="2500" b="1" dirty="0" smtClean="0"/>
              <a:t>/4</a:t>
            </a:r>
            <a:endParaRPr lang="en-US" sz="2500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2051000" y="2356686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Short Circuit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883355" y="1559499"/>
                <a:ext cx="1883400" cy="7468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355" y="1559499"/>
                <a:ext cx="1883400" cy="7468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861499" y="2369098"/>
            <a:ext cx="3368101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You can create an open circuit by a short circuit!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5716" y="4676875"/>
            <a:ext cx="1154350" cy="13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75716" y="5621343"/>
            <a:ext cx="1154350" cy="13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953023" y="5679060"/>
            <a:ext cx="314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960894" y="4737216"/>
            <a:ext cx="3148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32931" y="4132842"/>
            <a:ext cx="6399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500" b="1" dirty="0" smtClean="0"/>
              <a:t>λ</a:t>
            </a:r>
            <a:r>
              <a:rPr lang="en-US" sz="2500" b="1" dirty="0" smtClean="0"/>
              <a:t>/4</a:t>
            </a:r>
            <a:endParaRPr lang="en-US" sz="2500" b="1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2039924" y="4930029"/>
            <a:ext cx="1736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Open Circuit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437936" y="4737216"/>
            <a:ext cx="203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30066" y="5682870"/>
            <a:ext cx="203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905211" y="4408553"/>
                <a:ext cx="1911101" cy="6792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11" y="4408553"/>
                <a:ext cx="1911101" cy="679225"/>
              </a:xfrm>
              <a:prstGeom prst="rect">
                <a:avLst/>
              </a:prstGeom>
              <a:blipFill rotWithShape="0">
                <a:blip r:embed="rId3"/>
                <a:stretch>
                  <a:fillRect l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4883355" y="5218152"/>
            <a:ext cx="3368101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You can create an short circuit by an open circuit! 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4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7" grpId="0" animBg="1"/>
      <p:bldP spid="3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Quarterwave</a:t>
            </a:r>
            <a:r>
              <a:rPr lang="en-US" dirty="0" smtClean="0"/>
              <a:t> Transformer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76" y="990600"/>
            <a:ext cx="4876800" cy="14734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8965" y="4605114"/>
            <a:ext cx="8229600" cy="549274"/>
          </a:xfrm>
          <a:solidFill>
            <a:srgbClr val="FFFF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What’s the problem with complex impedance?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954978" y="1542659"/>
                <a:ext cx="1330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l-GR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978" y="1542659"/>
                <a:ext cx="13300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257" t="-27869" r="-13303" b="-45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48965" y="1542659"/>
                <a:ext cx="11252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5" y="1542659"/>
                <a:ext cx="112524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946" r="-7027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779840" y="835920"/>
              <a:ext cx="7151760" cy="566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2280" y="827280"/>
                <a:ext cx="7171920" cy="56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Matching Complex Impedance with </a:t>
            </a:r>
            <a:r>
              <a:rPr lang="en-US" sz="2400" dirty="0" err="1" smtClean="0"/>
              <a:t>Quarterwave</a:t>
            </a:r>
            <a:r>
              <a:rPr lang="en-US" sz="2400" dirty="0" smtClean="0"/>
              <a:t> Transformer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31" y="862612"/>
            <a:ext cx="5562600" cy="216901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86000" y="2831194"/>
            <a:ext cx="4023503" cy="3944029"/>
            <a:chOff x="3554022" y="1334141"/>
            <a:chExt cx="5396969" cy="5290366"/>
          </a:xfrm>
        </p:grpSpPr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000" r="-20000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429" r="-34286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786760" y="851760"/>
              <a:ext cx="6077520" cy="5715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9920" y="849240"/>
                <a:ext cx="6087240" cy="57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3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Lumped Element Matching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Strategy: Match real and imaginary parts separately</a:t>
            </a:r>
            <a:endParaRPr lang="en-US" sz="2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16382"/>
            <a:ext cx="5981700" cy="21107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320003"/>
            <a:ext cx="5859780" cy="21259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836880" y="2333520"/>
              <a:ext cx="2561040" cy="172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0400" y="2329920"/>
                <a:ext cx="2573640" cy="17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6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 cstate="print"/>
          <a:srcRect r="1216"/>
          <a:stretch>
            <a:fillRect/>
          </a:stretch>
        </p:blipFill>
        <p:spPr bwMode="auto">
          <a:xfrm>
            <a:off x="3581400" y="2217420"/>
            <a:ext cx="5455818" cy="464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37295" y="2969946"/>
            <a:ext cx="384160" cy="303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(1)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Arc 13"/>
          <p:cNvSpPr/>
          <p:nvPr/>
        </p:nvSpPr>
        <p:spPr bwMode="auto">
          <a:xfrm>
            <a:off x="4128307" y="3430488"/>
            <a:ext cx="2890757" cy="2561153"/>
          </a:xfrm>
          <a:prstGeom prst="arc">
            <a:avLst>
              <a:gd name="adj1" fmla="val 16200000"/>
              <a:gd name="adj2" fmla="val 1859177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9822" y="3095368"/>
            <a:ext cx="384160" cy="303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(2)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Arc 16"/>
          <p:cNvSpPr/>
          <p:nvPr/>
        </p:nvSpPr>
        <p:spPr bwMode="auto">
          <a:xfrm flipH="1">
            <a:off x="5721454" y="3692533"/>
            <a:ext cx="1491570" cy="1793867"/>
          </a:xfrm>
          <a:prstGeom prst="arc">
            <a:avLst>
              <a:gd name="adj1" fmla="val 16200000"/>
              <a:gd name="adj2" fmla="val 2152261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64401" y="4036026"/>
            <a:ext cx="384160" cy="303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(3)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Lumped Element Matching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3158" y="3399318"/>
            <a:ext cx="213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Step 1: </a:t>
            </a:r>
            <a:r>
              <a:rPr lang="en-US" sz="2400" dirty="0" smtClean="0">
                <a:solidFill>
                  <a:schemeClr val="tx2"/>
                </a:solidFill>
              </a:rPr>
              <a:t>Find y</a:t>
            </a:r>
            <a:r>
              <a:rPr lang="en-US" sz="2400" baseline="-25000" dirty="0" smtClean="0">
                <a:solidFill>
                  <a:schemeClr val="tx2"/>
                </a:solidFill>
              </a:rPr>
              <a:t>L</a:t>
            </a:r>
            <a:endParaRPr lang="en-US" sz="2400" baseline="-250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158" y="3837319"/>
            <a:ext cx="3098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Step 2: </a:t>
            </a:r>
            <a:r>
              <a:rPr lang="en-US" sz="2400" dirty="0" smtClean="0">
                <a:solidFill>
                  <a:schemeClr val="tx2"/>
                </a:solidFill>
              </a:rPr>
              <a:t>Move along const-SWR circle to intersect with r</a:t>
            </a:r>
            <a:r>
              <a:rPr lang="en-US" sz="2400" baseline="-25000" dirty="0" smtClean="0">
                <a:solidFill>
                  <a:schemeClr val="tx2"/>
                </a:solidFill>
              </a:rPr>
              <a:t>L</a:t>
            </a:r>
            <a:r>
              <a:rPr lang="en-US" sz="2400" dirty="0" smtClean="0">
                <a:solidFill>
                  <a:schemeClr val="tx2"/>
                </a:solidFill>
              </a:rPr>
              <a:t>=1 circle </a:t>
            </a:r>
            <a:endParaRPr lang="en-US" sz="2400" baseline="-250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3158" y="5276671"/>
            <a:ext cx="283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Step 3: </a:t>
            </a:r>
            <a:r>
              <a:rPr lang="en-US" sz="2400" dirty="0" smtClean="0">
                <a:solidFill>
                  <a:schemeClr val="tx2"/>
                </a:solidFill>
              </a:rPr>
              <a:t>Move along const-r</a:t>
            </a:r>
            <a:r>
              <a:rPr lang="en-US" sz="2400" baseline="-25000" dirty="0" smtClean="0">
                <a:solidFill>
                  <a:schemeClr val="tx2"/>
                </a:solidFill>
              </a:rPr>
              <a:t>L</a:t>
            </a:r>
            <a:r>
              <a:rPr lang="en-US" sz="2400" dirty="0" smtClean="0">
                <a:solidFill>
                  <a:schemeClr val="tx2"/>
                </a:solidFill>
              </a:rPr>
              <a:t> circle to reach origin (Match!)</a:t>
            </a:r>
            <a:endParaRPr lang="en-US" sz="2400" baseline="-25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7" y="959273"/>
            <a:ext cx="4738688" cy="142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7720" y="321840"/>
              <a:ext cx="8515080" cy="6181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560" y="312120"/>
                <a:ext cx="8536680" cy="61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1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26"/>
                <a:ext cx="4114800" cy="525345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=25−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25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28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=50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26"/>
                <a:ext cx="4114800" cy="5253452"/>
              </a:xfrm>
              <a:blipFill rotWithShape="0">
                <a:blip r:embed="rId2"/>
                <a:stretch>
                  <a:fillRect l="-4741" t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56" y="974726"/>
            <a:ext cx="4738688" cy="1427025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93069" y="2507792"/>
            <a:ext cx="4360131" cy="4274008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6364" r="-13636" b="-36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4737" r="-26316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5" name="Ink 104"/>
              <p14:cNvContentPartPr/>
              <p14:nvPr/>
            </p14:nvContentPartPr>
            <p14:xfrm>
              <a:off x="332640" y="674280"/>
              <a:ext cx="8502120" cy="594144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080" y="668160"/>
                <a:ext cx="8512920" cy="59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3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Stub Matching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5335484" cy="52534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Recall that short circuited and open circuited transmission lines “inductive” and “capacitive”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00600" y="5714328"/>
            <a:ext cx="2133600" cy="106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337762" y="1398765"/>
            <a:ext cx="4800292" cy="4728107"/>
            <a:chOff x="3554022" y="1213405"/>
            <a:chExt cx="5493714" cy="5411102"/>
          </a:xfrm>
        </p:grpSpPr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/>
                <p:cNvSpPr txBox="1">
                  <a:spLocks noChangeAspect="1"/>
                </p:cNvSpPr>
                <p:nvPr/>
              </p:nvSpPr>
              <p:spPr>
                <a:xfrm>
                  <a:off x="8718287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8287" y="4131366"/>
                  <a:ext cx="32944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4043" r="-6383" b="-245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/>
                <p:cNvSpPr txBox="1">
                  <a:spLocks noChangeAspect="1"/>
                </p:cNvSpPr>
                <p:nvPr/>
              </p:nvSpPr>
              <p:spPr>
                <a:xfrm>
                  <a:off x="6403336" y="1213405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336" y="1213405"/>
                  <a:ext cx="289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4" r="-19048"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/>
          <p:cNvGrpSpPr/>
          <p:nvPr/>
        </p:nvGrpSpPr>
        <p:grpSpPr>
          <a:xfrm>
            <a:off x="762000" y="2819400"/>
            <a:ext cx="982217" cy="1234440"/>
            <a:chOff x="838200" y="3505200"/>
            <a:chExt cx="982217" cy="1234440"/>
          </a:xfrm>
        </p:grpSpPr>
        <p:grpSp>
          <p:nvGrpSpPr>
            <p:cNvPr id="113" name="Group 44"/>
            <p:cNvGrpSpPr/>
            <p:nvPr/>
          </p:nvGrpSpPr>
          <p:grpSpPr>
            <a:xfrm>
              <a:off x="838200" y="4114800"/>
              <a:ext cx="859600" cy="624840"/>
              <a:chOff x="803148" y="5638800"/>
              <a:chExt cx="859600" cy="624840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0600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90600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hape 18"/>
              <p:cNvCxnSpPr>
                <a:stCxn id="115" idx="3"/>
                <a:endCxn id="116" idx="3"/>
              </p:cNvCxnSpPr>
              <p:nvPr/>
            </p:nvCxnSpPr>
            <p:spPr>
              <a:xfrm>
                <a:off x="1661160" y="5676900"/>
                <a:ext cx="1588" cy="548640"/>
              </a:xfrm>
              <a:prstGeom prst="bentConnector3">
                <a:avLst>
                  <a:gd name="adj1" fmla="val 1439546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10800000">
                <a:off x="803148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10800000">
                <a:off x="807720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914400" y="3505200"/>
              <a:ext cx="9060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/>
                <a:t>Short</a:t>
              </a:r>
              <a:endParaRPr lang="en-US" sz="2500" b="1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5296" y="4400550"/>
            <a:ext cx="1043940" cy="1234440"/>
            <a:chOff x="2362200" y="3505200"/>
            <a:chExt cx="1043940" cy="1234440"/>
          </a:xfrm>
        </p:grpSpPr>
        <p:grpSp>
          <p:nvGrpSpPr>
            <p:cNvPr id="121" name="Group 59"/>
            <p:cNvGrpSpPr/>
            <p:nvPr/>
          </p:nvGrpSpPr>
          <p:grpSpPr>
            <a:xfrm>
              <a:off x="2362200" y="4114800"/>
              <a:ext cx="1043940" cy="624840"/>
              <a:chOff x="2286000" y="5638800"/>
              <a:chExt cx="1043940" cy="624840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2473452" y="563880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473452" y="6187440"/>
                <a:ext cx="670560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 rot="10800000">
                <a:off x="2286000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10800000">
                <a:off x="2290572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10800000">
                <a:off x="3142488" y="6220968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10800000">
                <a:off x="3147060" y="5673852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2438400" y="3505200"/>
              <a:ext cx="9060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/>
                <a:t>Open</a:t>
              </a:r>
              <a:endParaRPr lang="en-US" sz="25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2055433" y="3556754"/>
                <a:ext cx="2138471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3" y="3556754"/>
                <a:ext cx="21384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49" r="-427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/>
              <p:nvPr/>
            </p:nvSpPr>
            <p:spPr>
              <a:xfrm>
                <a:off x="2128729" y="4958767"/>
                <a:ext cx="1822165" cy="756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29" y="4958767"/>
                <a:ext cx="1822165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74000" y="1983600"/>
              <a:ext cx="6829920" cy="3623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6440" y="1974240"/>
                <a:ext cx="685116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26440" y="1187280"/>
              <a:ext cx="8810640" cy="5000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000" y="1183320"/>
                <a:ext cx="8834400" cy="50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7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Stub Matching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8E2F-DF4C-46D0-9F38-7274985EB77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4343400" cy="52534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Recall that short circuited and open circuited transmission lines “inductive” and “capacitive”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36618"/>
          <a:stretch/>
        </p:blipFill>
        <p:spPr bwMode="auto">
          <a:xfrm>
            <a:off x="4800600" y="3432314"/>
            <a:ext cx="4038600" cy="298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6800"/>
            <a:ext cx="4038600" cy="12161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5714328"/>
            <a:ext cx="2133600" cy="106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515100" y="2590956"/>
            <a:ext cx="228600" cy="5334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09600" y="3048000"/>
            <a:ext cx="3733800" cy="3677652"/>
            <a:chOff x="3554022" y="1213405"/>
            <a:chExt cx="5493714" cy="5411102"/>
          </a:xfrm>
        </p:grpSpPr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/>
                <p:cNvSpPr txBox="1">
                  <a:spLocks noChangeAspect="1"/>
                </p:cNvSpPr>
                <p:nvPr/>
              </p:nvSpPr>
              <p:spPr>
                <a:xfrm>
                  <a:off x="8718287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8287" y="4131366"/>
                  <a:ext cx="3294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8649" r="-29730" b="-5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/>
                <p:cNvSpPr txBox="1">
                  <a:spLocks noChangeAspect="1"/>
                </p:cNvSpPr>
                <p:nvPr/>
              </p:nvSpPr>
              <p:spPr>
                <a:xfrm>
                  <a:off x="6403336" y="1213405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336" y="1213405"/>
                  <a:ext cx="289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6250" r="-46875" b="-70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089680" y="376200"/>
              <a:ext cx="3579480" cy="5592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0680" y="367200"/>
                <a:ext cx="3596040" cy="56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6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Stub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r="1216"/>
          <a:stretch>
            <a:fillRect/>
          </a:stretch>
        </p:blipFill>
        <p:spPr bwMode="auto">
          <a:xfrm>
            <a:off x="434009" y="927983"/>
            <a:ext cx="7015482" cy="596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36618"/>
          <a:stretch/>
        </p:blipFill>
        <p:spPr bwMode="auto">
          <a:xfrm>
            <a:off x="6172200" y="5089525"/>
            <a:ext cx="2290079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55563" y="6310674"/>
            <a:ext cx="1370737" cy="5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Microstrip</a:t>
            </a:r>
            <a:r>
              <a:rPr lang="en-US" dirty="0" smtClean="0"/>
              <a:t>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726"/>
            <a:ext cx="5105400" cy="52534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Fabricated on an insulating substrate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Easy to integrate with other circuit components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974726"/>
            <a:ext cx="2732474" cy="3939245"/>
          </a:xfrm>
          <a:prstGeom prst="rect">
            <a:avLst/>
          </a:prstGeom>
        </p:spPr>
      </p:pic>
      <p:pic>
        <p:nvPicPr>
          <p:cNvPr id="1026" name="Picture 2" descr="http://paginas.fe.up.pt/~hmiranda/etele/microstrip/bi-dir_cpl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6" y="5356964"/>
            <a:ext cx="1815465" cy="11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ginas.fe.up.pt/~hmiranda/etele/microstrip/cpl_line_bpf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44" y="5356964"/>
            <a:ext cx="2801214" cy="9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nstockwireless.com/images/pd1040/1040nolid27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6" y="3739425"/>
            <a:ext cx="1682314" cy="12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ea.hamradio.si/~s53mv/nbp/rtx/Microstrip1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60" y="3739425"/>
            <a:ext cx="1637065" cy="123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387520" y="319320"/>
              <a:ext cx="6455880" cy="599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7800" y="311400"/>
                <a:ext cx="6468840" cy="60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5756400" y="4981320"/>
              <a:ext cx="774360" cy="32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3520" y="4978440"/>
                <a:ext cx="7797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54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26"/>
                <a:ext cx="4114800" cy="525345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=25−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25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28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=50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26"/>
                <a:ext cx="4114800" cy="5253452"/>
              </a:xfrm>
              <a:blipFill rotWithShape="0">
                <a:blip r:embed="rId2"/>
                <a:stretch>
                  <a:fillRect l="-4741" t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05058-4AC0-4A12-BADE-910F5D335FBA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36618"/>
          <a:stretch/>
        </p:blipFill>
        <p:spPr bwMode="auto">
          <a:xfrm>
            <a:off x="4701785" y="967398"/>
            <a:ext cx="4038600" cy="298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Rectangle 105"/>
          <p:cNvSpPr/>
          <p:nvPr/>
        </p:nvSpPr>
        <p:spPr>
          <a:xfrm>
            <a:off x="4701785" y="3249412"/>
            <a:ext cx="2133600" cy="106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295400" y="2054168"/>
            <a:ext cx="4876973" cy="4780641"/>
            <a:chOff x="3554022" y="1334141"/>
            <a:chExt cx="5396969" cy="5290366"/>
          </a:xfrm>
        </p:grpSpPr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>
              <a:off x="3554022" y="4061714"/>
              <a:ext cx="5343309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 flipV="1">
              <a:off x="6248400" y="1550607"/>
              <a:ext cx="0" cy="503257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360511" y="4014195"/>
              <a:ext cx="87010" cy="87010"/>
            </a:xfrm>
            <a:custGeom>
              <a:avLst/>
              <a:gdLst>
                <a:gd name="T0" fmla="*/ 20 w 40"/>
                <a:gd name="T1" fmla="*/ 0 h 40"/>
                <a:gd name="T2" fmla="*/ 22 w 40"/>
                <a:gd name="T3" fmla="*/ 0 h 40"/>
                <a:gd name="T4" fmla="*/ 24 w 40"/>
                <a:gd name="T5" fmla="*/ 0 h 40"/>
                <a:gd name="T6" fmla="*/ 26 w 40"/>
                <a:gd name="T7" fmla="*/ 0 h 40"/>
                <a:gd name="T8" fmla="*/ 28 w 40"/>
                <a:gd name="T9" fmla="*/ 2 h 40"/>
                <a:gd name="T10" fmla="*/ 30 w 40"/>
                <a:gd name="T11" fmla="*/ 2 h 40"/>
                <a:gd name="T12" fmla="*/ 32 w 40"/>
                <a:gd name="T13" fmla="*/ 4 h 40"/>
                <a:gd name="T14" fmla="*/ 34 w 40"/>
                <a:gd name="T15" fmla="*/ 4 h 40"/>
                <a:gd name="T16" fmla="*/ 34 w 40"/>
                <a:gd name="T17" fmla="*/ 6 h 40"/>
                <a:gd name="T18" fmla="*/ 36 w 40"/>
                <a:gd name="T19" fmla="*/ 8 h 40"/>
                <a:gd name="T20" fmla="*/ 38 w 40"/>
                <a:gd name="T21" fmla="*/ 10 h 40"/>
                <a:gd name="T22" fmla="*/ 38 w 40"/>
                <a:gd name="T23" fmla="*/ 10 h 40"/>
                <a:gd name="T24" fmla="*/ 38 w 40"/>
                <a:gd name="T25" fmla="*/ 12 h 40"/>
                <a:gd name="T26" fmla="*/ 40 w 40"/>
                <a:gd name="T27" fmla="*/ 14 h 40"/>
                <a:gd name="T28" fmla="*/ 40 w 40"/>
                <a:gd name="T29" fmla="*/ 18 h 40"/>
                <a:gd name="T30" fmla="*/ 40 w 40"/>
                <a:gd name="T31" fmla="*/ 22 h 40"/>
                <a:gd name="T32" fmla="*/ 38 w 40"/>
                <a:gd name="T33" fmla="*/ 26 h 40"/>
                <a:gd name="T34" fmla="*/ 38 w 40"/>
                <a:gd name="T35" fmla="*/ 26 h 40"/>
                <a:gd name="T36" fmla="*/ 38 w 40"/>
                <a:gd name="T37" fmla="*/ 28 h 40"/>
                <a:gd name="T38" fmla="*/ 36 w 40"/>
                <a:gd name="T39" fmla="*/ 30 h 40"/>
                <a:gd name="T40" fmla="*/ 36 w 40"/>
                <a:gd name="T41" fmla="*/ 32 h 40"/>
                <a:gd name="T42" fmla="*/ 34 w 40"/>
                <a:gd name="T43" fmla="*/ 34 h 40"/>
                <a:gd name="T44" fmla="*/ 32 w 40"/>
                <a:gd name="T45" fmla="*/ 34 h 40"/>
                <a:gd name="T46" fmla="*/ 32 w 40"/>
                <a:gd name="T47" fmla="*/ 36 h 40"/>
                <a:gd name="T48" fmla="*/ 30 w 40"/>
                <a:gd name="T49" fmla="*/ 36 h 40"/>
                <a:gd name="T50" fmla="*/ 28 w 40"/>
                <a:gd name="T51" fmla="*/ 38 h 40"/>
                <a:gd name="T52" fmla="*/ 26 w 40"/>
                <a:gd name="T53" fmla="*/ 38 h 40"/>
                <a:gd name="T54" fmla="*/ 24 w 40"/>
                <a:gd name="T55" fmla="*/ 38 h 40"/>
                <a:gd name="T56" fmla="*/ 22 w 40"/>
                <a:gd name="T57" fmla="*/ 40 h 40"/>
                <a:gd name="T58" fmla="*/ 20 w 40"/>
                <a:gd name="T59" fmla="*/ 40 h 40"/>
                <a:gd name="T60" fmla="*/ 18 w 40"/>
                <a:gd name="T61" fmla="*/ 40 h 40"/>
                <a:gd name="T62" fmla="*/ 16 w 40"/>
                <a:gd name="T63" fmla="*/ 38 h 40"/>
                <a:gd name="T64" fmla="*/ 14 w 40"/>
                <a:gd name="T65" fmla="*/ 38 h 40"/>
                <a:gd name="T66" fmla="*/ 12 w 40"/>
                <a:gd name="T67" fmla="*/ 38 h 40"/>
                <a:gd name="T68" fmla="*/ 10 w 40"/>
                <a:gd name="T69" fmla="*/ 36 h 40"/>
                <a:gd name="T70" fmla="*/ 8 w 40"/>
                <a:gd name="T71" fmla="*/ 36 h 40"/>
                <a:gd name="T72" fmla="*/ 8 w 40"/>
                <a:gd name="T73" fmla="*/ 34 h 40"/>
                <a:gd name="T74" fmla="*/ 6 w 40"/>
                <a:gd name="T75" fmla="*/ 34 h 40"/>
                <a:gd name="T76" fmla="*/ 4 w 40"/>
                <a:gd name="T77" fmla="*/ 32 h 40"/>
                <a:gd name="T78" fmla="*/ 4 w 40"/>
                <a:gd name="T79" fmla="*/ 30 h 40"/>
                <a:gd name="T80" fmla="*/ 2 w 40"/>
                <a:gd name="T81" fmla="*/ 28 h 40"/>
                <a:gd name="T82" fmla="*/ 2 w 40"/>
                <a:gd name="T83" fmla="*/ 26 h 40"/>
                <a:gd name="T84" fmla="*/ 0 w 40"/>
                <a:gd name="T85" fmla="*/ 26 h 40"/>
                <a:gd name="T86" fmla="*/ 0 w 40"/>
                <a:gd name="T87" fmla="*/ 22 h 40"/>
                <a:gd name="T88" fmla="*/ 0 w 40"/>
                <a:gd name="T89" fmla="*/ 16 h 40"/>
                <a:gd name="T90" fmla="*/ 2 w 40"/>
                <a:gd name="T91" fmla="*/ 12 h 40"/>
                <a:gd name="T92" fmla="*/ 2 w 40"/>
                <a:gd name="T93" fmla="*/ 10 h 40"/>
                <a:gd name="T94" fmla="*/ 2 w 40"/>
                <a:gd name="T95" fmla="*/ 10 h 40"/>
                <a:gd name="T96" fmla="*/ 4 w 40"/>
                <a:gd name="T97" fmla="*/ 8 h 40"/>
                <a:gd name="T98" fmla="*/ 6 w 40"/>
                <a:gd name="T99" fmla="*/ 6 h 40"/>
                <a:gd name="T100" fmla="*/ 6 w 40"/>
                <a:gd name="T101" fmla="*/ 4 h 40"/>
                <a:gd name="T102" fmla="*/ 8 w 40"/>
                <a:gd name="T103" fmla="*/ 4 h 40"/>
                <a:gd name="T104" fmla="*/ 10 w 40"/>
                <a:gd name="T105" fmla="*/ 2 h 40"/>
                <a:gd name="T106" fmla="*/ 12 w 40"/>
                <a:gd name="T107" fmla="*/ 2 h 40"/>
                <a:gd name="T108" fmla="*/ 14 w 40"/>
                <a:gd name="T109" fmla="*/ 0 h 40"/>
                <a:gd name="T110" fmla="*/ 16 w 40"/>
                <a:gd name="T111" fmla="*/ 0 h 40"/>
                <a:gd name="T112" fmla="*/ 18 w 40"/>
                <a:gd name="T113" fmla="*/ 0 h 40"/>
                <a:gd name="T114" fmla="*/ 20 w 40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404017" y="3966340"/>
              <a:ext cx="43505" cy="91361"/>
            </a:xfrm>
            <a:custGeom>
              <a:avLst/>
              <a:gdLst>
                <a:gd name="T0" fmla="*/ 20 w 20"/>
                <a:gd name="T1" fmla="*/ 0 h 42"/>
                <a:gd name="T2" fmla="*/ 18 w 20"/>
                <a:gd name="T3" fmla="*/ 0 h 42"/>
                <a:gd name="T4" fmla="*/ 18 w 20"/>
                <a:gd name="T5" fmla="*/ 0 h 42"/>
                <a:gd name="T6" fmla="*/ 18 w 20"/>
                <a:gd name="T7" fmla="*/ 2 h 42"/>
                <a:gd name="T8" fmla="*/ 16 w 20"/>
                <a:gd name="T9" fmla="*/ 2 h 42"/>
                <a:gd name="T10" fmla="*/ 14 w 20"/>
                <a:gd name="T11" fmla="*/ 2 h 42"/>
                <a:gd name="T12" fmla="*/ 12 w 20"/>
                <a:gd name="T13" fmla="*/ 2 h 42"/>
                <a:gd name="T14" fmla="*/ 10 w 20"/>
                <a:gd name="T15" fmla="*/ 4 h 42"/>
                <a:gd name="T16" fmla="*/ 8 w 20"/>
                <a:gd name="T17" fmla="*/ 6 h 42"/>
                <a:gd name="T18" fmla="*/ 6 w 20"/>
                <a:gd name="T19" fmla="*/ 8 h 42"/>
                <a:gd name="T20" fmla="*/ 4 w 20"/>
                <a:gd name="T21" fmla="*/ 10 h 42"/>
                <a:gd name="T22" fmla="*/ 2 w 20"/>
                <a:gd name="T23" fmla="*/ 12 h 42"/>
                <a:gd name="T24" fmla="*/ 0 w 20"/>
                <a:gd name="T25" fmla="*/ 16 h 42"/>
                <a:gd name="T26" fmla="*/ 0 w 20"/>
                <a:gd name="T27" fmla="*/ 18 h 42"/>
                <a:gd name="T28" fmla="*/ 0 w 20"/>
                <a:gd name="T29" fmla="*/ 22 h 42"/>
                <a:gd name="T30" fmla="*/ 0 w 20"/>
                <a:gd name="T31" fmla="*/ 24 h 42"/>
                <a:gd name="T32" fmla="*/ 0 w 20"/>
                <a:gd name="T33" fmla="*/ 26 h 42"/>
                <a:gd name="T34" fmla="*/ 2 w 20"/>
                <a:gd name="T35" fmla="*/ 28 h 42"/>
                <a:gd name="T36" fmla="*/ 2 w 20"/>
                <a:gd name="T37" fmla="*/ 30 h 42"/>
                <a:gd name="T38" fmla="*/ 2 w 20"/>
                <a:gd name="T39" fmla="*/ 32 h 42"/>
                <a:gd name="T40" fmla="*/ 4 w 20"/>
                <a:gd name="T41" fmla="*/ 34 h 42"/>
                <a:gd name="T42" fmla="*/ 4 w 20"/>
                <a:gd name="T43" fmla="*/ 34 h 42"/>
                <a:gd name="T44" fmla="*/ 6 w 20"/>
                <a:gd name="T45" fmla="*/ 36 h 42"/>
                <a:gd name="T46" fmla="*/ 6 w 20"/>
                <a:gd name="T47" fmla="*/ 36 h 42"/>
                <a:gd name="T48" fmla="*/ 8 w 20"/>
                <a:gd name="T49" fmla="*/ 38 h 42"/>
                <a:gd name="T50" fmla="*/ 8 w 20"/>
                <a:gd name="T51" fmla="*/ 38 h 42"/>
                <a:gd name="T52" fmla="*/ 10 w 20"/>
                <a:gd name="T53" fmla="*/ 38 h 42"/>
                <a:gd name="T54" fmla="*/ 10 w 20"/>
                <a:gd name="T55" fmla="*/ 38 h 42"/>
                <a:gd name="T56" fmla="*/ 10 w 20"/>
                <a:gd name="T57" fmla="*/ 40 h 42"/>
                <a:gd name="T58" fmla="*/ 12 w 20"/>
                <a:gd name="T59" fmla="*/ 40 h 42"/>
                <a:gd name="T60" fmla="*/ 12 w 20"/>
                <a:gd name="T61" fmla="*/ 40 h 42"/>
                <a:gd name="T62" fmla="*/ 12 w 20"/>
                <a:gd name="T63" fmla="*/ 40 h 42"/>
                <a:gd name="T64" fmla="*/ 14 w 20"/>
                <a:gd name="T65" fmla="*/ 40 h 42"/>
                <a:gd name="T66" fmla="*/ 14 w 20"/>
                <a:gd name="T67" fmla="*/ 40 h 42"/>
                <a:gd name="T68" fmla="*/ 14 w 20"/>
                <a:gd name="T69" fmla="*/ 40 h 42"/>
                <a:gd name="T70" fmla="*/ 16 w 20"/>
                <a:gd name="T71" fmla="*/ 40 h 42"/>
                <a:gd name="T72" fmla="*/ 16 w 20"/>
                <a:gd name="T73" fmla="*/ 42 h 42"/>
                <a:gd name="T74" fmla="*/ 16 w 20"/>
                <a:gd name="T75" fmla="*/ 42 h 42"/>
                <a:gd name="T76" fmla="*/ 18 w 20"/>
                <a:gd name="T77" fmla="*/ 42 h 42"/>
                <a:gd name="T78" fmla="*/ 18 w 20"/>
                <a:gd name="T79" fmla="*/ 42 h 42"/>
                <a:gd name="T80" fmla="*/ 18 w 20"/>
                <a:gd name="T81" fmla="*/ 42 h 42"/>
                <a:gd name="T82" fmla="*/ 20 w 20"/>
                <a:gd name="T8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42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8404017" y="4057701"/>
              <a:ext cx="43505" cy="87010"/>
            </a:xfrm>
            <a:custGeom>
              <a:avLst/>
              <a:gdLst>
                <a:gd name="T0" fmla="*/ 20 w 20"/>
                <a:gd name="T1" fmla="*/ 40 h 40"/>
                <a:gd name="T2" fmla="*/ 18 w 20"/>
                <a:gd name="T3" fmla="*/ 40 h 40"/>
                <a:gd name="T4" fmla="*/ 18 w 20"/>
                <a:gd name="T5" fmla="*/ 40 h 40"/>
                <a:gd name="T6" fmla="*/ 18 w 20"/>
                <a:gd name="T7" fmla="*/ 40 h 40"/>
                <a:gd name="T8" fmla="*/ 16 w 20"/>
                <a:gd name="T9" fmla="*/ 40 h 40"/>
                <a:gd name="T10" fmla="*/ 14 w 20"/>
                <a:gd name="T11" fmla="*/ 38 h 40"/>
                <a:gd name="T12" fmla="*/ 12 w 20"/>
                <a:gd name="T13" fmla="*/ 38 h 40"/>
                <a:gd name="T14" fmla="*/ 10 w 20"/>
                <a:gd name="T15" fmla="*/ 38 h 40"/>
                <a:gd name="T16" fmla="*/ 8 w 20"/>
                <a:gd name="T17" fmla="*/ 36 h 40"/>
                <a:gd name="T18" fmla="*/ 6 w 20"/>
                <a:gd name="T19" fmla="*/ 34 h 40"/>
                <a:gd name="T20" fmla="*/ 4 w 20"/>
                <a:gd name="T21" fmla="*/ 30 h 40"/>
                <a:gd name="T22" fmla="*/ 2 w 20"/>
                <a:gd name="T23" fmla="*/ 28 h 40"/>
                <a:gd name="T24" fmla="*/ 0 w 20"/>
                <a:gd name="T25" fmla="*/ 26 h 40"/>
                <a:gd name="T26" fmla="*/ 0 w 20"/>
                <a:gd name="T27" fmla="*/ 22 h 40"/>
                <a:gd name="T28" fmla="*/ 0 w 20"/>
                <a:gd name="T29" fmla="*/ 20 h 40"/>
                <a:gd name="T30" fmla="*/ 0 w 20"/>
                <a:gd name="T31" fmla="*/ 16 h 40"/>
                <a:gd name="T32" fmla="*/ 0 w 20"/>
                <a:gd name="T33" fmla="*/ 14 h 40"/>
                <a:gd name="T34" fmla="*/ 2 w 20"/>
                <a:gd name="T35" fmla="*/ 12 h 40"/>
                <a:gd name="T36" fmla="*/ 2 w 20"/>
                <a:gd name="T37" fmla="*/ 10 h 40"/>
                <a:gd name="T38" fmla="*/ 2 w 20"/>
                <a:gd name="T39" fmla="*/ 8 h 40"/>
                <a:gd name="T40" fmla="*/ 4 w 20"/>
                <a:gd name="T41" fmla="*/ 8 h 40"/>
                <a:gd name="T42" fmla="*/ 4 w 20"/>
                <a:gd name="T43" fmla="*/ 6 h 40"/>
                <a:gd name="T44" fmla="*/ 6 w 20"/>
                <a:gd name="T45" fmla="*/ 4 h 40"/>
                <a:gd name="T46" fmla="*/ 6 w 20"/>
                <a:gd name="T47" fmla="*/ 4 h 40"/>
                <a:gd name="T48" fmla="*/ 8 w 20"/>
                <a:gd name="T49" fmla="*/ 4 h 40"/>
                <a:gd name="T50" fmla="*/ 8 w 20"/>
                <a:gd name="T51" fmla="*/ 2 h 40"/>
                <a:gd name="T52" fmla="*/ 10 w 20"/>
                <a:gd name="T53" fmla="*/ 2 h 40"/>
                <a:gd name="T54" fmla="*/ 10 w 20"/>
                <a:gd name="T55" fmla="*/ 2 h 40"/>
                <a:gd name="T56" fmla="*/ 10 w 20"/>
                <a:gd name="T57" fmla="*/ 2 h 40"/>
                <a:gd name="T58" fmla="*/ 12 w 20"/>
                <a:gd name="T59" fmla="*/ 2 h 40"/>
                <a:gd name="T60" fmla="*/ 12 w 20"/>
                <a:gd name="T61" fmla="*/ 0 h 40"/>
                <a:gd name="T62" fmla="*/ 12 w 20"/>
                <a:gd name="T63" fmla="*/ 0 h 40"/>
                <a:gd name="T64" fmla="*/ 14 w 20"/>
                <a:gd name="T65" fmla="*/ 0 h 40"/>
                <a:gd name="T66" fmla="*/ 14 w 20"/>
                <a:gd name="T67" fmla="*/ 0 h 40"/>
                <a:gd name="T68" fmla="*/ 14 w 20"/>
                <a:gd name="T69" fmla="*/ 0 h 40"/>
                <a:gd name="T70" fmla="*/ 16 w 20"/>
                <a:gd name="T71" fmla="*/ 0 h 40"/>
                <a:gd name="T72" fmla="*/ 16 w 20"/>
                <a:gd name="T73" fmla="*/ 0 h 40"/>
                <a:gd name="T74" fmla="*/ 16 w 20"/>
                <a:gd name="T75" fmla="*/ 0 h 40"/>
                <a:gd name="T76" fmla="*/ 18 w 20"/>
                <a:gd name="T77" fmla="*/ 0 h 40"/>
                <a:gd name="T78" fmla="*/ 18 w 20"/>
                <a:gd name="T79" fmla="*/ 0 h 40"/>
                <a:gd name="T80" fmla="*/ 18 w 20"/>
                <a:gd name="T81" fmla="*/ 0 h 40"/>
                <a:gd name="T82" fmla="*/ 20 w 20"/>
                <a:gd name="T8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80034" y="2252235"/>
              <a:ext cx="1500929" cy="1805465"/>
            </a:xfrm>
            <a:custGeom>
              <a:avLst/>
              <a:gdLst>
                <a:gd name="T0" fmla="*/ 0 w 690"/>
                <a:gd name="T1" fmla="*/ 812 h 830"/>
                <a:gd name="T2" fmla="*/ 0 w 690"/>
                <a:gd name="T3" fmla="*/ 792 h 830"/>
                <a:gd name="T4" fmla="*/ 0 w 690"/>
                <a:gd name="T5" fmla="*/ 782 h 830"/>
                <a:gd name="T6" fmla="*/ 2 w 690"/>
                <a:gd name="T7" fmla="*/ 772 h 830"/>
                <a:gd name="T8" fmla="*/ 2 w 690"/>
                <a:gd name="T9" fmla="*/ 760 h 830"/>
                <a:gd name="T10" fmla="*/ 4 w 690"/>
                <a:gd name="T11" fmla="*/ 746 h 830"/>
                <a:gd name="T12" fmla="*/ 6 w 690"/>
                <a:gd name="T13" fmla="*/ 732 h 830"/>
                <a:gd name="T14" fmla="*/ 6 w 690"/>
                <a:gd name="T15" fmla="*/ 718 h 830"/>
                <a:gd name="T16" fmla="*/ 10 w 690"/>
                <a:gd name="T17" fmla="*/ 702 h 830"/>
                <a:gd name="T18" fmla="*/ 12 w 690"/>
                <a:gd name="T19" fmla="*/ 684 h 830"/>
                <a:gd name="T20" fmla="*/ 16 w 690"/>
                <a:gd name="T21" fmla="*/ 666 h 830"/>
                <a:gd name="T22" fmla="*/ 20 w 690"/>
                <a:gd name="T23" fmla="*/ 646 h 830"/>
                <a:gd name="T24" fmla="*/ 24 w 690"/>
                <a:gd name="T25" fmla="*/ 626 h 830"/>
                <a:gd name="T26" fmla="*/ 30 w 690"/>
                <a:gd name="T27" fmla="*/ 604 h 830"/>
                <a:gd name="T28" fmla="*/ 36 w 690"/>
                <a:gd name="T29" fmla="*/ 582 h 830"/>
                <a:gd name="T30" fmla="*/ 44 w 690"/>
                <a:gd name="T31" fmla="*/ 560 h 830"/>
                <a:gd name="T32" fmla="*/ 52 w 690"/>
                <a:gd name="T33" fmla="*/ 536 h 830"/>
                <a:gd name="T34" fmla="*/ 62 w 690"/>
                <a:gd name="T35" fmla="*/ 512 h 830"/>
                <a:gd name="T36" fmla="*/ 72 w 690"/>
                <a:gd name="T37" fmla="*/ 486 h 830"/>
                <a:gd name="T38" fmla="*/ 84 w 690"/>
                <a:gd name="T39" fmla="*/ 462 h 830"/>
                <a:gd name="T40" fmla="*/ 98 w 690"/>
                <a:gd name="T41" fmla="*/ 436 h 830"/>
                <a:gd name="T42" fmla="*/ 112 w 690"/>
                <a:gd name="T43" fmla="*/ 410 h 830"/>
                <a:gd name="T44" fmla="*/ 126 w 690"/>
                <a:gd name="T45" fmla="*/ 384 h 830"/>
                <a:gd name="T46" fmla="*/ 144 w 690"/>
                <a:gd name="T47" fmla="*/ 358 h 830"/>
                <a:gd name="T48" fmla="*/ 162 w 690"/>
                <a:gd name="T49" fmla="*/ 332 h 830"/>
                <a:gd name="T50" fmla="*/ 182 w 690"/>
                <a:gd name="T51" fmla="*/ 306 h 830"/>
                <a:gd name="T52" fmla="*/ 202 w 690"/>
                <a:gd name="T53" fmla="*/ 280 h 830"/>
                <a:gd name="T54" fmla="*/ 226 w 690"/>
                <a:gd name="T55" fmla="*/ 256 h 830"/>
                <a:gd name="T56" fmla="*/ 248 w 690"/>
                <a:gd name="T57" fmla="*/ 230 h 830"/>
                <a:gd name="T58" fmla="*/ 274 w 690"/>
                <a:gd name="T59" fmla="*/ 206 h 830"/>
                <a:gd name="T60" fmla="*/ 300 w 690"/>
                <a:gd name="T61" fmla="*/ 184 h 830"/>
                <a:gd name="T62" fmla="*/ 328 w 690"/>
                <a:gd name="T63" fmla="*/ 162 h 830"/>
                <a:gd name="T64" fmla="*/ 356 w 690"/>
                <a:gd name="T65" fmla="*/ 142 h 830"/>
                <a:gd name="T66" fmla="*/ 384 w 690"/>
                <a:gd name="T67" fmla="*/ 122 h 830"/>
                <a:gd name="T68" fmla="*/ 414 w 690"/>
                <a:gd name="T69" fmla="*/ 102 h 830"/>
                <a:gd name="T70" fmla="*/ 446 w 690"/>
                <a:gd name="T71" fmla="*/ 86 h 830"/>
                <a:gd name="T72" fmla="*/ 478 w 690"/>
                <a:gd name="T73" fmla="*/ 70 h 830"/>
                <a:gd name="T74" fmla="*/ 510 w 690"/>
                <a:gd name="T75" fmla="*/ 54 h 830"/>
                <a:gd name="T76" fmla="*/ 542 w 690"/>
                <a:gd name="T77" fmla="*/ 42 h 830"/>
                <a:gd name="T78" fmla="*/ 574 w 690"/>
                <a:gd name="T79" fmla="*/ 30 h 830"/>
                <a:gd name="T80" fmla="*/ 608 w 690"/>
                <a:gd name="T81" fmla="*/ 20 h 830"/>
                <a:gd name="T82" fmla="*/ 640 w 690"/>
                <a:gd name="T83" fmla="*/ 10 h 830"/>
                <a:gd name="T84" fmla="*/ 674 w 690"/>
                <a:gd name="T85" fmla="*/ 4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30">
                  <a:moveTo>
                    <a:pt x="0" y="830"/>
                  </a:moveTo>
                  <a:lnTo>
                    <a:pt x="0" y="812"/>
                  </a:lnTo>
                  <a:lnTo>
                    <a:pt x="0" y="808"/>
                  </a:lnTo>
                  <a:lnTo>
                    <a:pt x="0" y="792"/>
                  </a:lnTo>
                  <a:lnTo>
                    <a:pt x="0" y="788"/>
                  </a:lnTo>
                  <a:lnTo>
                    <a:pt x="0" y="782"/>
                  </a:lnTo>
                  <a:lnTo>
                    <a:pt x="2" y="778"/>
                  </a:lnTo>
                  <a:lnTo>
                    <a:pt x="2" y="772"/>
                  </a:lnTo>
                  <a:lnTo>
                    <a:pt x="2" y="766"/>
                  </a:lnTo>
                  <a:lnTo>
                    <a:pt x="2" y="760"/>
                  </a:lnTo>
                  <a:lnTo>
                    <a:pt x="2" y="754"/>
                  </a:lnTo>
                  <a:lnTo>
                    <a:pt x="4" y="746"/>
                  </a:lnTo>
                  <a:lnTo>
                    <a:pt x="4" y="740"/>
                  </a:lnTo>
                  <a:lnTo>
                    <a:pt x="6" y="732"/>
                  </a:lnTo>
                  <a:lnTo>
                    <a:pt x="6" y="726"/>
                  </a:lnTo>
                  <a:lnTo>
                    <a:pt x="6" y="718"/>
                  </a:lnTo>
                  <a:lnTo>
                    <a:pt x="8" y="710"/>
                  </a:lnTo>
                  <a:lnTo>
                    <a:pt x="10" y="702"/>
                  </a:lnTo>
                  <a:lnTo>
                    <a:pt x="10" y="692"/>
                  </a:lnTo>
                  <a:lnTo>
                    <a:pt x="12" y="684"/>
                  </a:lnTo>
                  <a:lnTo>
                    <a:pt x="14" y="674"/>
                  </a:lnTo>
                  <a:lnTo>
                    <a:pt x="16" y="666"/>
                  </a:lnTo>
                  <a:lnTo>
                    <a:pt x="18" y="656"/>
                  </a:lnTo>
                  <a:lnTo>
                    <a:pt x="20" y="646"/>
                  </a:lnTo>
                  <a:lnTo>
                    <a:pt x="22" y="636"/>
                  </a:lnTo>
                  <a:lnTo>
                    <a:pt x="24" y="626"/>
                  </a:lnTo>
                  <a:lnTo>
                    <a:pt x="28" y="614"/>
                  </a:lnTo>
                  <a:lnTo>
                    <a:pt x="30" y="604"/>
                  </a:lnTo>
                  <a:lnTo>
                    <a:pt x="34" y="594"/>
                  </a:lnTo>
                  <a:lnTo>
                    <a:pt x="36" y="582"/>
                  </a:lnTo>
                  <a:lnTo>
                    <a:pt x="40" y="570"/>
                  </a:lnTo>
                  <a:lnTo>
                    <a:pt x="44" y="560"/>
                  </a:lnTo>
                  <a:lnTo>
                    <a:pt x="48" y="548"/>
                  </a:lnTo>
                  <a:lnTo>
                    <a:pt x="52" y="536"/>
                  </a:lnTo>
                  <a:lnTo>
                    <a:pt x="56" y="524"/>
                  </a:lnTo>
                  <a:lnTo>
                    <a:pt x="62" y="512"/>
                  </a:lnTo>
                  <a:lnTo>
                    <a:pt x="66" y="498"/>
                  </a:lnTo>
                  <a:lnTo>
                    <a:pt x="72" y="486"/>
                  </a:lnTo>
                  <a:lnTo>
                    <a:pt x="78" y="474"/>
                  </a:lnTo>
                  <a:lnTo>
                    <a:pt x="84" y="462"/>
                  </a:lnTo>
                  <a:lnTo>
                    <a:pt x="90" y="448"/>
                  </a:lnTo>
                  <a:lnTo>
                    <a:pt x="98" y="436"/>
                  </a:lnTo>
                  <a:lnTo>
                    <a:pt x="104" y="422"/>
                  </a:lnTo>
                  <a:lnTo>
                    <a:pt x="112" y="410"/>
                  </a:lnTo>
                  <a:lnTo>
                    <a:pt x="120" y="396"/>
                  </a:lnTo>
                  <a:lnTo>
                    <a:pt x="126" y="384"/>
                  </a:lnTo>
                  <a:lnTo>
                    <a:pt x="136" y="370"/>
                  </a:lnTo>
                  <a:lnTo>
                    <a:pt x="144" y="358"/>
                  </a:lnTo>
                  <a:lnTo>
                    <a:pt x="152" y="344"/>
                  </a:lnTo>
                  <a:lnTo>
                    <a:pt x="162" y="332"/>
                  </a:lnTo>
                  <a:lnTo>
                    <a:pt x="172" y="318"/>
                  </a:lnTo>
                  <a:lnTo>
                    <a:pt x="182" y="306"/>
                  </a:lnTo>
                  <a:lnTo>
                    <a:pt x="192" y="292"/>
                  </a:lnTo>
                  <a:lnTo>
                    <a:pt x="202" y="280"/>
                  </a:lnTo>
                  <a:lnTo>
                    <a:pt x="214" y="268"/>
                  </a:lnTo>
                  <a:lnTo>
                    <a:pt x="226" y="256"/>
                  </a:lnTo>
                  <a:lnTo>
                    <a:pt x="236" y="242"/>
                  </a:lnTo>
                  <a:lnTo>
                    <a:pt x="248" y="230"/>
                  </a:lnTo>
                  <a:lnTo>
                    <a:pt x="262" y="218"/>
                  </a:lnTo>
                  <a:lnTo>
                    <a:pt x="274" y="206"/>
                  </a:lnTo>
                  <a:lnTo>
                    <a:pt x="286" y="196"/>
                  </a:lnTo>
                  <a:lnTo>
                    <a:pt x="300" y="184"/>
                  </a:lnTo>
                  <a:lnTo>
                    <a:pt x="314" y="172"/>
                  </a:lnTo>
                  <a:lnTo>
                    <a:pt x="328" y="162"/>
                  </a:lnTo>
                  <a:lnTo>
                    <a:pt x="342" y="152"/>
                  </a:lnTo>
                  <a:lnTo>
                    <a:pt x="356" y="142"/>
                  </a:lnTo>
                  <a:lnTo>
                    <a:pt x="370" y="132"/>
                  </a:lnTo>
                  <a:lnTo>
                    <a:pt x="384" y="122"/>
                  </a:lnTo>
                  <a:lnTo>
                    <a:pt x="400" y="112"/>
                  </a:lnTo>
                  <a:lnTo>
                    <a:pt x="414" y="102"/>
                  </a:lnTo>
                  <a:lnTo>
                    <a:pt x="430" y="94"/>
                  </a:lnTo>
                  <a:lnTo>
                    <a:pt x="446" y="86"/>
                  </a:lnTo>
                  <a:lnTo>
                    <a:pt x="462" y="78"/>
                  </a:lnTo>
                  <a:lnTo>
                    <a:pt x="478" y="70"/>
                  </a:lnTo>
                  <a:lnTo>
                    <a:pt x="494" y="62"/>
                  </a:lnTo>
                  <a:lnTo>
                    <a:pt x="510" y="54"/>
                  </a:lnTo>
                  <a:lnTo>
                    <a:pt x="526" y="48"/>
                  </a:lnTo>
                  <a:lnTo>
                    <a:pt x="542" y="42"/>
                  </a:lnTo>
                  <a:lnTo>
                    <a:pt x="558" y="36"/>
                  </a:lnTo>
                  <a:lnTo>
                    <a:pt x="574" y="30"/>
                  </a:lnTo>
                  <a:lnTo>
                    <a:pt x="592" y="24"/>
                  </a:lnTo>
                  <a:lnTo>
                    <a:pt x="608" y="20"/>
                  </a:lnTo>
                  <a:lnTo>
                    <a:pt x="624" y="14"/>
                  </a:lnTo>
                  <a:lnTo>
                    <a:pt x="640" y="10"/>
                  </a:lnTo>
                  <a:lnTo>
                    <a:pt x="658" y="6"/>
                  </a:lnTo>
                  <a:lnTo>
                    <a:pt x="674" y="4"/>
                  </a:lnTo>
                  <a:lnTo>
                    <a:pt x="690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80034" y="4057701"/>
              <a:ext cx="1500929" cy="1801115"/>
            </a:xfrm>
            <a:custGeom>
              <a:avLst/>
              <a:gdLst>
                <a:gd name="T0" fmla="*/ 0 w 690"/>
                <a:gd name="T1" fmla="*/ 16 h 828"/>
                <a:gd name="T2" fmla="*/ 0 w 690"/>
                <a:gd name="T3" fmla="*/ 36 h 828"/>
                <a:gd name="T4" fmla="*/ 0 w 690"/>
                <a:gd name="T5" fmla="*/ 46 h 828"/>
                <a:gd name="T6" fmla="*/ 2 w 690"/>
                <a:gd name="T7" fmla="*/ 56 h 828"/>
                <a:gd name="T8" fmla="*/ 2 w 690"/>
                <a:gd name="T9" fmla="*/ 68 h 828"/>
                <a:gd name="T10" fmla="*/ 4 w 690"/>
                <a:gd name="T11" fmla="*/ 82 h 828"/>
                <a:gd name="T12" fmla="*/ 6 w 690"/>
                <a:gd name="T13" fmla="*/ 96 h 828"/>
                <a:gd name="T14" fmla="*/ 6 w 690"/>
                <a:gd name="T15" fmla="*/ 112 h 828"/>
                <a:gd name="T16" fmla="*/ 10 w 690"/>
                <a:gd name="T17" fmla="*/ 128 h 828"/>
                <a:gd name="T18" fmla="*/ 12 w 690"/>
                <a:gd name="T19" fmla="*/ 146 h 828"/>
                <a:gd name="T20" fmla="*/ 16 w 690"/>
                <a:gd name="T21" fmla="*/ 164 h 828"/>
                <a:gd name="T22" fmla="*/ 20 w 690"/>
                <a:gd name="T23" fmla="*/ 182 h 828"/>
                <a:gd name="T24" fmla="*/ 24 w 690"/>
                <a:gd name="T25" fmla="*/ 204 h 828"/>
                <a:gd name="T26" fmla="*/ 30 w 690"/>
                <a:gd name="T27" fmla="*/ 224 h 828"/>
                <a:gd name="T28" fmla="*/ 36 w 690"/>
                <a:gd name="T29" fmla="*/ 246 h 828"/>
                <a:gd name="T30" fmla="*/ 44 w 690"/>
                <a:gd name="T31" fmla="*/ 270 h 828"/>
                <a:gd name="T32" fmla="*/ 52 w 690"/>
                <a:gd name="T33" fmla="*/ 294 h 828"/>
                <a:gd name="T34" fmla="*/ 62 w 690"/>
                <a:gd name="T35" fmla="*/ 318 h 828"/>
                <a:gd name="T36" fmla="*/ 72 w 690"/>
                <a:gd name="T37" fmla="*/ 342 h 828"/>
                <a:gd name="T38" fmla="*/ 84 w 690"/>
                <a:gd name="T39" fmla="*/ 368 h 828"/>
                <a:gd name="T40" fmla="*/ 98 w 690"/>
                <a:gd name="T41" fmla="*/ 394 h 828"/>
                <a:gd name="T42" fmla="*/ 112 w 690"/>
                <a:gd name="T43" fmla="*/ 420 h 828"/>
                <a:gd name="T44" fmla="*/ 126 w 690"/>
                <a:gd name="T45" fmla="*/ 446 h 828"/>
                <a:gd name="T46" fmla="*/ 144 w 690"/>
                <a:gd name="T47" fmla="*/ 472 h 828"/>
                <a:gd name="T48" fmla="*/ 162 w 690"/>
                <a:gd name="T49" fmla="*/ 498 h 828"/>
                <a:gd name="T50" fmla="*/ 182 w 690"/>
                <a:gd name="T51" fmla="*/ 524 h 828"/>
                <a:gd name="T52" fmla="*/ 202 w 690"/>
                <a:gd name="T53" fmla="*/ 548 h 828"/>
                <a:gd name="T54" fmla="*/ 226 w 690"/>
                <a:gd name="T55" fmla="*/ 574 h 828"/>
                <a:gd name="T56" fmla="*/ 248 w 690"/>
                <a:gd name="T57" fmla="*/ 598 h 828"/>
                <a:gd name="T58" fmla="*/ 274 w 690"/>
                <a:gd name="T59" fmla="*/ 622 h 828"/>
                <a:gd name="T60" fmla="*/ 300 w 690"/>
                <a:gd name="T61" fmla="*/ 644 h 828"/>
                <a:gd name="T62" fmla="*/ 328 w 690"/>
                <a:gd name="T63" fmla="*/ 666 h 828"/>
                <a:gd name="T64" fmla="*/ 356 w 690"/>
                <a:gd name="T65" fmla="*/ 688 h 828"/>
                <a:gd name="T66" fmla="*/ 384 w 690"/>
                <a:gd name="T67" fmla="*/ 708 h 828"/>
                <a:gd name="T68" fmla="*/ 414 w 690"/>
                <a:gd name="T69" fmla="*/ 726 h 828"/>
                <a:gd name="T70" fmla="*/ 446 w 690"/>
                <a:gd name="T71" fmla="*/ 744 h 828"/>
                <a:gd name="T72" fmla="*/ 478 w 690"/>
                <a:gd name="T73" fmla="*/ 760 h 828"/>
                <a:gd name="T74" fmla="*/ 510 w 690"/>
                <a:gd name="T75" fmla="*/ 774 h 828"/>
                <a:gd name="T76" fmla="*/ 542 w 690"/>
                <a:gd name="T77" fmla="*/ 788 h 828"/>
                <a:gd name="T78" fmla="*/ 574 w 690"/>
                <a:gd name="T79" fmla="*/ 798 h 828"/>
                <a:gd name="T80" fmla="*/ 608 w 690"/>
                <a:gd name="T81" fmla="*/ 810 h 828"/>
                <a:gd name="T82" fmla="*/ 640 w 690"/>
                <a:gd name="T83" fmla="*/ 818 h 828"/>
                <a:gd name="T84" fmla="*/ 674 w 690"/>
                <a:gd name="T85" fmla="*/ 8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0" h="828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62"/>
                  </a:lnTo>
                  <a:lnTo>
                    <a:pt x="2" y="68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4" y="88"/>
                  </a:lnTo>
                  <a:lnTo>
                    <a:pt x="6" y="96"/>
                  </a:lnTo>
                  <a:lnTo>
                    <a:pt x="6" y="104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10" y="128"/>
                  </a:lnTo>
                  <a:lnTo>
                    <a:pt x="10" y="136"/>
                  </a:lnTo>
                  <a:lnTo>
                    <a:pt x="12" y="146"/>
                  </a:lnTo>
                  <a:lnTo>
                    <a:pt x="14" y="154"/>
                  </a:lnTo>
                  <a:lnTo>
                    <a:pt x="16" y="164"/>
                  </a:lnTo>
                  <a:lnTo>
                    <a:pt x="18" y="174"/>
                  </a:lnTo>
                  <a:lnTo>
                    <a:pt x="20" y="182"/>
                  </a:lnTo>
                  <a:lnTo>
                    <a:pt x="22" y="194"/>
                  </a:lnTo>
                  <a:lnTo>
                    <a:pt x="24" y="204"/>
                  </a:lnTo>
                  <a:lnTo>
                    <a:pt x="28" y="214"/>
                  </a:lnTo>
                  <a:lnTo>
                    <a:pt x="30" y="224"/>
                  </a:lnTo>
                  <a:lnTo>
                    <a:pt x="34" y="236"/>
                  </a:lnTo>
                  <a:lnTo>
                    <a:pt x="36" y="246"/>
                  </a:lnTo>
                  <a:lnTo>
                    <a:pt x="40" y="258"/>
                  </a:lnTo>
                  <a:lnTo>
                    <a:pt x="44" y="270"/>
                  </a:lnTo>
                  <a:lnTo>
                    <a:pt x="48" y="282"/>
                  </a:lnTo>
                  <a:lnTo>
                    <a:pt x="52" y="294"/>
                  </a:lnTo>
                  <a:lnTo>
                    <a:pt x="56" y="306"/>
                  </a:lnTo>
                  <a:lnTo>
                    <a:pt x="62" y="318"/>
                  </a:lnTo>
                  <a:lnTo>
                    <a:pt x="66" y="330"/>
                  </a:lnTo>
                  <a:lnTo>
                    <a:pt x="72" y="342"/>
                  </a:lnTo>
                  <a:lnTo>
                    <a:pt x="78" y="354"/>
                  </a:lnTo>
                  <a:lnTo>
                    <a:pt x="84" y="368"/>
                  </a:lnTo>
                  <a:lnTo>
                    <a:pt x="90" y="380"/>
                  </a:lnTo>
                  <a:lnTo>
                    <a:pt x="98" y="394"/>
                  </a:lnTo>
                  <a:lnTo>
                    <a:pt x="104" y="406"/>
                  </a:lnTo>
                  <a:lnTo>
                    <a:pt x="112" y="420"/>
                  </a:lnTo>
                  <a:lnTo>
                    <a:pt x="120" y="432"/>
                  </a:lnTo>
                  <a:lnTo>
                    <a:pt x="126" y="446"/>
                  </a:lnTo>
                  <a:lnTo>
                    <a:pt x="136" y="458"/>
                  </a:lnTo>
                  <a:lnTo>
                    <a:pt x="144" y="472"/>
                  </a:lnTo>
                  <a:lnTo>
                    <a:pt x="152" y="484"/>
                  </a:lnTo>
                  <a:lnTo>
                    <a:pt x="162" y="498"/>
                  </a:lnTo>
                  <a:lnTo>
                    <a:pt x="172" y="510"/>
                  </a:lnTo>
                  <a:lnTo>
                    <a:pt x="182" y="524"/>
                  </a:lnTo>
                  <a:lnTo>
                    <a:pt x="192" y="536"/>
                  </a:lnTo>
                  <a:lnTo>
                    <a:pt x="202" y="548"/>
                  </a:lnTo>
                  <a:lnTo>
                    <a:pt x="214" y="562"/>
                  </a:lnTo>
                  <a:lnTo>
                    <a:pt x="226" y="574"/>
                  </a:lnTo>
                  <a:lnTo>
                    <a:pt x="236" y="586"/>
                  </a:lnTo>
                  <a:lnTo>
                    <a:pt x="248" y="598"/>
                  </a:lnTo>
                  <a:lnTo>
                    <a:pt x="262" y="610"/>
                  </a:lnTo>
                  <a:lnTo>
                    <a:pt x="274" y="622"/>
                  </a:lnTo>
                  <a:lnTo>
                    <a:pt x="286" y="634"/>
                  </a:lnTo>
                  <a:lnTo>
                    <a:pt x="300" y="644"/>
                  </a:lnTo>
                  <a:lnTo>
                    <a:pt x="314" y="656"/>
                  </a:lnTo>
                  <a:lnTo>
                    <a:pt x="328" y="666"/>
                  </a:lnTo>
                  <a:lnTo>
                    <a:pt x="342" y="678"/>
                  </a:lnTo>
                  <a:lnTo>
                    <a:pt x="356" y="688"/>
                  </a:lnTo>
                  <a:lnTo>
                    <a:pt x="370" y="698"/>
                  </a:lnTo>
                  <a:lnTo>
                    <a:pt x="384" y="708"/>
                  </a:lnTo>
                  <a:lnTo>
                    <a:pt x="400" y="716"/>
                  </a:lnTo>
                  <a:lnTo>
                    <a:pt x="414" y="726"/>
                  </a:lnTo>
                  <a:lnTo>
                    <a:pt x="430" y="734"/>
                  </a:lnTo>
                  <a:lnTo>
                    <a:pt x="446" y="744"/>
                  </a:lnTo>
                  <a:lnTo>
                    <a:pt x="462" y="752"/>
                  </a:lnTo>
                  <a:lnTo>
                    <a:pt x="478" y="760"/>
                  </a:lnTo>
                  <a:lnTo>
                    <a:pt x="494" y="766"/>
                  </a:lnTo>
                  <a:lnTo>
                    <a:pt x="510" y="774"/>
                  </a:lnTo>
                  <a:lnTo>
                    <a:pt x="526" y="780"/>
                  </a:lnTo>
                  <a:lnTo>
                    <a:pt x="542" y="788"/>
                  </a:lnTo>
                  <a:lnTo>
                    <a:pt x="558" y="794"/>
                  </a:lnTo>
                  <a:lnTo>
                    <a:pt x="574" y="798"/>
                  </a:lnTo>
                  <a:lnTo>
                    <a:pt x="592" y="804"/>
                  </a:lnTo>
                  <a:lnTo>
                    <a:pt x="608" y="810"/>
                  </a:lnTo>
                  <a:lnTo>
                    <a:pt x="624" y="814"/>
                  </a:lnTo>
                  <a:lnTo>
                    <a:pt x="640" y="818"/>
                  </a:lnTo>
                  <a:lnTo>
                    <a:pt x="658" y="822"/>
                  </a:lnTo>
                  <a:lnTo>
                    <a:pt x="674" y="826"/>
                  </a:lnTo>
                  <a:lnTo>
                    <a:pt x="690" y="8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214467" y="3209349"/>
              <a:ext cx="2053445" cy="630825"/>
            </a:xfrm>
            <a:custGeom>
              <a:avLst/>
              <a:gdLst>
                <a:gd name="T0" fmla="*/ 0 w 944"/>
                <a:gd name="T1" fmla="*/ 0 h 290"/>
                <a:gd name="T2" fmla="*/ 2 w 944"/>
                <a:gd name="T3" fmla="*/ 2 h 290"/>
                <a:gd name="T4" fmla="*/ 6 w 944"/>
                <a:gd name="T5" fmla="*/ 2 h 290"/>
                <a:gd name="T6" fmla="*/ 12 w 944"/>
                <a:gd name="T7" fmla="*/ 6 h 290"/>
                <a:gd name="T8" fmla="*/ 18 w 944"/>
                <a:gd name="T9" fmla="*/ 8 h 290"/>
                <a:gd name="T10" fmla="*/ 26 w 944"/>
                <a:gd name="T11" fmla="*/ 10 h 290"/>
                <a:gd name="T12" fmla="*/ 36 w 944"/>
                <a:gd name="T13" fmla="*/ 14 h 290"/>
                <a:gd name="T14" fmla="*/ 46 w 944"/>
                <a:gd name="T15" fmla="*/ 20 h 290"/>
                <a:gd name="T16" fmla="*/ 58 w 944"/>
                <a:gd name="T17" fmla="*/ 24 h 290"/>
                <a:gd name="T18" fmla="*/ 70 w 944"/>
                <a:gd name="T19" fmla="*/ 30 h 290"/>
                <a:gd name="T20" fmla="*/ 84 w 944"/>
                <a:gd name="T21" fmla="*/ 34 h 290"/>
                <a:gd name="T22" fmla="*/ 100 w 944"/>
                <a:gd name="T23" fmla="*/ 40 h 290"/>
                <a:gd name="T24" fmla="*/ 116 w 944"/>
                <a:gd name="T25" fmla="*/ 48 h 290"/>
                <a:gd name="T26" fmla="*/ 134 w 944"/>
                <a:gd name="T27" fmla="*/ 54 h 290"/>
                <a:gd name="T28" fmla="*/ 152 w 944"/>
                <a:gd name="T29" fmla="*/ 60 h 290"/>
                <a:gd name="T30" fmla="*/ 172 w 944"/>
                <a:gd name="T31" fmla="*/ 68 h 290"/>
                <a:gd name="T32" fmla="*/ 192 w 944"/>
                <a:gd name="T33" fmla="*/ 76 h 290"/>
                <a:gd name="T34" fmla="*/ 212 w 944"/>
                <a:gd name="T35" fmla="*/ 84 h 290"/>
                <a:gd name="T36" fmla="*/ 234 w 944"/>
                <a:gd name="T37" fmla="*/ 90 h 290"/>
                <a:gd name="T38" fmla="*/ 256 w 944"/>
                <a:gd name="T39" fmla="*/ 98 h 290"/>
                <a:gd name="T40" fmla="*/ 278 w 944"/>
                <a:gd name="T41" fmla="*/ 106 h 290"/>
                <a:gd name="T42" fmla="*/ 302 w 944"/>
                <a:gd name="T43" fmla="*/ 114 h 290"/>
                <a:gd name="T44" fmla="*/ 326 w 944"/>
                <a:gd name="T45" fmla="*/ 122 h 290"/>
                <a:gd name="T46" fmla="*/ 350 w 944"/>
                <a:gd name="T47" fmla="*/ 130 h 290"/>
                <a:gd name="T48" fmla="*/ 374 w 944"/>
                <a:gd name="T49" fmla="*/ 138 h 290"/>
                <a:gd name="T50" fmla="*/ 398 w 944"/>
                <a:gd name="T51" fmla="*/ 146 h 290"/>
                <a:gd name="T52" fmla="*/ 422 w 944"/>
                <a:gd name="T53" fmla="*/ 154 h 290"/>
                <a:gd name="T54" fmla="*/ 448 w 944"/>
                <a:gd name="T55" fmla="*/ 162 h 290"/>
                <a:gd name="T56" fmla="*/ 472 w 944"/>
                <a:gd name="T57" fmla="*/ 170 h 290"/>
                <a:gd name="T58" fmla="*/ 496 w 944"/>
                <a:gd name="T59" fmla="*/ 178 h 290"/>
                <a:gd name="T60" fmla="*/ 522 w 944"/>
                <a:gd name="T61" fmla="*/ 184 h 290"/>
                <a:gd name="T62" fmla="*/ 546 w 944"/>
                <a:gd name="T63" fmla="*/ 192 h 290"/>
                <a:gd name="T64" fmla="*/ 572 w 944"/>
                <a:gd name="T65" fmla="*/ 198 h 290"/>
                <a:gd name="T66" fmla="*/ 596 w 944"/>
                <a:gd name="T67" fmla="*/ 206 h 290"/>
                <a:gd name="T68" fmla="*/ 620 w 944"/>
                <a:gd name="T69" fmla="*/ 212 h 290"/>
                <a:gd name="T70" fmla="*/ 644 w 944"/>
                <a:gd name="T71" fmla="*/ 220 h 290"/>
                <a:gd name="T72" fmla="*/ 668 w 944"/>
                <a:gd name="T73" fmla="*/ 226 h 290"/>
                <a:gd name="T74" fmla="*/ 692 w 944"/>
                <a:gd name="T75" fmla="*/ 232 h 290"/>
                <a:gd name="T76" fmla="*/ 716 w 944"/>
                <a:gd name="T77" fmla="*/ 238 h 290"/>
                <a:gd name="T78" fmla="*/ 740 w 944"/>
                <a:gd name="T79" fmla="*/ 244 h 290"/>
                <a:gd name="T80" fmla="*/ 762 w 944"/>
                <a:gd name="T81" fmla="*/ 248 h 290"/>
                <a:gd name="T82" fmla="*/ 784 w 944"/>
                <a:gd name="T83" fmla="*/ 254 h 290"/>
                <a:gd name="T84" fmla="*/ 808 w 944"/>
                <a:gd name="T85" fmla="*/ 260 h 290"/>
                <a:gd name="T86" fmla="*/ 830 w 944"/>
                <a:gd name="T87" fmla="*/ 264 h 290"/>
                <a:gd name="T88" fmla="*/ 850 w 944"/>
                <a:gd name="T89" fmla="*/ 270 h 290"/>
                <a:gd name="T90" fmla="*/ 872 w 944"/>
                <a:gd name="T91" fmla="*/ 274 h 290"/>
                <a:gd name="T92" fmla="*/ 894 w 944"/>
                <a:gd name="T93" fmla="*/ 278 h 290"/>
                <a:gd name="T94" fmla="*/ 914 w 944"/>
                <a:gd name="T95" fmla="*/ 282 h 290"/>
                <a:gd name="T96" fmla="*/ 934 w 944"/>
                <a:gd name="T97" fmla="*/ 28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9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6" y="10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6" y="20"/>
                  </a:lnTo>
                  <a:lnTo>
                    <a:pt x="52" y="22"/>
                  </a:lnTo>
                  <a:lnTo>
                    <a:pt x="58" y="24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78" y="32"/>
                  </a:lnTo>
                  <a:lnTo>
                    <a:pt x="84" y="34"/>
                  </a:lnTo>
                  <a:lnTo>
                    <a:pt x="92" y="38"/>
                  </a:lnTo>
                  <a:lnTo>
                    <a:pt x="100" y="40"/>
                  </a:lnTo>
                  <a:lnTo>
                    <a:pt x="108" y="44"/>
                  </a:lnTo>
                  <a:lnTo>
                    <a:pt x="116" y="48"/>
                  </a:lnTo>
                  <a:lnTo>
                    <a:pt x="126" y="50"/>
                  </a:lnTo>
                  <a:lnTo>
                    <a:pt x="134" y="54"/>
                  </a:lnTo>
                  <a:lnTo>
                    <a:pt x="144" y="58"/>
                  </a:lnTo>
                  <a:lnTo>
                    <a:pt x="152" y="60"/>
                  </a:lnTo>
                  <a:lnTo>
                    <a:pt x="162" y="64"/>
                  </a:lnTo>
                  <a:lnTo>
                    <a:pt x="172" y="68"/>
                  </a:lnTo>
                  <a:lnTo>
                    <a:pt x="182" y="72"/>
                  </a:lnTo>
                  <a:lnTo>
                    <a:pt x="192" y="76"/>
                  </a:lnTo>
                  <a:lnTo>
                    <a:pt x="202" y="80"/>
                  </a:lnTo>
                  <a:lnTo>
                    <a:pt x="212" y="84"/>
                  </a:lnTo>
                  <a:lnTo>
                    <a:pt x="224" y="88"/>
                  </a:lnTo>
                  <a:lnTo>
                    <a:pt x="234" y="90"/>
                  </a:lnTo>
                  <a:lnTo>
                    <a:pt x="246" y="94"/>
                  </a:lnTo>
                  <a:lnTo>
                    <a:pt x="256" y="98"/>
                  </a:lnTo>
                  <a:lnTo>
                    <a:pt x="268" y="102"/>
                  </a:lnTo>
                  <a:lnTo>
                    <a:pt x="278" y="106"/>
                  </a:lnTo>
                  <a:lnTo>
                    <a:pt x="290" y="110"/>
                  </a:lnTo>
                  <a:lnTo>
                    <a:pt x="302" y="114"/>
                  </a:lnTo>
                  <a:lnTo>
                    <a:pt x="314" y="118"/>
                  </a:lnTo>
                  <a:lnTo>
                    <a:pt x="326" y="122"/>
                  </a:lnTo>
                  <a:lnTo>
                    <a:pt x="338" y="126"/>
                  </a:lnTo>
                  <a:lnTo>
                    <a:pt x="350" y="130"/>
                  </a:lnTo>
                  <a:lnTo>
                    <a:pt x="362" y="134"/>
                  </a:lnTo>
                  <a:lnTo>
                    <a:pt x="374" y="138"/>
                  </a:lnTo>
                  <a:lnTo>
                    <a:pt x="386" y="142"/>
                  </a:lnTo>
                  <a:lnTo>
                    <a:pt x="398" y="146"/>
                  </a:lnTo>
                  <a:lnTo>
                    <a:pt x="410" y="150"/>
                  </a:lnTo>
                  <a:lnTo>
                    <a:pt x="422" y="154"/>
                  </a:lnTo>
                  <a:lnTo>
                    <a:pt x="434" y="158"/>
                  </a:lnTo>
                  <a:lnTo>
                    <a:pt x="448" y="162"/>
                  </a:lnTo>
                  <a:lnTo>
                    <a:pt x="460" y="166"/>
                  </a:lnTo>
                  <a:lnTo>
                    <a:pt x="472" y="170"/>
                  </a:lnTo>
                  <a:lnTo>
                    <a:pt x="484" y="174"/>
                  </a:lnTo>
                  <a:lnTo>
                    <a:pt x="496" y="178"/>
                  </a:lnTo>
                  <a:lnTo>
                    <a:pt x="510" y="182"/>
                  </a:lnTo>
                  <a:lnTo>
                    <a:pt x="522" y="184"/>
                  </a:lnTo>
                  <a:lnTo>
                    <a:pt x="534" y="188"/>
                  </a:lnTo>
                  <a:lnTo>
                    <a:pt x="546" y="192"/>
                  </a:lnTo>
                  <a:lnTo>
                    <a:pt x="558" y="196"/>
                  </a:lnTo>
                  <a:lnTo>
                    <a:pt x="572" y="198"/>
                  </a:lnTo>
                  <a:lnTo>
                    <a:pt x="584" y="202"/>
                  </a:lnTo>
                  <a:lnTo>
                    <a:pt x="596" y="206"/>
                  </a:lnTo>
                  <a:lnTo>
                    <a:pt x="608" y="210"/>
                  </a:lnTo>
                  <a:lnTo>
                    <a:pt x="620" y="212"/>
                  </a:lnTo>
                  <a:lnTo>
                    <a:pt x="632" y="216"/>
                  </a:lnTo>
                  <a:lnTo>
                    <a:pt x="644" y="220"/>
                  </a:lnTo>
                  <a:lnTo>
                    <a:pt x="656" y="222"/>
                  </a:lnTo>
                  <a:lnTo>
                    <a:pt x="668" y="226"/>
                  </a:lnTo>
                  <a:lnTo>
                    <a:pt x="680" y="228"/>
                  </a:lnTo>
                  <a:lnTo>
                    <a:pt x="692" y="232"/>
                  </a:lnTo>
                  <a:lnTo>
                    <a:pt x="704" y="234"/>
                  </a:lnTo>
                  <a:lnTo>
                    <a:pt x="716" y="238"/>
                  </a:lnTo>
                  <a:lnTo>
                    <a:pt x="728" y="240"/>
                  </a:lnTo>
                  <a:lnTo>
                    <a:pt x="740" y="244"/>
                  </a:lnTo>
                  <a:lnTo>
                    <a:pt x="750" y="246"/>
                  </a:lnTo>
                  <a:lnTo>
                    <a:pt x="762" y="248"/>
                  </a:lnTo>
                  <a:lnTo>
                    <a:pt x="774" y="252"/>
                  </a:lnTo>
                  <a:lnTo>
                    <a:pt x="784" y="254"/>
                  </a:lnTo>
                  <a:lnTo>
                    <a:pt x="796" y="256"/>
                  </a:lnTo>
                  <a:lnTo>
                    <a:pt x="808" y="260"/>
                  </a:lnTo>
                  <a:lnTo>
                    <a:pt x="818" y="262"/>
                  </a:lnTo>
                  <a:lnTo>
                    <a:pt x="830" y="264"/>
                  </a:lnTo>
                  <a:lnTo>
                    <a:pt x="840" y="268"/>
                  </a:lnTo>
                  <a:lnTo>
                    <a:pt x="850" y="270"/>
                  </a:lnTo>
                  <a:lnTo>
                    <a:pt x="862" y="272"/>
                  </a:lnTo>
                  <a:lnTo>
                    <a:pt x="872" y="274"/>
                  </a:lnTo>
                  <a:lnTo>
                    <a:pt x="882" y="276"/>
                  </a:lnTo>
                  <a:lnTo>
                    <a:pt x="894" y="278"/>
                  </a:lnTo>
                  <a:lnTo>
                    <a:pt x="904" y="280"/>
                  </a:lnTo>
                  <a:lnTo>
                    <a:pt x="914" y="282"/>
                  </a:lnTo>
                  <a:lnTo>
                    <a:pt x="924" y="286"/>
                  </a:lnTo>
                  <a:lnTo>
                    <a:pt x="934" y="288"/>
                  </a:lnTo>
                  <a:lnTo>
                    <a:pt x="944" y="29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214467" y="4275227"/>
              <a:ext cx="2053445" cy="626475"/>
            </a:xfrm>
            <a:custGeom>
              <a:avLst/>
              <a:gdLst>
                <a:gd name="T0" fmla="*/ 0 w 944"/>
                <a:gd name="T1" fmla="*/ 288 h 288"/>
                <a:gd name="T2" fmla="*/ 2 w 944"/>
                <a:gd name="T3" fmla="*/ 288 h 288"/>
                <a:gd name="T4" fmla="*/ 6 w 944"/>
                <a:gd name="T5" fmla="*/ 286 h 288"/>
                <a:gd name="T6" fmla="*/ 12 w 944"/>
                <a:gd name="T7" fmla="*/ 284 h 288"/>
                <a:gd name="T8" fmla="*/ 18 w 944"/>
                <a:gd name="T9" fmla="*/ 280 h 288"/>
                <a:gd name="T10" fmla="*/ 26 w 944"/>
                <a:gd name="T11" fmla="*/ 278 h 288"/>
                <a:gd name="T12" fmla="*/ 36 w 944"/>
                <a:gd name="T13" fmla="*/ 274 h 288"/>
                <a:gd name="T14" fmla="*/ 46 w 944"/>
                <a:gd name="T15" fmla="*/ 270 h 288"/>
                <a:gd name="T16" fmla="*/ 58 w 944"/>
                <a:gd name="T17" fmla="*/ 264 h 288"/>
                <a:gd name="T18" fmla="*/ 70 w 944"/>
                <a:gd name="T19" fmla="*/ 260 h 288"/>
                <a:gd name="T20" fmla="*/ 84 w 944"/>
                <a:gd name="T21" fmla="*/ 254 h 288"/>
                <a:gd name="T22" fmla="*/ 100 w 944"/>
                <a:gd name="T23" fmla="*/ 248 h 288"/>
                <a:gd name="T24" fmla="*/ 116 w 944"/>
                <a:gd name="T25" fmla="*/ 242 h 288"/>
                <a:gd name="T26" fmla="*/ 134 w 944"/>
                <a:gd name="T27" fmla="*/ 234 h 288"/>
                <a:gd name="T28" fmla="*/ 152 w 944"/>
                <a:gd name="T29" fmla="*/ 228 h 288"/>
                <a:gd name="T30" fmla="*/ 172 w 944"/>
                <a:gd name="T31" fmla="*/ 220 h 288"/>
                <a:gd name="T32" fmla="*/ 192 w 944"/>
                <a:gd name="T33" fmla="*/ 214 h 288"/>
                <a:gd name="T34" fmla="*/ 212 w 944"/>
                <a:gd name="T35" fmla="*/ 206 h 288"/>
                <a:gd name="T36" fmla="*/ 234 w 944"/>
                <a:gd name="T37" fmla="*/ 198 h 288"/>
                <a:gd name="T38" fmla="*/ 256 w 944"/>
                <a:gd name="T39" fmla="*/ 190 h 288"/>
                <a:gd name="T40" fmla="*/ 278 w 944"/>
                <a:gd name="T41" fmla="*/ 182 h 288"/>
                <a:gd name="T42" fmla="*/ 302 w 944"/>
                <a:gd name="T43" fmla="*/ 174 h 288"/>
                <a:gd name="T44" fmla="*/ 326 w 944"/>
                <a:gd name="T45" fmla="*/ 166 h 288"/>
                <a:gd name="T46" fmla="*/ 350 w 944"/>
                <a:gd name="T47" fmla="*/ 158 h 288"/>
                <a:gd name="T48" fmla="*/ 374 w 944"/>
                <a:gd name="T49" fmla="*/ 150 h 288"/>
                <a:gd name="T50" fmla="*/ 398 w 944"/>
                <a:gd name="T51" fmla="*/ 142 h 288"/>
                <a:gd name="T52" fmla="*/ 422 w 944"/>
                <a:gd name="T53" fmla="*/ 134 h 288"/>
                <a:gd name="T54" fmla="*/ 448 w 944"/>
                <a:gd name="T55" fmla="*/ 126 h 288"/>
                <a:gd name="T56" fmla="*/ 472 w 944"/>
                <a:gd name="T57" fmla="*/ 118 h 288"/>
                <a:gd name="T58" fmla="*/ 496 w 944"/>
                <a:gd name="T59" fmla="*/ 112 h 288"/>
                <a:gd name="T60" fmla="*/ 522 w 944"/>
                <a:gd name="T61" fmla="*/ 104 h 288"/>
                <a:gd name="T62" fmla="*/ 546 w 944"/>
                <a:gd name="T63" fmla="*/ 96 h 288"/>
                <a:gd name="T64" fmla="*/ 572 w 944"/>
                <a:gd name="T65" fmla="*/ 90 h 288"/>
                <a:gd name="T66" fmla="*/ 596 w 944"/>
                <a:gd name="T67" fmla="*/ 82 h 288"/>
                <a:gd name="T68" fmla="*/ 620 w 944"/>
                <a:gd name="T69" fmla="*/ 76 h 288"/>
                <a:gd name="T70" fmla="*/ 644 w 944"/>
                <a:gd name="T71" fmla="*/ 70 h 288"/>
                <a:gd name="T72" fmla="*/ 668 w 944"/>
                <a:gd name="T73" fmla="*/ 64 h 288"/>
                <a:gd name="T74" fmla="*/ 692 w 944"/>
                <a:gd name="T75" fmla="*/ 58 h 288"/>
                <a:gd name="T76" fmla="*/ 716 w 944"/>
                <a:gd name="T77" fmla="*/ 52 h 288"/>
                <a:gd name="T78" fmla="*/ 740 w 944"/>
                <a:gd name="T79" fmla="*/ 46 h 288"/>
                <a:gd name="T80" fmla="*/ 762 w 944"/>
                <a:gd name="T81" fmla="*/ 40 h 288"/>
                <a:gd name="T82" fmla="*/ 784 w 944"/>
                <a:gd name="T83" fmla="*/ 34 h 288"/>
                <a:gd name="T84" fmla="*/ 808 w 944"/>
                <a:gd name="T85" fmla="*/ 30 h 288"/>
                <a:gd name="T86" fmla="*/ 830 w 944"/>
                <a:gd name="T87" fmla="*/ 24 h 288"/>
                <a:gd name="T88" fmla="*/ 850 w 944"/>
                <a:gd name="T89" fmla="*/ 20 h 288"/>
                <a:gd name="T90" fmla="*/ 872 w 944"/>
                <a:gd name="T91" fmla="*/ 14 h 288"/>
                <a:gd name="T92" fmla="*/ 894 w 944"/>
                <a:gd name="T93" fmla="*/ 10 h 288"/>
                <a:gd name="T94" fmla="*/ 914 w 944"/>
                <a:gd name="T95" fmla="*/ 6 h 288"/>
                <a:gd name="T96" fmla="*/ 934 w 944"/>
                <a:gd name="T97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4" h="288">
                  <a:moveTo>
                    <a:pt x="0" y="288"/>
                  </a:moveTo>
                  <a:lnTo>
                    <a:pt x="0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86"/>
                  </a:lnTo>
                  <a:lnTo>
                    <a:pt x="6" y="286"/>
                  </a:lnTo>
                  <a:lnTo>
                    <a:pt x="8" y="284"/>
                  </a:lnTo>
                  <a:lnTo>
                    <a:pt x="12" y="284"/>
                  </a:lnTo>
                  <a:lnTo>
                    <a:pt x="14" y="282"/>
                  </a:lnTo>
                  <a:lnTo>
                    <a:pt x="18" y="280"/>
                  </a:lnTo>
                  <a:lnTo>
                    <a:pt x="22" y="280"/>
                  </a:lnTo>
                  <a:lnTo>
                    <a:pt x="26" y="278"/>
                  </a:lnTo>
                  <a:lnTo>
                    <a:pt x="30" y="276"/>
                  </a:lnTo>
                  <a:lnTo>
                    <a:pt x="36" y="274"/>
                  </a:lnTo>
                  <a:lnTo>
                    <a:pt x="40" y="272"/>
                  </a:lnTo>
                  <a:lnTo>
                    <a:pt x="46" y="270"/>
                  </a:lnTo>
                  <a:lnTo>
                    <a:pt x="52" y="268"/>
                  </a:lnTo>
                  <a:lnTo>
                    <a:pt x="58" y="264"/>
                  </a:lnTo>
                  <a:lnTo>
                    <a:pt x="64" y="262"/>
                  </a:lnTo>
                  <a:lnTo>
                    <a:pt x="70" y="260"/>
                  </a:lnTo>
                  <a:lnTo>
                    <a:pt x="78" y="256"/>
                  </a:lnTo>
                  <a:lnTo>
                    <a:pt x="84" y="254"/>
                  </a:lnTo>
                  <a:lnTo>
                    <a:pt x="92" y="252"/>
                  </a:lnTo>
                  <a:lnTo>
                    <a:pt x="100" y="248"/>
                  </a:lnTo>
                  <a:lnTo>
                    <a:pt x="108" y="244"/>
                  </a:lnTo>
                  <a:lnTo>
                    <a:pt x="116" y="242"/>
                  </a:lnTo>
                  <a:lnTo>
                    <a:pt x="126" y="238"/>
                  </a:lnTo>
                  <a:lnTo>
                    <a:pt x="134" y="234"/>
                  </a:lnTo>
                  <a:lnTo>
                    <a:pt x="144" y="232"/>
                  </a:lnTo>
                  <a:lnTo>
                    <a:pt x="152" y="228"/>
                  </a:lnTo>
                  <a:lnTo>
                    <a:pt x="162" y="224"/>
                  </a:lnTo>
                  <a:lnTo>
                    <a:pt x="172" y="220"/>
                  </a:lnTo>
                  <a:lnTo>
                    <a:pt x="182" y="216"/>
                  </a:lnTo>
                  <a:lnTo>
                    <a:pt x="192" y="214"/>
                  </a:lnTo>
                  <a:lnTo>
                    <a:pt x="202" y="210"/>
                  </a:lnTo>
                  <a:lnTo>
                    <a:pt x="212" y="206"/>
                  </a:lnTo>
                  <a:lnTo>
                    <a:pt x="224" y="202"/>
                  </a:lnTo>
                  <a:lnTo>
                    <a:pt x="234" y="198"/>
                  </a:lnTo>
                  <a:lnTo>
                    <a:pt x="246" y="194"/>
                  </a:lnTo>
                  <a:lnTo>
                    <a:pt x="256" y="190"/>
                  </a:lnTo>
                  <a:lnTo>
                    <a:pt x="268" y="186"/>
                  </a:lnTo>
                  <a:lnTo>
                    <a:pt x="278" y="182"/>
                  </a:lnTo>
                  <a:lnTo>
                    <a:pt x="290" y="178"/>
                  </a:lnTo>
                  <a:lnTo>
                    <a:pt x="302" y="174"/>
                  </a:lnTo>
                  <a:lnTo>
                    <a:pt x="314" y="170"/>
                  </a:lnTo>
                  <a:lnTo>
                    <a:pt x="326" y="166"/>
                  </a:lnTo>
                  <a:lnTo>
                    <a:pt x="338" y="162"/>
                  </a:lnTo>
                  <a:lnTo>
                    <a:pt x="350" y="158"/>
                  </a:lnTo>
                  <a:lnTo>
                    <a:pt x="362" y="154"/>
                  </a:lnTo>
                  <a:lnTo>
                    <a:pt x="374" y="150"/>
                  </a:lnTo>
                  <a:lnTo>
                    <a:pt x="386" y="146"/>
                  </a:lnTo>
                  <a:lnTo>
                    <a:pt x="398" y="142"/>
                  </a:lnTo>
                  <a:lnTo>
                    <a:pt x="410" y="138"/>
                  </a:lnTo>
                  <a:lnTo>
                    <a:pt x="422" y="134"/>
                  </a:lnTo>
                  <a:lnTo>
                    <a:pt x="434" y="130"/>
                  </a:lnTo>
                  <a:lnTo>
                    <a:pt x="448" y="126"/>
                  </a:lnTo>
                  <a:lnTo>
                    <a:pt x="460" y="122"/>
                  </a:lnTo>
                  <a:lnTo>
                    <a:pt x="472" y="118"/>
                  </a:lnTo>
                  <a:lnTo>
                    <a:pt x="484" y="116"/>
                  </a:lnTo>
                  <a:lnTo>
                    <a:pt x="496" y="112"/>
                  </a:lnTo>
                  <a:lnTo>
                    <a:pt x="510" y="108"/>
                  </a:lnTo>
                  <a:lnTo>
                    <a:pt x="522" y="104"/>
                  </a:lnTo>
                  <a:lnTo>
                    <a:pt x="534" y="100"/>
                  </a:lnTo>
                  <a:lnTo>
                    <a:pt x="546" y="96"/>
                  </a:lnTo>
                  <a:lnTo>
                    <a:pt x="558" y="94"/>
                  </a:lnTo>
                  <a:lnTo>
                    <a:pt x="572" y="90"/>
                  </a:lnTo>
                  <a:lnTo>
                    <a:pt x="584" y="86"/>
                  </a:lnTo>
                  <a:lnTo>
                    <a:pt x="596" y="82"/>
                  </a:lnTo>
                  <a:lnTo>
                    <a:pt x="608" y="80"/>
                  </a:lnTo>
                  <a:lnTo>
                    <a:pt x="620" y="76"/>
                  </a:lnTo>
                  <a:lnTo>
                    <a:pt x="632" y="72"/>
                  </a:lnTo>
                  <a:lnTo>
                    <a:pt x="644" y="70"/>
                  </a:lnTo>
                  <a:lnTo>
                    <a:pt x="656" y="66"/>
                  </a:lnTo>
                  <a:lnTo>
                    <a:pt x="668" y="64"/>
                  </a:lnTo>
                  <a:lnTo>
                    <a:pt x="680" y="60"/>
                  </a:lnTo>
                  <a:lnTo>
                    <a:pt x="692" y="58"/>
                  </a:lnTo>
                  <a:lnTo>
                    <a:pt x="704" y="54"/>
                  </a:lnTo>
                  <a:lnTo>
                    <a:pt x="716" y="52"/>
                  </a:lnTo>
                  <a:lnTo>
                    <a:pt x="728" y="48"/>
                  </a:lnTo>
                  <a:lnTo>
                    <a:pt x="740" y="46"/>
                  </a:lnTo>
                  <a:lnTo>
                    <a:pt x="750" y="42"/>
                  </a:lnTo>
                  <a:lnTo>
                    <a:pt x="762" y="40"/>
                  </a:lnTo>
                  <a:lnTo>
                    <a:pt x="774" y="38"/>
                  </a:lnTo>
                  <a:lnTo>
                    <a:pt x="784" y="34"/>
                  </a:lnTo>
                  <a:lnTo>
                    <a:pt x="796" y="32"/>
                  </a:lnTo>
                  <a:lnTo>
                    <a:pt x="808" y="30"/>
                  </a:lnTo>
                  <a:lnTo>
                    <a:pt x="818" y="26"/>
                  </a:lnTo>
                  <a:lnTo>
                    <a:pt x="830" y="24"/>
                  </a:lnTo>
                  <a:lnTo>
                    <a:pt x="840" y="22"/>
                  </a:lnTo>
                  <a:lnTo>
                    <a:pt x="850" y="20"/>
                  </a:lnTo>
                  <a:lnTo>
                    <a:pt x="862" y="16"/>
                  </a:lnTo>
                  <a:lnTo>
                    <a:pt x="872" y="14"/>
                  </a:lnTo>
                  <a:lnTo>
                    <a:pt x="882" y="12"/>
                  </a:lnTo>
                  <a:lnTo>
                    <a:pt x="894" y="10"/>
                  </a:lnTo>
                  <a:lnTo>
                    <a:pt x="904" y="8"/>
                  </a:lnTo>
                  <a:lnTo>
                    <a:pt x="914" y="6"/>
                  </a:lnTo>
                  <a:lnTo>
                    <a:pt x="924" y="4"/>
                  </a:lnTo>
                  <a:lnTo>
                    <a:pt x="934" y="2"/>
                  </a:lnTo>
                  <a:lnTo>
                    <a:pt x="94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10921" y="2587225"/>
              <a:ext cx="1879424" cy="1470475"/>
            </a:xfrm>
            <a:custGeom>
              <a:avLst/>
              <a:gdLst>
                <a:gd name="T0" fmla="*/ 0 w 864"/>
                <a:gd name="T1" fmla="*/ 656 h 676"/>
                <a:gd name="T2" fmla="*/ 2 w 864"/>
                <a:gd name="T3" fmla="*/ 644 h 676"/>
                <a:gd name="T4" fmla="*/ 2 w 864"/>
                <a:gd name="T5" fmla="*/ 634 h 676"/>
                <a:gd name="T6" fmla="*/ 2 w 864"/>
                <a:gd name="T7" fmla="*/ 622 h 676"/>
                <a:gd name="T8" fmla="*/ 4 w 864"/>
                <a:gd name="T9" fmla="*/ 610 h 676"/>
                <a:gd name="T10" fmla="*/ 6 w 864"/>
                <a:gd name="T11" fmla="*/ 594 h 676"/>
                <a:gd name="T12" fmla="*/ 8 w 864"/>
                <a:gd name="T13" fmla="*/ 578 h 676"/>
                <a:gd name="T14" fmla="*/ 10 w 864"/>
                <a:gd name="T15" fmla="*/ 562 h 676"/>
                <a:gd name="T16" fmla="*/ 14 w 864"/>
                <a:gd name="T17" fmla="*/ 542 h 676"/>
                <a:gd name="T18" fmla="*/ 18 w 864"/>
                <a:gd name="T19" fmla="*/ 522 h 676"/>
                <a:gd name="T20" fmla="*/ 24 w 864"/>
                <a:gd name="T21" fmla="*/ 502 h 676"/>
                <a:gd name="T22" fmla="*/ 30 w 864"/>
                <a:gd name="T23" fmla="*/ 480 h 676"/>
                <a:gd name="T24" fmla="*/ 38 w 864"/>
                <a:gd name="T25" fmla="*/ 456 h 676"/>
                <a:gd name="T26" fmla="*/ 46 w 864"/>
                <a:gd name="T27" fmla="*/ 432 h 676"/>
                <a:gd name="T28" fmla="*/ 56 w 864"/>
                <a:gd name="T29" fmla="*/ 408 h 676"/>
                <a:gd name="T30" fmla="*/ 68 w 864"/>
                <a:gd name="T31" fmla="*/ 382 h 676"/>
                <a:gd name="T32" fmla="*/ 82 w 864"/>
                <a:gd name="T33" fmla="*/ 356 h 676"/>
                <a:gd name="T34" fmla="*/ 96 w 864"/>
                <a:gd name="T35" fmla="*/ 330 h 676"/>
                <a:gd name="T36" fmla="*/ 112 w 864"/>
                <a:gd name="T37" fmla="*/ 304 h 676"/>
                <a:gd name="T38" fmla="*/ 130 w 864"/>
                <a:gd name="T39" fmla="*/ 278 h 676"/>
                <a:gd name="T40" fmla="*/ 150 w 864"/>
                <a:gd name="T41" fmla="*/ 252 h 676"/>
                <a:gd name="T42" fmla="*/ 172 w 864"/>
                <a:gd name="T43" fmla="*/ 226 h 676"/>
                <a:gd name="T44" fmla="*/ 196 w 864"/>
                <a:gd name="T45" fmla="*/ 200 h 676"/>
                <a:gd name="T46" fmla="*/ 222 w 864"/>
                <a:gd name="T47" fmla="*/ 176 h 676"/>
                <a:gd name="T48" fmla="*/ 248 w 864"/>
                <a:gd name="T49" fmla="*/ 154 h 676"/>
                <a:gd name="T50" fmla="*/ 276 w 864"/>
                <a:gd name="T51" fmla="*/ 132 h 676"/>
                <a:gd name="T52" fmla="*/ 306 w 864"/>
                <a:gd name="T53" fmla="*/ 112 h 676"/>
                <a:gd name="T54" fmla="*/ 336 w 864"/>
                <a:gd name="T55" fmla="*/ 92 h 676"/>
                <a:gd name="T56" fmla="*/ 368 w 864"/>
                <a:gd name="T57" fmla="*/ 76 h 676"/>
                <a:gd name="T58" fmla="*/ 400 w 864"/>
                <a:gd name="T59" fmla="*/ 60 h 676"/>
                <a:gd name="T60" fmla="*/ 432 w 864"/>
                <a:gd name="T61" fmla="*/ 46 h 676"/>
                <a:gd name="T62" fmla="*/ 466 w 864"/>
                <a:gd name="T63" fmla="*/ 34 h 676"/>
                <a:gd name="T64" fmla="*/ 498 w 864"/>
                <a:gd name="T65" fmla="*/ 24 h 676"/>
                <a:gd name="T66" fmla="*/ 532 w 864"/>
                <a:gd name="T67" fmla="*/ 16 h 676"/>
                <a:gd name="T68" fmla="*/ 566 w 864"/>
                <a:gd name="T69" fmla="*/ 10 h 676"/>
                <a:gd name="T70" fmla="*/ 598 w 864"/>
                <a:gd name="T71" fmla="*/ 6 h 676"/>
                <a:gd name="T72" fmla="*/ 632 w 864"/>
                <a:gd name="T73" fmla="*/ 2 h 676"/>
                <a:gd name="T74" fmla="*/ 664 w 864"/>
                <a:gd name="T75" fmla="*/ 0 h 676"/>
                <a:gd name="T76" fmla="*/ 696 w 864"/>
                <a:gd name="T77" fmla="*/ 2 h 676"/>
                <a:gd name="T78" fmla="*/ 726 w 864"/>
                <a:gd name="T79" fmla="*/ 2 h 676"/>
                <a:gd name="T80" fmla="*/ 756 w 864"/>
                <a:gd name="T81" fmla="*/ 6 h 676"/>
                <a:gd name="T82" fmla="*/ 784 w 864"/>
                <a:gd name="T83" fmla="*/ 10 h 676"/>
                <a:gd name="T84" fmla="*/ 812 w 864"/>
                <a:gd name="T85" fmla="*/ 14 h 676"/>
                <a:gd name="T86" fmla="*/ 838 w 864"/>
                <a:gd name="T87" fmla="*/ 20 h 676"/>
                <a:gd name="T88" fmla="*/ 864 w 864"/>
                <a:gd name="T89" fmla="*/ 2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6">
                  <a:moveTo>
                    <a:pt x="0" y="676"/>
                  </a:moveTo>
                  <a:lnTo>
                    <a:pt x="0" y="656"/>
                  </a:lnTo>
                  <a:lnTo>
                    <a:pt x="2" y="654"/>
                  </a:lnTo>
                  <a:lnTo>
                    <a:pt x="2" y="644"/>
                  </a:lnTo>
                  <a:lnTo>
                    <a:pt x="2" y="640"/>
                  </a:lnTo>
                  <a:lnTo>
                    <a:pt x="2" y="634"/>
                  </a:lnTo>
                  <a:lnTo>
                    <a:pt x="2" y="628"/>
                  </a:lnTo>
                  <a:lnTo>
                    <a:pt x="2" y="622"/>
                  </a:lnTo>
                  <a:lnTo>
                    <a:pt x="4" y="616"/>
                  </a:lnTo>
                  <a:lnTo>
                    <a:pt x="4" y="610"/>
                  </a:lnTo>
                  <a:lnTo>
                    <a:pt x="4" y="602"/>
                  </a:lnTo>
                  <a:lnTo>
                    <a:pt x="6" y="594"/>
                  </a:lnTo>
                  <a:lnTo>
                    <a:pt x="6" y="586"/>
                  </a:lnTo>
                  <a:lnTo>
                    <a:pt x="8" y="578"/>
                  </a:lnTo>
                  <a:lnTo>
                    <a:pt x="8" y="570"/>
                  </a:lnTo>
                  <a:lnTo>
                    <a:pt x="10" y="562"/>
                  </a:lnTo>
                  <a:lnTo>
                    <a:pt x="12" y="552"/>
                  </a:lnTo>
                  <a:lnTo>
                    <a:pt x="14" y="542"/>
                  </a:lnTo>
                  <a:lnTo>
                    <a:pt x="16" y="534"/>
                  </a:lnTo>
                  <a:lnTo>
                    <a:pt x="18" y="522"/>
                  </a:lnTo>
                  <a:lnTo>
                    <a:pt x="20" y="512"/>
                  </a:lnTo>
                  <a:lnTo>
                    <a:pt x="24" y="502"/>
                  </a:lnTo>
                  <a:lnTo>
                    <a:pt x="26" y="490"/>
                  </a:lnTo>
                  <a:lnTo>
                    <a:pt x="30" y="480"/>
                  </a:lnTo>
                  <a:lnTo>
                    <a:pt x="34" y="468"/>
                  </a:lnTo>
                  <a:lnTo>
                    <a:pt x="38" y="456"/>
                  </a:lnTo>
                  <a:lnTo>
                    <a:pt x="42" y="444"/>
                  </a:lnTo>
                  <a:lnTo>
                    <a:pt x="46" y="432"/>
                  </a:lnTo>
                  <a:lnTo>
                    <a:pt x="50" y="420"/>
                  </a:lnTo>
                  <a:lnTo>
                    <a:pt x="56" y="408"/>
                  </a:lnTo>
                  <a:lnTo>
                    <a:pt x="62" y="394"/>
                  </a:lnTo>
                  <a:lnTo>
                    <a:pt x="68" y="382"/>
                  </a:lnTo>
                  <a:lnTo>
                    <a:pt x="74" y="370"/>
                  </a:lnTo>
                  <a:lnTo>
                    <a:pt x="82" y="356"/>
                  </a:lnTo>
                  <a:lnTo>
                    <a:pt x="88" y="344"/>
                  </a:lnTo>
                  <a:lnTo>
                    <a:pt x="96" y="330"/>
                  </a:lnTo>
                  <a:lnTo>
                    <a:pt x="104" y="316"/>
                  </a:lnTo>
                  <a:lnTo>
                    <a:pt x="112" y="304"/>
                  </a:lnTo>
                  <a:lnTo>
                    <a:pt x="122" y="290"/>
                  </a:lnTo>
                  <a:lnTo>
                    <a:pt x="130" y="278"/>
                  </a:lnTo>
                  <a:lnTo>
                    <a:pt x="140" y="264"/>
                  </a:lnTo>
                  <a:lnTo>
                    <a:pt x="150" y="252"/>
                  </a:lnTo>
                  <a:lnTo>
                    <a:pt x="162" y="238"/>
                  </a:lnTo>
                  <a:lnTo>
                    <a:pt x="172" y="226"/>
                  </a:lnTo>
                  <a:lnTo>
                    <a:pt x="184" y="212"/>
                  </a:lnTo>
                  <a:lnTo>
                    <a:pt x="196" y="200"/>
                  </a:lnTo>
                  <a:lnTo>
                    <a:pt x="208" y="188"/>
                  </a:lnTo>
                  <a:lnTo>
                    <a:pt x="222" y="176"/>
                  </a:lnTo>
                  <a:lnTo>
                    <a:pt x="234" y="164"/>
                  </a:lnTo>
                  <a:lnTo>
                    <a:pt x="248" y="154"/>
                  </a:lnTo>
                  <a:lnTo>
                    <a:pt x="262" y="142"/>
                  </a:lnTo>
                  <a:lnTo>
                    <a:pt x="276" y="132"/>
                  </a:lnTo>
                  <a:lnTo>
                    <a:pt x="290" y="122"/>
                  </a:lnTo>
                  <a:lnTo>
                    <a:pt x="306" y="112"/>
                  </a:lnTo>
                  <a:lnTo>
                    <a:pt x="320" y="102"/>
                  </a:lnTo>
                  <a:lnTo>
                    <a:pt x="336" y="92"/>
                  </a:lnTo>
                  <a:lnTo>
                    <a:pt x="352" y="84"/>
                  </a:lnTo>
                  <a:lnTo>
                    <a:pt x="368" y="76"/>
                  </a:lnTo>
                  <a:lnTo>
                    <a:pt x="384" y="68"/>
                  </a:lnTo>
                  <a:lnTo>
                    <a:pt x="400" y="60"/>
                  </a:lnTo>
                  <a:lnTo>
                    <a:pt x="416" y="52"/>
                  </a:lnTo>
                  <a:lnTo>
                    <a:pt x="432" y="46"/>
                  </a:lnTo>
                  <a:lnTo>
                    <a:pt x="448" y="40"/>
                  </a:lnTo>
                  <a:lnTo>
                    <a:pt x="466" y="34"/>
                  </a:lnTo>
                  <a:lnTo>
                    <a:pt x="482" y="30"/>
                  </a:lnTo>
                  <a:lnTo>
                    <a:pt x="498" y="24"/>
                  </a:lnTo>
                  <a:lnTo>
                    <a:pt x="516" y="20"/>
                  </a:lnTo>
                  <a:lnTo>
                    <a:pt x="532" y="16"/>
                  </a:lnTo>
                  <a:lnTo>
                    <a:pt x="550" y="12"/>
                  </a:lnTo>
                  <a:lnTo>
                    <a:pt x="566" y="10"/>
                  </a:lnTo>
                  <a:lnTo>
                    <a:pt x="582" y="8"/>
                  </a:lnTo>
                  <a:lnTo>
                    <a:pt x="598" y="6"/>
                  </a:lnTo>
                  <a:lnTo>
                    <a:pt x="616" y="4"/>
                  </a:lnTo>
                  <a:lnTo>
                    <a:pt x="632" y="2"/>
                  </a:lnTo>
                  <a:lnTo>
                    <a:pt x="648" y="2"/>
                  </a:lnTo>
                  <a:lnTo>
                    <a:pt x="664" y="0"/>
                  </a:lnTo>
                  <a:lnTo>
                    <a:pt x="680" y="0"/>
                  </a:lnTo>
                  <a:lnTo>
                    <a:pt x="696" y="2"/>
                  </a:lnTo>
                  <a:lnTo>
                    <a:pt x="710" y="2"/>
                  </a:lnTo>
                  <a:lnTo>
                    <a:pt x="726" y="2"/>
                  </a:lnTo>
                  <a:lnTo>
                    <a:pt x="740" y="4"/>
                  </a:lnTo>
                  <a:lnTo>
                    <a:pt x="756" y="6"/>
                  </a:lnTo>
                  <a:lnTo>
                    <a:pt x="770" y="8"/>
                  </a:lnTo>
                  <a:lnTo>
                    <a:pt x="784" y="10"/>
                  </a:lnTo>
                  <a:lnTo>
                    <a:pt x="798" y="12"/>
                  </a:lnTo>
                  <a:lnTo>
                    <a:pt x="812" y="14"/>
                  </a:lnTo>
                  <a:lnTo>
                    <a:pt x="826" y="18"/>
                  </a:lnTo>
                  <a:lnTo>
                    <a:pt x="838" y="20"/>
                  </a:lnTo>
                  <a:lnTo>
                    <a:pt x="852" y="24"/>
                  </a:lnTo>
                  <a:lnTo>
                    <a:pt x="864" y="2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510921" y="4057701"/>
              <a:ext cx="1879424" cy="1466125"/>
            </a:xfrm>
            <a:custGeom>
              <a:avLst/>
              <a:gdLst>
                <a:gd name="T0" fmla="*/ 0 w 864"/>
                <a:gd name="T1" fmla="*/ 18 h 674"/>
                <a:gd name="T2" fmla="*/ 2 w 864"/>
                <a:gd name="T3" fmla="*/ 30 h 674"/>
                <a:gd name="T4" fmla="*/ 2 w 864"/>
                <a:gd name="T5" fmla="*/ 40 h 674"/>
                <a:gd name="T6" fmla="*/ 2 w 864"/>
                <a:gd name="T7" fmla="*/ 52 h 674"/>
                <a:gd name="T8" fmla="*/ 4 w 864"/>
                <a:gd name="T9" fmla="*/ 66 h 674"/>
                <a:gd name="T10" fmla="*/ 6 w 864"/>
                <a:gd name="T11" fmla="*/ 80 h 674"/>
                <a:gd name="T12" fmla="*/ 8 w 864"/>
                <a:gd name="T13" fmla="*/ 96 h 674"/>
                <a:gd name="T14" fmla="*/ 10 w 864"/>
                <a:gd name="T15" fmla="*/ 114 h 674"/>
                <a:gd name="T16" fmla="*/ 14 w 864"/>
                <a:gd name="T17" fmla="*/ 132 h 674"/>
                <a:gd name="T18" fmla="*/ 18 w 864"/>
                <a:gd name="T19" fmla="*/ 152 h 674"/>
                <a:gd name="T20" fmla="*/ 24 w 864"/>
                <a:gd name="T21" fmla="*/ 172 h 674"/>
                <a:gd name="T22" fmla="*/ 30 w 864"/>
                <a:gd name="T23" fmla="*/ 194 h 674"/>
                <a:gd name="T24" fmla="*/ 38 w 864"/>
                <a:gd name="T25" fmla="*/ 218 h 674"/>
                <a:gd name="T26" fmla="*/ 46 w 864"/>
                <a:gd name="T27" fmla="*/ 242 h 674"/>
                <a:gd name="T28" fmla="*/ 56 w 864"/>
                <a:gd name="T29" fmla="*/ 268 h 674"/>
                <a:gd name="T30" fmla="*/ 68 w 864"/>
                <a:gd name="T31" fmla="*/ 292 h 674"/>
                <a:gd name="T32" fmla="*/ 82 w 864"/>
                <a:gd name="T33" fmla="*/ 318 h 674"/>
                <a:gd name="T34" fmla="*/ 96 w 864"/>
                <a:gd name="T35" fmla="*/ 344 h 674"/>
                <a:gd name="T36" fmla="*/ 112 w 864"/>
                <a:gd name="T37" fmla="*/ 372 h 674"/>
                <a:gd name="T38" fmla="*/ 130 w 864"/>
                <a:gd name="T39" fmla="*/ 398 h 674"/>
                <a:gd name="T40" fmla="*/ 150 w 864"/>
                <a:gd name="T41" fmla="*/ 424 h 674"/>
                <a:gd name="T42" fmla="*/ 172 w 864"/>
                <a:gd name="T43" fmla="*/ 450 h 674"/>
                <a:gd name="T44" fmla="*/ 196 w 864"/>
                <a:gd name="T45" fmla="*/ 474 h 674"/>
                <a:gd name="T46" fmla="*/ 222 w 864"/>
                <a:gd name="T47" fmla="*/ 498 h 674"/>
                <a:gd name="T48" fmla="*/ 248 w 864"/>
                <a:gd name="T49" fmla="*/ 522 h 674"/>
                <a:gd name="T50" fmla="*/ 276 w 864"/>
                <a:gd name="T51" fmla="*/ 542 h 674"/>
                <a:gd name="T52" fmla="*/ 306 w 864"/>
                <a:gd name="T53" fmla="*/ 564 h 674"/>
                <a:gd name="T54" fmla="*/ 336 w 864"/>
                <a:gd name="T55" fmla="*/ 582 h 674"/>
                <a:gd name="T56" fmla="*/ 368 w 864"/>
                <a:gd name="T57" fmla="*/ 600 h 674"/>
                <a:gd name="T58" fmla="*/ 400 w 864"/>
                <a:gd name="T59" fmla="*/ 614 h 674"/>
                <a:gd name="T60" fmla="*/ 432 w 864"/>
                <a:gd name="T61" fmla="*/ 628 h 674"/>
                <a:gd name="T62" fmla="*/ 466 w 864"/>
                <a:gd name="T63" fmla="*/ 640 h 674"/>
                <a:gd name="T64" fmla="*/ 498 w 864"/>
                <a:gd name="T65" fmla="*/ 650 h 674"/>
                <a:gd name="T66" fmla="*/ 532 w 864"/>
                <a:gd name="T67" fmla="*/ 658 h 674"/>
                <a:gd name="T68" fmla="*/ 566 w 864"/>
                <a:gd name="T69" fmla="*/ 664 h 674"/>
                <a:gd name="T70" fmla="*/ 598 w 864"/>
                <a:gd name="T71" fmla="*/ 670 h 674"/>
                <a:gd name="T72" fmla="*/ 632 w 864"/>
                <a:gd name="T73" fmla="*/ 672 h 674"/>
                <a:gd name="T74" fmla="*/ 664 w 864"/>
                <a:gd name="T75" fmla="*/ 674 h 674"/>
                <a:gd name="T76" fmla="*/ 696 w 864"/>
                <a:gd name="T77" fmla="*/ 674 h 674"/>
                <a:gd name="T78" fmla="*/ 726 w 864"/>
                <a:gd name="T79" fmla="*/ 672 h 674"/>
                <a:gd name="T80" fmla="*/ 756 w 864"/>
                <a:gd name="T81" fmla="*/ 670 h 674"/>
                <a:gd name="T82" fmla="*/ 784 w 864"/>
                <a:gd name="T83" fmla="*/ 666 h 674"/>
                <a:gd name="T84" fmla="*/ 812 w 864"/>
                <a:gd name="T85" fmla="*/ 660 h 674"/>
                <a:gd name="T86" fmla="*/ 838 w 864"/>
                <a:gd name="T87" fmla="*/ 654 h 674"/>
                <a:gd name="T88" fmla="*/ 864 w 864"/>
                <a:gd name="T89" fmla="*/ 64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4" h="674">
                  <a:moveTo>
                    <a:pt x="0" y="0"/>
                  </a:moveTo>
                  <a:lnTo>
                    <a:pt x="0" y="18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80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10" y="114"/>
                  </a:lnTo>
                  <a:lnTo>
                    <a:pt x="12" y="122"/>
                  </a:lnTo>
                  <a:lnTo>
                    <a:pt x="14" y="132"/>
                  </a:lnTo>
                  <a:lnTo>
                    <a:pt x="16" y="142"/>
                  </a:lnTo>
                  <a:lnTo>
                    <a:pt x="18" y="152"/>
                  </a:lnTo>
                  <a:lnTo>
                    <a:pt x="20" y="162"/>
                  </a:lnTo>
                  <a:lnTo>
                    <a:pt x="24" y="172"/>
                  </a:lnTo>
                  <a:lnTo>
                    <a:pt x="26" y="184"/>
                  </a:lnTo>
                  <a:lnTo>
                    <a:pt x="30" y="194"/>
                  </a:lnTo>
                  <a:lnTo>
                    <a:pt x="34" y="206"/>
                  </a:lnTo>
                  <a:lnTo>
                    <a:pt x="38" y="218"/>
                  </a:lnTo>
                  <a:lnTo>
                    <a:pt x="42" y="230"/>
                  </a:lnTo>
                  <a:lnTo>
                    <a:pt x="46" y="242"/>
                  </a:lnTo>
                  <a:lnTo>
                    <a:pt x="50" y="254"/>
                  </a:lnTo>
                  <a:lnTo>
                    <a:pt x="56" y="268"/>
                  </a:lnTo>
                  <a:lnTo>
                    <a:pt x="62" y="280"/>
                  </a:lnTo>
                  <a:lnTo>
                    <a:pt x="68" y="292"/>
                  </a:lnTo>
                  <a:lnTo>
                    <a:pt x="74" y="306"/>
                  </a:lnTo>
                  <a:lnTo>
                    <a:pt x="82" y="318"/>
                  </a:lnTo>
                  <a:lnTo>
                    <a:pt x="88" y="332"/>
                  </a:lnTo>
                  <a:lnTo>
                    <a:pt x="96" y="344"/>
                  </a:lnTo>
                  <a:lnTo>
                    <a:pt x="104" y="358"/>
                  </a:lnTo>
                  <a:lnTo>
                    <a:pt x="112" y="372"/>
                  </a:lnTo>
                  <a:lnTo>
                    <a:pt x="122" y="384"/>
                  </a:lnTo>
                  <a:lnTo>
                    <a:pt x="130" y="398"/>
                  </a:lnTo>
                  <a:lnTo>
                    <a:pt x="140" y="410"/>
                  </a:lnTo>
                  <a:lnTo>
                    <a:pt x="150" y="424"/>
                  </a:lnTo>
                  <a:lnTo>
                    <a:pt x="162" y="436"/>
                  </a:lnTo>
                  <a:lnTo>
                    <a:pt x="172" y="450"/>
                  </a:lnTo>
                  <a:lnTo>
                    <a:pt x="184" y="462"/>
                  </a:lnTo>
                  <a:lnTo>
                    <a:pt x="196" y="474"/>
                  </a:lnTo>
                  <a:lnTo>
                    <a:pt x="208" y="486"/>
                  </a:lnTo>
                  <a:lnTo>
                    <a:pt x="222" y="498"/>
                  </a:lnTo>
                  <a:lnTo>
                    <a:pt x="234" y="510"/>
                  </a:lnTo>
                  <a:lnTo>
                    <a:pt x="248" y="522"/>
                  </a:lnTo>
                  <a:lnTo>
                    <a:pt x="262" y="532"/>
                  </a:lnTo>
                  <a:lnTo>
                    <a:pt x="276" y="542"/>
                  </a:lnTo>
                  <a:lnTo>
                    <a:pt x="290" y="554"/>
                  </a:lnTo>
                  <a:lnTo>
                    <a:pt x="306" y="564"/>
                  </a:lnTo>
                  <a:lnTo>
                    <a:pt x="320" y="572"/>
                  </a:lnTo>
                  <a:lnTo>
                    <a:pt x="336" y="582"/>
                  </a:lnTo>
                  <a:lnTo>
                    <a:pt x="352" y="592"/>
                  </a:lnTo>
                  <a:lnTo>
                    <a:pt x="368" y="600"/>
                  </a:lnTo>
                  <a:lnTo>
                    <a:pt x="384" y="608"/>
                  </a:lnTo>
                  <a:lnTo>
                    <a:pt x="400" y="614"/>
                  </a:lnTo>
                  <a:lnTo>
                    <a:pt x="416" y="622"/>
                  </a:lnTo>
                  <a:lnTo>
                    <a:pt x="432" y="628"/>
                  </a:lnTo>
                  <a:lnTo>
                    <a:pt x="448" y="634"/>
                  </a:lnTo>
                  <a:lnTo>
                    <a:pt x="466" y="640"/>
                  </a:lnTo>
                  <a:lnTo>
                    <a:pt x="482" y="646"/>
                  </a:lnTo>
                  <a:lnTo>
                    <a:pt x="498" y="650"/>
                  </a:lnTo>
                  <a:lnTo>
                    <a:pt x="516" y="654"/>
                  </a:lnTo>
                  <a:lnTo>
                    <a:pt x="532" y="658"/>
                  </a:lnTo>
                  <a:lnTo>
                    <a:pt x="550" y="662"/>
                  </a:lnTo>
                  <a:lnTo>
                    <a:pt x="566" y="664"/>
                  </a:lnTo>
                  <a:lnTo>
                    <a:pt x="582" y="668"/>
                  </a:lnTo>
                  <a:lnTo>
                    <a:pt x="598" y="670"/>
                  </a:lnTo>
                  <a:lnTo>
                    <a:pt x="616" y="672"/>
                  </a:lnTo>
                  <a:lnTo>
                    <a:pt x="632" y="672"/>
                  </a:lnTo>
                  <a:lnTo>
                    <a:pt x="648" y="674"/>
                  </a:lnTo>
                  <a:lnTo>
                    <a:pt x="664" y="674"/>
                  </a:lnTo>
                  <a:lnTo>
                    <a:pt x="680" y="674"/>
                  </a:lnTo>
                  <a:lnTo>
                    <a:pt x="696" y="674"/>
                  </a:lnTo>
                  <a:lnTo>
                    <a:pt x="710" y="672"/>
                  </a:lnTo>
                  <a:lnTo>
                    <a:pt x="726" y="672"/>
                  </a:lnTo>
                  <a:lnTo>
                    <a:pt x="740" y="670"/>
                  </a:lnTo>
                  <a:lnTo>
                    <a:pt x="756" y="670"/>
                  </a:lnTo>
                  <a:lnTo>
                    <a:pt x="770" y="668"/>
                  </a:lnTo>
                  <a:lnTo>
                    <a:pt x="784" y="666"/>
                  </a:lnTo>
                  <a:lnTo>
                    <a:pt x="798" y="662"/>
                  </a:lnTo>
                  <a:lnTo>
                    <a:pt x="812" y="660"/>
                  </a:lnTo>
                  <a:lnTo>
                    <a:pt x="826" y="656"/>
                  </a:lnTo>
                  <a:lnTo>
                    <a:pt x="838" y="654"/>
                  </a:lnTo>
                  <a:lnTo>
                    <a:pt x="852" y="650"/>
                  </a:lnTo>
                  <a:lnTo>
                    <a:pt x="864" y="64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923601" y="2295740"/>
              <a:ext cx="2096950" cy="1522682"/>
            </a:xfrm>
            <a:custGeom>
              <a:avLst/>
              <a:gdLst>
                <a:gd name="T0" fmla="*/ 2 w 964"/>
                <a:gd name="T1" fmla="*/ 0 h 700"/>
                <a:gd name="T2" fmla="*/ 2 w 964"/>
                <a:gd name="T3" fmla="*/ 2 h 700"/>
                <a:gd name="T4" fmla="*/ 6 w 964"/>
                <a:gd name="T5" fmla="*/ 6 h 700"/>
                <a:gd name="T6" fmla="*/ 10 w 964"/>
                <a:gd name="T7" fmla="*/ 12 h 700"/>
                <a:gd name="T8" fmla="*/ 16 w 964"/>
                <a:gd name="T9" fmla="*/ 20 h 700"/>
                <a:gd name="T10" fmla="*/ 24 w 964"/>
                <a:gd name="T11" fmla="*/ 32 h 700"/>
                <a:gd name="T12" fmla="*/ 34 w 964"/>
                <a:gd name="T13" fmla="*/ 42 h 700"/>
                <a:gd name="T14" fmla="*/ 44 w 964"/>
                <a:gd name="T15" fmla="*/ 56 h 700"/>
                <a:gd name="T16" fmla="*/ 58 w 964"/>
                <a:gd name="T17" fmla="*/ 72 h 700"/>
                <a:gd name="T18" fmla="*/ 70 w 964"/>
                <a:gd name="T19" fmla="*/ 88 h 700"/>
                <a:gd name="T20" fmla="*/ 86 w 964"/>
                <a:gd name="T21" fmla="*/ 106 h 700"/>
                <a:gd name="T22" fmla="*/ 102 w 964"/>
                <a:gd name="T23" fmla="*/ 124 h 700"/>
                <a:gd name="T24" fmla="*/ 120 w 964"/>
                <a:gd name="T25" fmla="*/ 144 h 700"/>
                <a:gd name="T26" fmla="*/ 138 w 964"/>
                <a:gd name="T27" fmla="*/ 164 h 700"/>
                <a:gd name="T28" fmla="*/ 158 w 964"/>
                <a:gd name="T29" fmla="*/ 186 h 700"/>
                <a:gd name="T30" fmla="*/ 180 w 964"/>
                <a:gd name="T31" fmla="*/ 208 h 700"/>
                <a:gd name="T32" fmla="*/ 202 w 964"/>
                <a:gd name="T33" fmla="*/ 230 h 700"/>
                <a:gd name="T34" fmla="*/ 224 w 964"/>
                <a:gd name="T35" fmla="*/ 252 h 700"/>
                <a:gd name="T36" fmla="*/ 248 w 964"/>
                <a:gd name="T37" fmla="*/ 274 h 700"/>
                <a:gd name="T38" fmla="*/ 272 w 964"/>
                <a:gd name="T39" fmla="*/ 294 h 700"/>
                <a:gd name="T40" fmla="*/ 296 w 964"/>
                <a:gd name="T41" fmla="*/ 316 h 700"/>
                <a:gd name="T42" fmla="*/ 322 w 964"/>
                <a:gd name="T43" fmla="*/ 338 h 700"/>
                <a:gd name="T44" fmla="*/ 348 w 964"/>
                <a:gd name="T45" fmla="*/ 360 h 700"/>
                <a:gd name="T46" fmla="*/ 374 w 964"/>
                <a:gd name="T47" fmla="*/ 380 h 700"/>
                <a:gd name="T48" fmla="*/ 400 w 964"/>
                <a:gd name="T49" fmla="*/ 400 h 700"/>
                <a:gd name="T50" fmla="*/ 426 w 964"/>
                <a:gd name="T51" fmla="*/ 420 h 700"/>
                <a:gd name="T52" fmla="*/ 452 w 964"/>
                <a:gd name="T53" fmla="*/ 438 h 700"/>
                <a:gd name="T54" fmla="*/ 478 w 964"/>
                <a:gd name="T55" fmla="*/ 456 h 700"/>
                <a:gd name="T56" fmla="*/ 504 w 964"/>
                <a:gd name="T57" fmla="*/ 474 h 700"/>
                <a:gd name="T58" fmla="*/ 530 w 964"/>
                <a:gd name="T59" fmla="*/ 490 h 700"/>
                <a:gd name="T60" fmla="*/ 556 w 964"/>
                <a:gd name="T61" fmla="*/ 506 h 700"/>
                <a:gd name="T62" fmla="*/ 582 w 964"/>
                <a:gd name="T63" fmla="*/ 522 h 700"/>
                <a:gd name="T64" fmla="*/ 606 w 964"/>
                <a:gd name="T65" fmla="*/ 538 h 700"/>
                <a:gd name="T66" fmla="*/ 630 w 964"/>
                <a:gd name="T67" fmla="*/ 552 h 700"/>
                <a:gd name="T68" fmla="*/ 656 w 964"/>
                <a:gd name="T69" fmla="*/ 564 h 700"/>
                <a:gd name="T70" fmla="*/ 680 w 964"/>
                <a:gd name="T71" fmla="*/ 578 h 700"/>
                <a:gd name="T72" fmla="*/ 702 w 964"/>
                <a:gd name="T73" fmla="*/ 590 h 700"/>
                <a:gd name="T74" fmla="*/ 726 w 964"/>
                <a:gd name="T75" fmla="*/ 602 h 700"/>
                <a:gd name="T76" fmla="*/ 748 w 964"/>
                <a:gd name="T77" fmla="*/ 612 h 700"/>
                <a:gd name="T78" fmla="*/ 770 w 964"/>
                <a:gd name="T79" fmla="*/ 622 h 700"/>
                <a:gd name="T80" fmla="*/ 792 w 964"/>
                <a:gd name="T81" fmla="*/ 632 h 700"/>
                <a:gd name="T82" fmla="*/ 814 w 964"/>
                <a:gd name="T83" fmla="*/ 642 h 700"/>
                <a:gd name="T84" fmla="*/ 834 w 964"/>
                <a:gd name="T85" fmla="*/ 650 h 700"/>
                <a:gd name="T86" fmla="*/ 854 w 964"/>
                <a:gd name="T87" fmla="*/ 658 h 700"/>
                <a:gd name="T88" fmla="*/ 874 w 964"/>
                <a:gd name="T89" fmla="*/ 666 h 700"/>
                <a:gd name="T90" fmla="*/ 892 w 964"/>
                <a:gd name="T91" fmla="*/ 674 h 700"/>
                <a:gd name="T92" fmla="*/ 912 w 964"/>
                <a:gd name="T93" fmla="*/ 682 h 700"/>
                <a:gd name="T94" fmla="*/ 930 w 964"/>
                <a:gd name="T95" fmla="*/ 688 h 700"/>
                <a:gd name="T96" fmla="*/ 946 w 964"/>
                <a:gd name="T97" fmla="*/ 694 h 700"/>
                <a:gd name="T98" fmla="*/ 964 w 964"/>
                <a:gd name="T9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16" y="20"/>
                  </a:lnTo>
                  <a:lnTo>
                    <a:pt x="20" y="26"/>
                  </a:lnTo>
                  <a:lnTo>
                    <a:pt x="24" y="32"/>
                  </a:lnTo>
                  <a:lnTo>
                    <a:pt x="30" y="36"/>
                  </a:lnTo>
                  <a:lnTo>
                    <a:pt x="34" y="42"/>
                  </a:lnTo>
                  <a:lnTo>
                    <a:pt x="40" y="50"/>
                  </a:lnTo>
                  <a:lnTo>
                    <a:pt x="44" y="56"/>
                  </a:lnTo>
                  <a:lnTo>
                    <a:pt x="50" y="64"/>
                  </a:lnTo>
                  <a:lnTo>
                    <a:pt x="58" y="72"/>
                  </a:lnTo>
                  <a:lnTo>
                    <a:pt x="64" y="80"/>
                  </a:lnTo>
                  <a:lnTo>
                    <a:pt x="70" y="88"/>
                  </a:lnTo>
                  <a:lnTo>
                    <a:pt x="78" y="96"/>
                  </a:lnTo>
                  <a:lnTo>
                    <a:pt x="86" y="106"/>
                  </a:lnTo>
                  <a:lnTo>
                    <a:pt x="94" y="116"/>
                  </a:lnTo>
                  <a:lnTo>
                    <a:pt x="102" y="124"/>
                  </a:lnTo>
                  <a:lnTo>
                    <a:pt x="112" y="134"/>
                  </a:lnTo>
                  <a:lnTo>
                    <a:pt x="120" y="144"/>
                  </a:lnTo>
                  <a:lnTo>
                    <a:pt x="130" y="154"/>
                  </a:lnTo>
                  <a:lnTo>
                    <a:pt x="138" y="164"/>
                  </a:lnTo>
                  <a:lnTo>
                    <a:pt x="148" y="176"/>
                  </a:lnTo>
                  <a:lnTo>
                    <a:pt x="158" y="186"/>
                  </a:lnTo>
                  <a:lnTo>
                    <a:pt x="170" y="196"/>
                  </a:lnTo>
                  <a:lnTo>
                    <a:pt x="180" y="208"/>
                  </a:lnTo>
                  <a:lnTo>
                    <a:pt x="190" y="218"/>
                  </a:lnTo>
                  <a:lnTo>
                    <a:pt x="202" y="230"/>
                  </a:lnTo>
                  <a:lnTo>
                    <a:pt x="212" y="240"/>
                  </a:lnTo>
                  <a:lnTo>
                    <a:pt x="224" y="252"/>
                  </a:lnTo>
                  <a:lnTo>
                    <a:pt x="236" y="262"/>
                  </a:lnTo>
                  <a:lnTo>
                    <a:pt x="248" y="274"/>
                  </a:lnTo>
                  <a:lnTo>
                    <a:pt x="260" y="284"/>
                  </a:lnTo>
                  <a:lnTo>
                    <a:pt x="272" y="294"/>
                  </a:lnTo>
                  <a:lnTo>
                    <a:pt x="284" y="306"/>
                  </a:lnTo>
                  <a:lnTo>
                    <a:pt x="296" y="316"/>
                  </a:lnTo>
                  <a:lnTo>
                    <a:pt x="308" y="328"/>
                  </a:lnTo>
                  <a:lnTo>
                    <a:pt x="322" y="338"/>
                  </a:lnTo>
                  <a:lnTo>
                    <a:pt x="334" y="348"/>
                  </a:lnTo>
                  <a:lnTo>
                    <a:pt x="348" y="360"/>
                  </a:lnTo>
                  <a:lnTo>
                    <a:pt x="360" y="370"/>
                  </a:lnTo>
                  <a:lnTo>
                    <a:pt x="374" y="380"/>
                  </a:lnTo>
                  <a:lnTo>
                    <a:pt x="386" y="390"/>
                  </a:lnTo>
                  <a:lnTo>
                    <a:pt x="400" y="400"/>
                  </a:lnTo>
                  <a:lnTo>
                    <a:pt x="412" y="410"/>
                  </a:lnTo>
                  <a:lnTo>
                    <a:pt x="426" y="420"/>
                  </a:lnTo>
                  <a:lnTo>
                    <a:pt x="438" y="428"/>
                  </a:lnTo>
                  <a:lnTo>
                    <a:pt x="452" y="438"/>
                  </a:lnTo>
                  <a:lnTo>
                    <a:pt x="464" y="448"/>
                  </a:lnTo>
                  <a:lnTo>
                    <a:pt x="478" y="456"/>
                  </a:lnTo>
                  <a:lnTo>
                    <a:pt x="490" y="466"/>
                  </a:lnTo>
                  <a:lnTo>
                    <a:pt x="504" y="474"/>
                  </a:lnTo>
                  <a:lnTo>
                    <a:pt x="516" y="482"/>
                  </a:lnTo>
                  <a:lnTo>
                    <a:pt x="530" y="490"/>
                  </a:lnTo>
                  <a:lnTo>
                    <a:pt x="542" y="498"/>
                  </a:lnTo>
                  <a:lnTo>
                    <a:pt x="556" y="506"/>
                  </a:lnTo>
                  <a:lnTo>
                    <a:pt x="568" y="514"/>
                  </a:lnTo>
                  <a:lnTo>
                    <a:pt x="582" y="522"/>
                  </a:lnTo>
                  <a:lnTo>
                    <a:pt x="594" y="530"/>
                  </a:lnTo>
                  <a:lnTo>
                    <a:pt x="606" y="538"/>
                  </a:lnTo>
                  <a:lnTo>
                    <a:pt x="618" y="544"/>
                  </a:lnTo>
                  <a:lnTo>
                    <a:pt x="630" y="552"/>
                  </a:lnTo>
                  <a:lnTo>
                    <a:pt x="644" y="558"/>
                  </a:lnTo>
                  <a:lnTo>
                    <a:pt x="656" y="564"/>
                  </a:lnTo>
                  <a:lnTo>
                    <a:pt x="668" y="572"/>
                  </a:lnTo>
                  <a:lnTo>
                    <a:pt x="680" y="578"/>
                  </a:lnTo>
                  <a:lnTo>
                    <a:pt x="692" y="584"/>
                  </a:lnTo>
                  <a:lnTo>
                    <a:pt x="702" y="590"/>
                  </a:lnTo>
                  <a:lnTo>
                    <a:pt x="714" y="596"/>
                  </a:lnTo>
                  <a:lnTo>
                    <a:pt x="726" y="602"/>
                  </a:lnTo>
                  <a:lnTo>
                    <a:pt x="738" y="606"/>
                  </a:lnTo>
                  <a:lnTo>
                    <a:pt x="748" y="612"/>
                  </a:lnTo>
                  <a:lnTo>
                    <a:pt x="760" y="618"/>
                  </a:lnTo>
                  <a:lnTo>
                    <a:pt x="770" y="622"/>
                  </a:lnTo>
                  <a:lnTo>
                    <a:pt x="782" y="628"/>
                  </a:lnTo>
                  <a:lnTo>
                    <a:pt x="792" y="632"/>
                  </a:lnTo>
                  <a:lnTo>
                    <a:pt x="804" y="638"/>
                  </a:lnTo>
                  <a:lnTo>
                    <a:pt x="814" y="642"/>
                  </a:lnTo>
                  <a:lnTo>
                    <a:pt x="824" y="646"/>
                  </a:lnTo>
                  <a:lnTo>
                    <a:pt x="834" y="650"/>
                  </a:lnTo>
                  <a:lnTo>
                    <a:pt x="844" y="654"/>
                  </a:lnTo>
                  <a:lnTo>
                    <a:pt x="854" y="658"/>
                  </a:lnTo>
                  <a:lnTo>
                    <a:pt x="864" y="662"/>
                  </a:lnTo>
                  <a:lnTo>
                    <a:pt x="874" y="666"/>
                  </a:lnTo>
                  <a:lnTo>
                    <a:pt x="884" y="670"/>
                  </a:lnTo>
                  <a:lnTo>
                    <a:pt x="892" y="674"/>
                  </a:lnTo>
                  <a:lnTo>
                    <a:pt x="902" y="678"/>
                  </a:lnTo>
                  <a:lnTo>
                    <a:pt x="912" y="682"/>
                  </a:lnTo>
                  <a:lnTo>
                    <a:pt x="920" y="684"/>
                  </a:lnTo>
                  <a:lnTo>
                    <a:pt x="930" y="688"/>
                  </a:lnTo>
                  <a:lnTo>
                    <a:pt x="938" y="690"/>
                  </a:lnTo>
                  <a:lnTo>
                    <a:pt x="946" y="694"/>
                  </a:lnTo>
                  <a:lnTo>
                    <a:pt x="956" y="698"/>
                  </a:lnTo>
                  <a:lnTo>
                    <a:pt x="964" y="70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923601" y="4292629"/>
              <a:ext cx="2096950" cy="1522682"/>
            </a:xfrm>
            <a:custGeom>
              <a:avLst/>
              <a:gdLst>
                <a:gd name="T0" fmla="*/ 2 w 964"/>
                <a:gd name="T1" fmla="*/ 700 h 700"/>
                <a:gd name="T2" fmla="*/ 2 w 964"/>
                <a:gd name="T3" fmla="*/ 698 h 700"/>
                <a:gd name="T4" fmla="*/ 6 w 964"/>
                <a:gd name="T5" fmla="*/ 694 h 700"/>
                <a:gd name="T6" fmla="*/ 10 w 964"/>
                <a:gd name="T7" fmla="*/ 688 h 700"/>
                <a:gd name="T8" fmla="*/ 16 w 964"/>
                <a:gd name="T9" fmla="*/ 680 h 700"/>
                <a:gd name="T10" fmla="*/ 24 w 964"/>
                <a:gd name="T11" fmla="*/ 670 h 700"/>
                <a:gd name="T12" fmla="*/ 34 w 964"/>
                <a:gd name="T13" fmla="*/ 658 h 700"/>
                <a:gd name="T14" fmla="*/ 44 w 964"/>
                <a:gd name="T15" fmla="*/ 644 h 700"/>
                <a:gd name="T16" fmla="*/ 58 w 964"/>
                <a:gd name="T17" fmla="*/ 630 h 700"/>
                <a:gd name="T18" fmla="*/ 70 w 964"/>
                <a:gd name="T19" fmla="*/ 612 h 700"/>
                <a:gd name="T20" fmla="*/ 86 w 964"/>
                <a:gd name="T21" fmla="*/ 594 h 700"/>
                <a:gd name="T22" fmla="*/ 102 w 964"/>
                <a:gd name="T23" fmla="*/ 576 h 700"/>
                <a:gd name="T24" fmla="*/ 120 w 964"/>
                <a:gd name="T25" fmla="*/ 556 h 700"/>
                <a:gd name="T26" fmla="*/ 138 w 964"/>
                <a:gd name="T27" fmla="*/ 536 h 700"/>
                <a:gd name="T28" fmla="*/ 158 w 964"/>
                <a:gd name="T29" fmla="*/ 514 h 700"/>
                <a:gd name="T30" fmla="*/ 180 w 964"/>
                <a:gd name="T31" fmla="*/ 494 h 700"/>
                <a:gd name="T32" fmla="*/ 202 w 964"/>
                <a:gd name="T33" fmla="*/ 472 h 700"/>
                <a:gd name="T34" fmla="*/ 224 w 964"/>
                <a:gd name="T35" fmla="*/ 450 h 700"/>
                <a:gd name="T36" fmla="*/ 248 w 964"/>
                <a:gd name="T37" fmla="*/ 428 h 700"/>
                <a:gd name="T38" fmla="*/ 272 w 964"/>
                <a:gd name="T39" fmla="*/ 406 h 700"/>
                <a:gd name="T40" fmla="*/ 296 w 964"/>
                <a:gd name="T41" fmla="*/ 384 h 700"/>
                <a:gd name="T42" fmla="*/ 322 w 964"/>
                <a:gd name="T43" fmla="*/ 362 h 700"/>
                <a:gd name="T44" fmla="*/ 348 w 964"/>
                <a:gd name="T45" fmla="*/ 342 h 700"/>
                <a:gd name="T46" fmla="*/ 374 w 964"/>
                <a:gd name="T47" fmla="*/ 322 h 700"/>
                <a:gd name="T48" fmla="*/ 400 w 964"/>
                <a:gd name="T49" fmla="*/ 300 h 700"/>
                <a:gd name="T50" fmla="*/ 426 w 964"/>
                <a:gd name="T51" fmla="*/ 282 h 700"/>
                <a:gd name="T52" fmla="*/ 452 w 964"/>
                <a:gd name="T53" fmla="*/ 262 h 700"/>
                <a:gd name="T54" fmla="*/ 478 w 964"/>
                <a:gd name="T55" fmla="*/ 244 h 700"/>
                <a:gd name="T56" fmla="*/ 504 w 964"/>
                <a:gd name="T57" fmla="*/ 226 h 700"/>
                <a:gd name="T58" fmla="*/ 530 w 964"/>
                <a:gd name="T59" fmla="*/ 210 h 700"/>
                <a:gd name="T60" fmla="*/ 556 w 964"/>
                <a:gd name="T61" fmla="*/ 194 h 700"/>
                <a:gd name="T62" fmla="*/ 582 w 964"/>
                <a:gd name="T63" fmla="*/ 178 h 700"/>
                <a:gd name="T64" fmla="*/ 606 w 964"/>
                <a:gd name="T65" fmla="*/ 164 h 700"/>
                <a:gd name="T66" fmla="*/ 630 w 964"/>
                <a:gd name="T67" fmla="*/ 150 h 700"/>
                <a:gd name="T68" fmla="*/ 656 w 964"/>
                <a:gd name="T69" fmla="*/ 136 h 700"/>
                <a:gd name="T70" fmla="*/ 680 w 964"/>
                <a:gd name="T71" fmla="*/ 124 h 700"/>
                <a:gd name="T72" fmla="*/ 702 w 964"/>
                <a:gd name="T73" fmla="*/ 110 h 700"/>
                <a:gd name="T74" fmla="*/ 726 w 964"/>
                <a:gd name="T75" fmla="*/ 100 h 700"/>
                <a:gd name="T76" fmla="*/ 748 w 964"/>
                <a:gd name="T77" fmla="*/ 88 h 700"/>
                <a:gd name="T78" fmla="*/ 770 w 964"/>
                <a:gd name="T79" fmla="*/ 78 h 700"/>
                <a:gd name="T80" fmla="*/ 792 w 964"/>
                <a:gd name="T81" fmla="*/ 68 h 700"/>
                <a:gd name="T82" fmla="*/ 814 w 964"/>
                <a:gd name="T83" fmla="*/ 58 h 700"/>
                <a:gd name="T84" fmla="*/ 834 w 964"/>
                <a:gd name="T85" fmla="*/ 50 h 700"/>
                <a:gd name="T86" fmla="*/ 854 w 964"/>
                <a:gd name="T87" fmla="*/ 42 h 700"/>
                <a:gd name="T88" fmla="*/ 874 w 964"/>
                <a:gd name="T89" fmla="*/ 34 h 700"/>
                <a:gd name="T90" fmla="*/ 892 w 964"/>
                <a:gd name="T91" fmla="*/ 26 h 700"/>
                <a:gd name="T92" fmla="*/ 912 w 964"/>
                <a:gd name="T93" fmla="*/ 20 h 700"/>
                <a:gd name="T94" fmla="*/ 930 w 964"/>
                <a:gd name="T95" fmla="*/ 12 h 700"/>
                <a:gd name="T96" fmla="*/ 946 w 964"/>
                <a:gd name="T97" fmla="*/ 6 h 700"/>
                <a:gd name="T98" fmla="*/ 964 w 964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4" h="700">
                  <a:moveTo>
                    <a:pt x="0" y="700"/>
                  </a:moveTo>
                  <a:lnTo>
                    <a:pt x="2" y="700"/>
                  </a:lnTo>
                  <a:lnTo>
                    <a:pt x="2" y="700"/>
                  </a:lnTo>
                  <a:lnTo>
                    <a:pt x="2" y="698"/>
                  </a:lnTo>
                  <a:lnTo>
                    <a:pt x="4" y="696"/>
                  </a:lnTo>
                  <a:lnTo>
                    <a:pt x="6" y="694"/>
                  </a:lnTo>
                  <a:lnTo>
                    <a:pt x="8" y="692"/>
                  </a:lnTo>
                  <a:lnTo>
                    <a:pt x="10" y="688"/>
                  </a:lnTo>
                  <a:lnTo>
                    <a:pt x="14" y="684"/>
                  </a:lnTo>
                  <a:lnTo>
                    <a:pt x="16" y="680"/>
                  </a:lnTo>
                  <a:lnTo>
                    <a:pt x="20" y="674"/>
                  </a:lnTo>
                  <a:lnTo>
                    <a:pt x="24" y="670"/>
                  </a:lnTo>
                  <a:lnTo>
                    <a:pt x="30" y="664"/>
                  </a:lnTo>
                  <a:lnTo>
                    <a:pt x="34" y="658"/>
                  </a:lnTo>
                  <a:lnTo>
                    <a:pt x="40" y="652"/>
                  </a:lnTo>
                  <a:lnTo>
                    <a:pt x="44" y="644"/>
                  </a:lnTo>
                  <a:lnTo>
                    <a:pt x="50" y="636"/>
                  </a:lnTo>
                  <a:lnTo>
                    <a:pt x="58" y="630"/>
                  </a:lnTo>
                  <a:lnTo>
                    <a:pt x="64" y="622"/>
                  </a:lnTo>
                  <a:lnTo>
                    <a:pt x="70" y="612"/>
                  </a:lnTo>
                  <a:lnTo>
                    <a:pt x="78" y="604"/>
                  </a:lnTo>
                  <a:lnTo>
                    <a:pt x="86" y="594"/>
                  </a:lnTo>
                  <a:lnTo>
                    <a:pt x="94" y="586"/>
                  </a:lnTo>
                  <a:lnTo>
                    <a:pt x="102" y="576"/>
                  </a:lnTo>
                  <a:lnTo>
                    <a:pt x="112" y="566"/>
                  </a:lnTo>
                  <a:lnTo>
                    <a:pt x="120" y="556"/>
                  </a:lnTo>
                  <a:lnTo>
                    <a:pt x="130" y="546"/>
                  </a:lnTo>
                  <a:lnTo>
                    <a:pt x="138" y="536"/>
                  </a:lnTo>
                  <a:lnTo>
                    <a:pt x="148" y="526"/>
                  </a:lnTo>
                  <a:lnTo>
                    <a:pt x="158" y="514"/>
                  </a:lnTo>
                  <a:lnTo>
                    <a:pt x="170" y="504"/>
                  </a:lnTo>
                  <a:lnTo>
                    <a:pt x="180" y="494"/>
                  </a:lnTo>
                  <a:lnTo>
                    <a:pt x="190" y="482"/>
                  </a:lnTo>
                  <a:lnTo>
                    <a:pt x="202" y="472"/>
                  </a:lnTo>
                  <a:lnTo>
                    <a:pt x="212" y="460"/>
                  </a:lnTo>
                  <a:lnTo>
                    <a:pt x="224" y="450"/>
                  </a:lnTo>
                  <a:lnTo>
                    <a:pt x="236" y="438"/>
                  </a:lnTo>
                  <a:lnTo>
                    <a:pt x="248" y="428"/>
                  </a:lnTo>
                  <a:lnTo>
                    <a:pt x="260" y="416"/>
                  </a:lnTo>
                  <a:lnTo>
                    <a:pt x="272" y="406"/>
                  </a:lnTo>
                  <a:lnTo>
                    <a:pt x="284" y="394"/>
                  </a:lnTo>
                  <a:lnTo>
                    <a:pt x="296" y="384"/>
                  </a:lnTo>
                  <a:lnTo>
                    <a:pt x="308" y="374"/>
                  </a:lnTo>
                  <a:lnTo>
                    <a:pt x="322" y="362"/>
                  </a:lnTo>
                  <a:lnTo>
                    <a:pt x="334" y="352"/>
                  </a:lnTo>
                  <a:lnTo>
                    <a:pt x="348" y="342"/>
                  </a:lnTo>
                  <a:lnTo>
                    <a:pt x="360" y="332"/>
                  </a:lnTo>
                  <a:lnTo>
                    <a:pt x="374" y="322"/>
                  </a:lnTo>
                  <a:lnTo>
                    <a:pt x="386" y="310"/>
                  </a:lnTo>
                  <a:lnTo>
                    <a:pt x="400" y="300"/>
                  </a:lnTo>
                  <a:lnTo>
                    <a:pt x="412" y="292"/>
                  </a:lnTo>
                  <a:lnTo>
                    <a:pt x="426" y="282"/>
                  </a:lnTo>
                  <a:lnTo>
                    <a:pt x="438" y="272"/>
                  </a:lnTo>
                  <a:lnTo>
                    <a:pt x="452" y="262"/>
                  </a:lnTo>
                  <a:lnTo>
                    <a:pt x="464" y="254"/>
                  </a:lnTo>
                  <a:lnTo>
                    <a:pt x="478" y="244"/>
                  </a:lnTo>
                  <a:lnTo>
                    <a:pt x="490" y="236"/>
                  </a:lnTo>
                  <a:lnTo>
                    <a:pt x="504" y="226"/>
                  </a:lnTo>
                  <a:lnTo>
                    <a:pt x="516" y="218"/>
                  </a:lnTo>
                  <a:lnTo>
                    <a:pt x="530" y="210"/>
                  </a:lnTo>
                  <a:lnTo>
                    <a:pt x="542" y="202"/>
                  </a:lnTo>
                  <a:lnTo>
                    <a:pt x="556" y="194"/>
                  </a:lnTo>
                  <a:lnTo>
                    <a:pt x="568" y="186"/>
                  </a:lnTo>
                  <a:lnTo>
                    <a:pt x="582" y="178"/>
                  </a:lnTo>
                  <a:lnTo>
                    <a:pt x="594" y="170"/>
                  </a:lnTo>
                  <a:lnTo>
                    <a:pt x="606" y="164"/>
                  </a:lnTo>
                  <a:lnTo>
                    <a:pt x="618" y="156"/>
                  </a:lnTo>
                  <a:lnTo>
                    <a:pt x="630" y="150"/>
                  </a:lnTo>
                  <a:lnTo>
                    <a:pt x="644" y="142"/>
                  </a:lnTo>
                  <a:lnTo>
                    <a:pt x="656" y="136"/>
                  </a:lnTo>
                  <a:lnTo>
                    <a:pt x="668" y="130"/>
                  </a:lnTo>
                  <a:lnTo>
                    <a:pt x="680" y="124"/>
                  </a:lnTo>
                  <a:lnTo>
                    <a:pt x="692" y="116"/>
                  </a:lnTo>
                  <a:lnTo>
                    <a:pt x="702" y="110"/>
                  </a:lnTo>
                  <a:lnTo>
                    <a:pt x="714" y="106"/>
                  </a:lnTo>
                  <a:lnTo>
                    <a:pt x="726" y="100"/>
                  </a:lnTo>
                  <a:lnTo>
                    <a:pt x="738" y="94"/>
                  </a:lnTo>
                  <a:lnTo>
                    <a:pt x="748" y="88"/>
                  </a:lnTo>
                  <a:lnTo>
                    <a:pt x="760" y="84"/>
                  </a:lnTo>
                  <a:lnTo>
                    <a:pt x="770" y="78"/>
                  </a:lnTo>
                  <a:lnTo>
                    <a:pt x="782" y="74"/>
                  </a:lnTo>
                  <a:lnTo>
                    <a:pt x="792" y="68"/>
                  </a:lnTo>
                  <a:lnTo>
                    <a:pt x="804" y="64"/>
                  </a:lnTo>
                  <a:lnTo>
                    <a:pt x="814" y="58"/>
                  </a:lnTo>
                  <a:lnTo>
                    <a:pt x="824" y="54"/>
                  </a:lnTo>
                  <a:lnTo>
                    <a:pt x="834" y="50"/>
                  </a:lnTo>
                  <a:lnTo>
                    <a:pt x="844" y="46"/>
                  </a:lnTo>
                  <a:lnTo>
                    <a:pt x="854" y="42"/>
                  </a:lnTo>
                  <a:lnTo>
                    <a:pt x="864" y="38"/>
                  </a:lnTo>
                  <a:lnTo>
                    <a:pt x="874" y="34"/>
                  </a:lnTo>
                  <a:lnTo>
                    <a:pt x="884" y="30"/>
                  </a:lnTo>
                  <a:lnTo>
                    <a:pt x="892" y="26"/>
                  </a:lnTo>
                  <a:lnTo>
                    <a:pt x="902" y="22"/>
                  </a:lnTo>
                  <a:lnTo>
                    <a:pt x="912" y="20"/>
                  </a:lnTo>
                  <a:lnTo>
                    <a:pt x="920" y="16"/>
                  </a:lnTo>
                  <a:lnTo>
                    <a:pt x="930" y="12"/>
                  </a:lnTo>
                  <a:lnTo>
                    <a:pt x="938" y="10"/>
                  </a:lnTo>
                  <a:lnTo>
                    <a:pt x="946" y="6"/>
                  </a:lnTo>
                  <a:lnTo>
                    <a:pt x="956" y="4"/>
                  </a:lnTo>
                  <a:lnTo>
                    <a:pt x="96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246159" y="2957019"/>
              <a:ext cx="1896826" cy="1100681"/>
            </a:xfrm>
            <a:custGeom>
              <a:avLst/>
              <a:gdLst>
                <a:gd name="T0" fmla="*/ 0 w 872"/>
                <a:gd name="T1" fmla="*/ 488 h 506"/>
                <a:gd name="T2" fmla="*/ 0 w 872"/>
                <a:gd name="T3" fmla="*/ 474 h 506"/>
                <a:gd name="T4" fmla="*/ 2 w 872"/>
                <a:gd name="T5" fmla="*/ 462 h 506"/>
                <a:gd name="T6" fmla="*/ 4 w 872"/>
                <a:gd name="T7" fmla="*/ 448 h 506"/>
                <a:gd name="T8" fmla="*/ 6 w 872"/>
                <a:gd name="T9" fmla="*/ 432 h 506"/>
                <a:gd name="T10" fmla="*/ 8 w 872"/>
                <a:gd name="T11" fmla="*/ 412 h 506"/>
                <a:gd name="T12" fmla="*/ 12 w 872"/>
                <a:gd name="T13" fmla="*/ 392 h 506"/>
                <a:gd name="T14" fmla="*/ 18 w 872"/>
                <a:gd name="T15" fmla="*/ 372 h 506"/>
                <a:gd name="T16" fmla="*/ 26 w 872"/>
                <a:gd name="T17" fmla="*/ 348 h 506"/>
                <a:gd name="T18" fmla="*/ 34 w 872"/>
                <a:gd name="T19" fmla="*/ 324 h 506"/>
                <a:gd name="T20" fmla="*/ 44 w 872"/>
                <a:gd name="T21" fmla="*/ 298 h 506"/>
                <a:gd name="T22" fmla="*/ 58 w 872"/>
                <a:gd name="T23" fmla="*/ 272 h 506"/>
                <a:gd name="T24" fmla="*/ 72 w 872"/>
                <a:gd name="T25" fmla="*/ 244 h 506"/>
                <a:gd name="T26" fmla="*/ 90 w 872"/>
                <a:gd name="T27" fmla="*/ 218 h 506"/>
                <a:gd name="T28" fmla="*/ 110 w 872"/>
                <a:gd name="T29" fmla="*/ 190 h 506"/>
                <a:gd name="T30" fmla="*/ 132 w 872"/>
                <a:gd name="T31" fmla="*/ 164 h 506"/>
                <a:gd name="T32" fmla="*/ 158 w 872"/>
                <a:gd name="T33" fmla="*/ 138 h 506"/>
                <a:gd name="T34" fmla="*/ 184 w 872"/>
                <a:gd name="T35" fmla="*/ 114 h 506"/>
                <a:gd name="T36" fmla="*/ 214 w 872"/>
                <a:gd name="T37" fmla="*/ 92 h 506"/>
                <a:gd name="T38" fmla="*/ 244 w 872"/>
                <a:gd name="T39" fmla="*/ 72 h 506"/>
                <a:gd name="T40" fmla="*/ 276 w 872"/>
                <a:gd name="T41" fmla="*/ 54 h 506"/>
                <a:gd name="T42" fmla="*/ 310 w 872"/>
                <a:gd name="T43" fmla="*/ 40 h 506"/>
                <a:gd name="T44" fmla="*/ 344 w 872"/>
                <a:gd name="T45" fmla="*/ 26 h 506"/>
                <a:gd name="T46" fmla="*/ 378 w 872"/>
                <a:gd name="T47" fmla="*/ 16 h 506"/>
                <a:gd name="T48" fmla="*/ 412 w 872"/>
                <a:gd name="T49" fmla="*/ 8 h 506"/>
                <a:gd name="T50" fmla="*/ 446 w 872"/>
                <a:gd name="T51" fmla="*/ 2 h 506"/>
                <a:gd name="T52" fmla="*/ 480 w 872"/>
                <a:gd name="T53" fmla="*/ 0 h 506"/>
                <a:gd name="T54" fmla="*/ 512 w 872"/>
                <a:gd name="T55" fmla="*/ 0 h 506"/>
                <a:gd name="T56" fmla="*/ 544 w 872"/>
                <a:gd name="T57" fmla="*/ 0 h 506"/>
                <a:gd name="T58" fmla="*/ 574 w 872"/>
                <a:gd name="T59" fmla="*/ 4 h 506"/>
                <a:gd name="T60" fmla="*/ 602 w 872"/>
                <a:gd name="T61" fmla="*/ 8 h 506"/>
                <a:gd name="T62" fmla="*/ 630 w 872"/>
                <a:gd name="T63" fmla="*/ 16 h 506"/>
                <a:gd name="T64" fmla="*/ 656 w 872"/>
                <a:gd name="T65" fmla="*/ 22 h 506"/>
                <a:gd name="T66" fmla="*/ 682 w 872"/>
                <a:gd name="T67" fmla="*/ 30 h 506"/>
                <a:gd name="T68" fmla="*/ 704 w 872"/>
                <a:gd name="T69" fmla="*/ 40 h 506"/>
                <a:gd name="T70" fmla="*/ 726 w 872"/>
                <a:gd name="T71" fmla="*/ 50 h 506"/>
                <a:gd name="T72" fmla="*/ 746 w 872"/>
                <a:gd name="T73" fmla="*/ 60 h 506"/>
                <a:gd name="T74" fmla="*/ 764 w 872"/>
                <a:gd name="T75" fmla="*/ 70 h 506"/>
                <a:gd name="T76" fmla="*/ 782 w 872"/>
                <a:gd name="T77" fmla="*/ 82 h 506"/>
                <a:gd name="T78" fmla="*/ 798 w 872"/>
                <a:gd name="T79" fmla="*/ 92 h 506"/>
                <a:gd name="T80" fmla="*/ 812 w 872"/>
                <a:gd name="T81" fmla="*/ 104 h 506"/>
                <a:gd name="T82" fmla="*/ 826 w 872"/>
                <a:gd name="T83" fmla="*/ 114 h 506"/>
                <a:gd name="T84" fmla="*/ 840 w 872"/>
                <a:gd name="T85" fmla="*/ 124 h 506"/>
                <a:gd name="T86" fmla="*/ 852 w 872"/>
                <a:gd name="T87" fmla="*/ 136 h 506"/>
                <a:gd name="T88" fmla="*/ 862 w 872"/>
                <a:gd name="T89" fmla="*/ 146 h 506"/>
                <a:gd name="T90" fmla="*/ 872 w 872"/>
                <a:gd name="T91" fmla="*/ 1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506"/>
                  </a:moveTo>
                  <a:lnTo>
                    <a:pt x="0" y="488"/>
                  </a:lnTo>
                  <a:lnTo>
                    <a:pt x="0" y="484"/>
                  </a:lnTo>
                  <a:lnTo>
                    <a:pt x="0" y="474"/>
                  </a:lnTo>
                  <a:lnTo>
                    <a:pt x="2" y="468"/>
                  </a:lnTo>
                  <a:lnTo>
                    <a:pt x="2" y="462"/>
                  </a:lnTo>
                  <a:lnTo>
                    <a:pt x="2" y="454"/>
                  </a:lnTo>
                  <a:lnTo>
                    <a:pt x="4" y="448"/>
                  </a:lnTo>
                  <a:lnTo>
                    <a:pt x="4" y="440"/>
                  </a:lnTo>
                  <a:lnTo>
                    <a:pt x="6" y="432"/>
                  </a:lnTo>
                  <a:lnTo>
                    <a:pt x="6" y="422"/>
                  </a:lnTo>
                  <a:lnTo>
                    <a:pt x="8" y="412"/>
                  </a:lnTo>
                  <a:lnTo>
                    <a:pt x="10" y="404"/>
                  </a:lnTo>
                  <a:lnTo>
                    <a:pt x="12" y="392"/>
                  </a:lnTo>
                  <a:lnTo>
                    <a:pt x="16" y="382"/>
                  </a:lnTo>
                  <a:lnTo>
                    <a:pt x="18" y="372"/>
                  </a:lnTo>
                  <a:lnTo>
                    <a:pt x="22" y="360"/>
                  </a:lnTo>
                  <a:lnTo>
                    <a:pt x="26" y="348"/>
                  </a:lnTo>
                  <a:lnTo>
                    <a:pt x="30" y="336"/>
                  </a:lnTo>
                  <a:lnTo>
                    <a:pt x="34" y="324"/>
                  </a:lnTo>
                  <a:lnTo>
                    <a:pt x="38" y="310"/>
                  </a:lnTo>
                  <a:lnTo>
                    <a:pt x="44" y="298"/>
                  </a:lnTo>
                  <a:lnTo>
                    <a:pt x="50" y="284"/>
                  </a:lnTo>
                  <a:lnTo>
                    <a:pt x="58" y="272"/>
                  </a:lnTo>
                  <a:lnTo>
                    <a:pt x="64" y="258"/>
                  </a:lnTo>
                  <a:lnTo>
                    <a:pt x="72" y="244"/>
                  </a:lnTo>
                  <a:lnTo>
                    <a:pt x="80" y="230"/>
                  </a:lnTo>
                  <a:lnTo>
                    <a:pt x="90" y="218"/>
                  </a:lnTo>
                  <a:lnTo>
                    <a:pt x="100" y="204"/>
                  </a:lnTo>
                  <a:lnTo>
                    <a:pt x="110" y="190"/>
                  </a:lnTo>
                  <a:lnTo>
                    <a:pt x="120" y="178"/>
                  </a:lnTo>
                  <a:lnTo>
                    <a:pt x="132" y="164"/>
                  </a:lnTo>
                  <a:lnTo>
                    <a:pt x="144" y="152"/>
                  </a:lnTo>
                  <a:lnTo>
                    <a:pt x="158" y="138"/>
                  </a:lnTo>
                  <a:lnTo>
                    <a:pt x="170" y="126"/>
                  </a:lnTo>
                  <a:lnTo>
                    <a:pt x="184" y="114"/>
                  </a:lnTo>
                  <a:lnTo>
                    <a:pt x="198" y="104"/>
                  </a:lnTo>
                  <a:lnTo>
                    <a:pt x="214" y="92"/>
                  </a:lnTo>
                  <a:lnTo>
                    <a:pt x="228" y="82"/>
                  </a:lnTo>
                  <a:lnTo>
                    <a:pt x="244" y="72"/>
                  </a:lnTo>
                  <a:lnTo>
                    <a:pt x="260" y="64"/>
                  </a:lnTo>
                  <a:lnTo>
                    <a:pt x="276" y="54"/>
                  </a:lnTo>
                  <a:lnTo>
                    <a:pt x="292" y="46"/>
                  </a:lnTo>
                  <a:lnTo>
                    <a:pt x="310" y="40"/>
                  </a:lnTo>
                  <a:lnTo>
                    <a:pt x="326" y="32"/>
                  </a:lnTo>
                  <a:lnTo>
                    <a:pt x="344" y="26"/>
                  </a:lnTo>
                  <a:lnTo>
                    <a:pt x="360" y="20"/>
                  </a:lnTo>
                  <a:lnTo>
                    <a:pt x="378" y="16"/>
                  </a:lnTo>
                  <a:lnTo>
                    <a:pt x="394" y="12"/>
                  </a:lnTo>
                  <a:lnTo>
                    <a:pt x="412" y="8"/>
                  </a:lnTo>
                  <a:lnTo>
                    <a:pt x="430" y="6"/>
                  </a:lnTo>
                  <a:lnTo>
                    <a:pt x="446" y="2"/>
                  </a:lnTo>
                  <a:lnTo>
                    <a:pt x="462" y="2"/>
                  </a:lnTo>
                  <a:lnTo>
                    <a:pt x="480" y="0"/>
                  </a:lnTo>
                  <a:lnTo>
                    <a:pt x="496" y="0"/>
                  </a:lnTo>
                  <a:lnTo>
                    <a:pt x="512" y="0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2"/>
                  </a:lnTo>
                  <a:lnTo>
                    <a:pt x="574" y="4"/>
                  </a:lnTo>
                  <a:lnTo>
                    <a:pt x="588" y="6"/>
                  </a:lnTo>
                  <a:lnTo>
                    <a:pt x="602" y="8"/>
                  </a:lnTo>
                  <a:lnTo>
                    <a:pt x="616" y="12"/>
                  </a:lnTo>
                  <a:lnTo>
                    <a:pt x="630" y="16"/>
                  </a:lnTo>
                  <a:lnTo>
                    <a:pt x="644" y="18"/>
                  </a:lnTo>
                  <a:lnTo>
                    <a:pt x="656" y="22"/>
                  </a:lnTo>
                  <a:lnTo>
                    <a:pt x="668" y="26"/>
                  </a:lnTo>
                  <a:lnTo>
                    <a:pt x="682" y="30"/>
                  </a:lnTo>
                  <a:lnTo>
                    <a:pt x="692" y="36"/>
                  </a:lnTo>
                  <a:lnTo>
                    <a:pt x="704" y="40"/>
                  </a:lnTo>
                  <a:lnTo>
                    <a:pt x="714" y="44"/>
                  </a:lnTo>
                  <a:lnTo>
                    <a:pt x="726" y="50"/>
                  </a:lnTo>
                  <a:lnTo>
                    <a:pt x="736" y="54"/>
                  </a:lnTo>
                  <a:lnTo>
                    <a:pt x="746" y="60"/>
                  </a:lnTo>
                  <a:lnTo>
                    <a:pt x="756" y="66"/>
                  </a:lnTo>
                  <a:lnTo>
                    <a:pt x="764" y="70"/>
                  </a:lnTo>
                  <a:lnTo>
                    <a:pt x="774" y="76"/>
                  </a:lnTo>
                  <a:lnTo>
                    <a:pt x="782" y="82"/>
                  </a:lnTo>
                  <a:lnTo>
                    <a:pt x="790" y="86"/>
                  </a:lnTo>
                  <a:lnTo>
                    <a:pt x="798" y="92"/>
                  </a:lnTo>
                  <a:lnTo>
                    <a:pt x="806" y="98"/>
                  </a:lnTo>
                  <a:lnTo>
                    <a:pt x="812" y="104"/>
                  </a:lnTo>
                  <a:lnTo>
                    <a:pt x="820" y="108"/>
                  </a:lnTo>
                  <a:lnTo>
                    <a:pt x="826" y="114"/>
                  </a:lnTo>
                  <a:lnTo>
                    <a:pt x="834" y="120"/>
                  </a:lnTo>
                  <a:lnTo>
                    <a:pt x="840" y="124"/>
                  </a:lnTo>
                  <a:lnTo>
                    <a:pt x="846" y="130"/>
                  </a:lnTo>
                  <a:lnTo>
                    <a:pt x="852" y="136"/>
                  </a:lnTo>
                  <a:lnTo>
                    <a:pt x="856" y="140"/>
                  </a:lnTo>
                  <a:lnTo>
                    <a:pt x="862" y="146"/>
                  </a:lnTo>
                  <a:lnTo>
                    <a:pt x="868" y="152"/>
                  </a:lnTo>
                  <a:lnTo>
                    <a:pt x="872" y="1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246159" y="4057701"/>
              <a:ext cx="1896826" cy="1100681"/>
            </a:xfrm>
            <a:custGeom>
              <a:avLst/>
              <a:gdLst>
                <a:gd name="T0" fmla="*/ 0 w 872"/>
                <a:gd name="T1" fmla="*/ 16 h 506"/>
                <a:gd name="T2" fmla="*/ 0 w 872"/>
                <a:gd name="T3" fmla="*/ 30 h 506"/>
                <a:gd name="T4" fmla="*/ 2 w 872"/>
                <a:gd name="T5" fmla="*/ 42 h 506"/>
                <a:gd name="T6" fmla="*/ 4 w 872"/>
                <a:gd name="T7" fmla="*/ 58 h 506"/>
                <a:gd name="T8" fmla="*/ 6 w 872"/>
                <a:gd name="T9" fmla="*/ 74 h 506"/>
                <a:gd name="T10" fmla="*/ 8 w 872"/>
                <a:gd name="T11" fmla="*/ 92 h 506"/>
                <a:gd name="T12" fmla="*/ 12 w 872"/>
                <a:gd name="T13" fmla="*/ 112 h 506"/>
                <a:gd name="T14" fmla="*/ 18 w 872"/>
                <a:gd name="T15" fmla="*/ 134 h 506"/>
                <a:gd name="T16" fmla="*/ 26 w 872"/>
                <a:gd name="T17" fmla="*/ 156 h 506"/>
                <a:gd name="T18" fmla="*/ 34 w 872"/>
                <a:gd name="T19" fmla="*/ 182 h 506"/>
                <a:gd name="T20" fmla="*/ 44 w 872"/>
                <a:gd name="T21" fmla="*/ 206 h 506"/>
                <a:gd name="T22" fmla="*/ 58 w 872"/>
                <a:gd name="T23" fmla="*/ 234 h 506"/>
                <a:gd name="T24" fmla="*/ 72 w 872"/>
                <a:gd name="T25" fmla="*/ 260 h 506"/>
                <a:gd name="T26" fmla="*/ 90 w 872"/>
                <a:gd name="T27" fmla="*/ 288 h 506"/>
                <a:gd name="T28" fmla="*/ 110 w 872"/>
                <a:gd name="T29" fmla="*/ 314 h 506"/>
                <a:gd name="T30" fmla="*/ 132 w 872"/>
                <a:gd name="T31" fmla="*/ 340 h 506"/>
                <a:gd name="T32" fmla="*/ 158 w 872"/>
                <a:gd name="T33" fmla="*/ 366 h 506"/>
                <a:gd name="T34" fmla="*/ 184 w 872"/>
                <a:gd name="T35" fmla="*/ 390 h 506"/>
                <a:gd name="T36" fmla="*/ 214 w 872"/>
                <a:gd name="T37" fmla="*/ 412 h 506"/>
                <a:gd name="T38" fmla="*/ 244 w 872"/>
                <a:gd name="T39" fmla="*/ 432 h 506"/>
                <a:gd name="T40" fmla="*/ 276 w 872"/>
                <a:gd name="T41" fmla="*/ 450 h 506"/>
                <a:gd name="T42" fmla="*/ 310 w 872"/>
                <a:gd name="T43" fmla="*/ 466 h 506"/>
                <a:gd name="T44" fmla="*/ 344 w 872"/>
                <a:gd name="T45" fmla="*/ 478 h 506"/>
                <a:gd name="T46" fmla="*/ 378 w 872"/>
                <a:gd name="T47" fmla="*/ 488 h 506"/>
                <a:gd name="T48" fmla="*/ 412 w 872"/>
                <a:gd name="T49" fmla="*/ 496 h 506"/>
                <a:gd name="T50" fmla="*/ 446 w 872"/>
                <a:gd name="T51" fmla="*/ 502 h 506"/>
                <a:gd name="T52" fmla="*/ 480 w 872"/>
                <a:gd name="T53" fmla="*/ 504 h 506"/>
                <a:gd name="T54" fmla="*/ 512 w 872"/>
                <a:gd name="T55" fmla="*/ 506 h 506"/>
                <a:gd name="T56" fmla="*/ 544 w 872"/>
                <a:gd name="T57" fmla="*/ 504 h 506"/>
                <a:gd name="T58" fmla="*/ 574 w 872"/>
                <a:gd name="T59" fmla="*/ 500 h 506"/>
                <a:gd name="T60" fmla="*/ 602 w 872"/>
                <a:gd name="T61" fmla="*/ 496 h 506"/>
                <a:gd name="T62" fmla="*/ 630 w 872"/>
                <a:gd name="T63" fmla="*/ 490 h 506"/>
                <a:gd name="T64" fmla="*/ 656 w 872"/>
                <a:gd name="T65" fmla="*/ 482 h 506"/>
                <a:gd name="T66" fmla="*/ 682 w 872"/>
                <a:gd name="T67" fmla="*/ 474 h 506"/>
                <a:gd name="T68" fmla="*/ 704 w 872"/>
                <a:gd name="T69" fmla="*/ 464 h 506"/>
                <a:gd name="T70" fmla="*/ 726 w 872"/>
                <a:gd name="T71" fmla="*/ 456 h 506"/>
                <a:gd name="T72" fmla="*/ 746 w 872"/>
                <a:gd name="T73" fmla="*/ 444 h 506"/>
                <a:gd name="T74" fmla="*/ 764 w 872"/>
                <a:gd name="T75" fmla="*/ 434 h 506"/>
                <a:gd name="T76" fmla="*/ 782 w 872"/>
                <a:gd name="T77" fmla="*/ 424 h 506"/>
                <a:gd name="T78" fmla="*/ 798 w 872"/>
                <a:gd name="T79" fmla="*/ 412 h 506"/>
                <a:gd name="T80" fmla="*/ 812 w 872"/>
                <a:gd name="T81" fmla="*/ 402 h 506"/>
                <a:gd name="T82" fmla="*/ 826 w 872"/>
                <a:gd name="T83" fmla="*/ 390 h 506"/>
                <a:gd name="T84" fmla="*/ 840 w 872"/>
                <a:gd name="T85" fmla="*/ 380 h 506"/>
                <a:gd name="T86" fmla="*/ 852 w 872"/>
                <a:gd name="T87" fmla="*/ 370 h 506"/>
                <a:gd name="T88" fmla="*/ 862 w 872"/>
                <a:gd name="T89" fmla="*/ 358 h 506"/>
                <a:gd name="T90" fmla="*/ 872 w 872"/>
                <a:gd name="T91" fmla="*/ 34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2" h="506">
                  <a:moveTo>
                    <a:pt x="0" y="0"/>
                  </a:moveTo>
                  <a:lnTo>
                    <a:pt x="0" y="16"/>
                  </a:lnTo>
                  <a:lnTo>
                    <a:pt x="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2" y="50"/>
                  </a:lnTo>
                  <a:lnTo>
                    <a:pt x="4" y="58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6" y="82"/>
                  </a:lnTo>
                  <a:lnTo>
                    <a:pt x="8" y="92"/>
                  </a:lnTo>
                  <a:lnTo>
                    <a:pt x="10" y="102"/>
                  </a:lnTo>
                  <a:lnTo>
                    <a:pt x="12" y="112"/>
                  </a:lnTo>
                  <a:lnTo>
                    <a:pt x="16" y="122"/>
                  </a:lnTo>
                  <a:lnTo>
                    <a:pt x="18" y="134"/>
                  </a:lnTo>
                  <a:lnTo>
                    <a:pt x="22" y="144"/>
                  </a:lnTo>
                  <a:lnTo>
                    <a:pt x="26" y="156"/>
                  </a:lnTo>
                  <a:lnTo>
                    <a:pt x="30" y="168"/>
                  </a:lnTo>
                  <a:lnTo>
                    <a:pt x="34" y="182"/>
                  </a:lnTo>
                  <a:lnTo>
                    <a:pt x="38" y="194"/>
                  </a:lnTo>
                  <a:lnTo>
                    <a:pt x="44" y="206"/>
                  </a:lnTo>
                  <a:lnTo>
                    <a:pt x="50" y="220"/>
                  </a:lnTo>
                  <a:lnTo>
                    <a:pt x="58" y="234"/>
                  </a:lnTo>
                  <a:lnTo>
                    <a:pt x="64" y="246"/>
                  </a:lnTo>
                  <a:lnTo>
                    <a:pt x="72" y="260"/>
                  </a:lnTo>
                  <a:lnTo>
                    <a:pt x="80" y="274"/>
                  </a:lnTo>
                  <a:lnTo>
                    <a:pt x="90" y="288"/>
                  </a:lnTo>
                  <a:lnTo>
                    <a:pt x="100" y="300"/>
                  </a:lnTo>
                  <a:lnTo>
                    <a:pt x="110" y="314"/>
                  </a:lnTo>
                  <a:lnTo>
                    <a:pt x="120" y="328"/>
                  </a:lnTo>
                  <a:lnTo>
                    <a:pt x="132" y="340"/>
                  </a:lnTo>
                  <a:lnTo>
                    <a:pt x="144" y="354"/>
                  </a:lnTo>
                  <a:lnTo>
                    <a:pt x="158" y="366"/>
                  </a:lnTo>
                  <a:lnTo>
                    <a:pt x="170" y="378"/>
                  </a:lnTo>
                  <a:lnTo>
                    <a:pt x="184" y="390"/>
                  </a:lnTo>
                  <a:lnTo>
                    <a:pt x="198" y="402"/>
                  </a:lnTo>
                  <a:lnTo>
                    <a:pt x="214" y="412"/>
                  </a:lnTo>
                  <a:lnTo>
                    <a:pt x="228" y="422"/>
                  </a:lnTo>
                  <a:lnTo>
                    <a:pt x="244" y="432"/>
                  </a:lnTo>
                  <a:lnTo>
                    <a:pt x="260" y="442"/>
                  </a:lnTo>
                  <a:lnTo>
                    <a:pt x="276" y="450"/>
                  </a:lnTo>
                  <a:lnTo>
                    <a:pt x="292" y="458"/>
                  </a:lnTo>
                  <a:lnTo>
                    <a:pt x="310" y="466"/>
                  </a:lnTo>
                  <a:lnTo>
                    <a:pt x="326" y="472"/>
                  </a:lnTo>
                  <a:lnTo>
                    <a:pt x="344" y="478"/>
                  </a:lnTo>
                  <a:lnTo>
                    <a:pt x="360" y="484"/>
                  </a:lnTo>
                  <a:lnTo>
                    <a:pt x="378" y="488"/>
                  </a:lnTo>
                  <a:lnTo>
                    <a:pt x="394" y="492"/>
                  </a:lnTo>
                  <a:lnTo>
                    <a:pt x="412" y="496"/>
                  </a:lnTo>
                  <a:lnTo>
                    <a:pt x="430" y="500"/>
                  </a:lnTo>
                  <a:lnTo>
                    <a:pt x="446" y="502"/>
                  </a:lnTo>
                  <a:lnTo>
                    <a:pt x="462" y="504"/>
                  </a:lnTo>
                  <a:lnTo>
                    <a:pt x="480" y="504"/>
                  </a:lnTo>
                  <a:lnTo>
                    <a:pt x="496" y="506"/>
                  </a:lnTo>
                  <a:lnTo>
                    <a:pt x="512" y="506"/>
                  </a:lnTo>
                  <a:lnTo>
                    <a:pt x="528" y="504"/>
                  </a:lnTo>
                  <a:lnTo>
                    <a:pt x="544" y="504"/>
                  </a:lnTo>
                  <a:lnTo>
                    <a:pt x="560" y="502"/>
                  </a:lnTo>
                  <a:lnTo>
                    <a:pt x="574" y="500"/>
                  </a:lnTo>
                  <a:lnTo>
                    <a:pt x="588" y="498"/>
                  </a:lnTo>
                  <a:lnTo>
                    <a:pt x="602" y="496"/>
                  </a:lnTo>
                  <a:lnTo>
                    <a:pt x="616" y="492"/>
                  </a:lnTo>
                  <a:lnTo>
                    <a:pt x="630" y="490"/>
                  </a:lnTo>
                  <a:lnTo>
                    <a:pt x="644" y="486"/>
                  </a:lnTo>
                  <a:lnTo>
                    <a:pt x="656" y="482"/>
                  </a:lnTo>
                  <a:lnTo>
                    <a:pt x="668" y="478"/>
                  </a:lnTo>
                  <a:lnTo>
                    <a:pt x="682" y="474"/>
                  </a:lnTo>
                  <a:lnTo>
                    <a:pt x="692" y="470"/>
                  </a:lnTo>
                  <a:lnTo>
                    <a:pt x="704" y="464"/>
                  </a:lnTo>
                  <a:lnTo>
                    <a:pt x="714" y="460"/>
                  </a:lnTo>
                  <a:lnTo>
                    <a:pt x="726" y="456"/>
                  </a:lnTo>
                  <a:lnTo>
                    <a:pt x="736" y="450"/>
                  </a:lnTo>
                  <a:lnTo>
                    <a:pt x="746" y="444"/>
                  </a:lnTo>
                  <a:lnTo>
                    <a:pt x="756" y="440"/>
                  </a:lnTo>
                  <a:lnTo>
                    <a:pt x="764" y="434"/>
                  </a:lnTo>
                  <a:lnTo>
                    <a:pt x="774" y="428"/>
                  </a:lnTo>
                  <a:lnTo>
                    <a:pt x="782" y="424"/>
                  </a:lnTo>
                  <a:lnTo>
                    <a:pt x="790" y="418"/>
                  </a:lnTo>
                  <a:lnTo>
                    <a:pt x="798" y="412"/>
                  </a:lnTo>
                  <a:lnTo>
                    <a:pt x="806" y="408"/>
                  </a:lnTo>
                  <a:lnTo>
                    <a:pt x="812" y="402"/>
                  </a:lnTo>
                  <a:lnTo>
                    <a:pt x="820" y="396"/>
                  </a:lnTo>
                  <a:lnTo>
                    <a:pt x="826" y="390"/>
                  </a:lnTo>
                  <a:lnTo>
                    <a:pt x="834" y="386"/>
                  </a:lnTo>
                  <a:lnTo>
                    <a:pt x="840" y="380"/>
                  </a:lnTo>
                  <a:lnTo>
                    <a:pt x="846" y="374"/>
                  </a:lnTo>
                  <a:lnTo>
                    <a:pt x="852" y="370"/>
                  </a:lnTo>
                  <a:lnTo>
                    <a:pt x="856" y="364"/>
                  </a:lnTo>
                  <a:lnTo>
                    <a:pt x="862" y="358"/>
                  </a:lnTo>
                  <a:lnTo>
                    <a:pt x="868" y="354"/>
                  </a:lnTo>
                  <a:lnTo>
                    <a:pt x="872" y="34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246159" y="1856338"/>
              <a:ext cx="1487878" cy="2079548"/>
            </a:xfrm>
            <a:custGeom>
              <a:avLst/>
              <a:gdLst>
                <a:gd name="T0" fmla="*/ 0 w 684"/>
                <a:gd name="T1" fmla="*/ 24 h 956"/>
                <a:gd name="T2" fmla="*/ 0 w 684"/>
                <a:gd name="T3" fmla="*/ 40 h 956"/>
                <a:gd name="T4" fmla="*/ 2 w 684"/>
                <a:gd name="T5" fmla="*/ 60 h 956"/>
                <a:gd name="T6" fmla="*/ 4 w 684"/>
                <a:gd name="T7" fmla="*/ 82 h 956"/>
                <a:gd name="T8" fmla="*/ 6 w 684"/>
                <a:gd name="T9" fmla="*/ 110 h 956"/>
                <a:gd name="T10" fmla="*/ 10 w 684"/>
                <a:gd name="T11" fmla="*/ 138 h 956"/>
                <a:gd name="T12" fmla="*/ 14 w 684"/>
                <a:gd name="T13" fmla="*/ 168 h 956"/>
                <a:gd name="T14" fmla="*/ 20 w 684"/>
                <a:gd name="T15" fmla="*/ 202 h 956"/>
                <a:gd name="T16" fmla="*/ 28 w 684"/>
                <a:gd name="T17" fmla="*/ 236 h 956"/>
                <a:gd name="T18" fmla="*/ 38 w 684"/>
                <a:gd name="T19" fmla="*/ 272 h 956"/>
                <a:gd name="T20" fmla="*/ 48 w 684"/>
                <a:gd name="T21" fmla="*/ 310 h 956"/>
                <a:gd name="T22" fmla="*/ 62 w 684"/>
                <a:gd name="T23" fmla="*/ 346 h 956"/>
                <a:gd name="T24" fmla="*/ 76 w 684"/>
                <a:gd name="T25" fmla="*/ 384 h 956"/>
                <a:gd name="T26" fmla="*/ 92 w 684"/>
                <a:gd name="T27" fmla="*/ 420 h 956"/>
                <a:gd name="T28" fmla="*/ 108 w 684"/>
                <a:gd name="T29" fmla="*/ 456 h 956"/>
                <a:gd name="T30" fmla="*/ 128 w 684"/>
                <a:gd name="T31" fmla="*/ 490 h 956"/>
                <a:gd name="T32" fmla="*/ 146 w 684"/>
                <a:gd name="T33" fmla="*/ 524 h 956"/>
                <a:gd name="T34" fmla="*/ 168 w 684"/>
                <a:gd name="T35" fmla="*/ 556 h 956"/>
                <a:gd name="T36" fmla="*/ 188 w 684"/>
                <a:gd name="T37" fmla="*/ 588 h 956"/>
                <a:gd name="T38" fmla="*/ 210 w 684"/>
                <a:gd name="T39" fmla="*/ 618 h 956"/>
                <a:gd name="T40" fmla="*/ 232 w 684"/>
                <a:gd name="T41" fmla="*/ 644 h 956"/>
                <a:gd name="T42" fmla="*/ 256 w 684"/>
                <a:gd name="T43" fmla="*/ 672 h 956"/>
                <a:gd name="T44" fmla="*/ 278 w 684"/>
                <a:gd name="T45" fmla="*/ 696 h 956"/>
                <a:gd name="T46" fmla="*/ 300 w 684"/>
                <a:gd name="T47" fmla="*/ 718 h 956"/>
                <a:gd name="T48" fmla="*/ 322 w 684"/>
                <a:gd name="T49" fmla="*/ 740 h 956"/>
                <a:gd name="T50" fmla="*/ 344 w 684"/>
                <a:gd name="T51" fmla="*/ 760 h 956"/>
                <a:gd name="T52" fmla="*/ 366 w 684"/>
                <a:gd name="T53" fmla="*/ 778 h 956"/>
                <a:gd name="T54" fmla="*/ 388 w 684"/>
                <a:gd name="T55" fmla="*/ 796 h 956"/>
                <a:gd name="T56" fmla="*/ 408 w 684"/>
                <a:gd name="T57" fmla="*/ 812 h 956"/>
                <a:gd name="T58" fmla="*/ 430 w 684"/>
                <a:gd name="T59" fmla="*/ 826 h 956"/>
                <a:gd name="T60" fmla="*/ 448 w 684"/>
                <a:gd name="T61" fmla="*/ 840 h 956"/>
                <a:gd name="T62" fmla="*/ 468 w 684"/>
                <a:gd name="T63" fmla="*/ 852 h 956"/>
                <a:gd name="T64" fmla="*/ 486 w 684"/>
                <a:gd name="T65" fmla="*/ 864 h 956"/>
                <a:gd name="T66" fmla="*/ 504 w 684"/>
                <a:gd name="T67" fmla="*/ 874 h 956"/>
                <a:gd name="T68" fmla="*/ 522 w 684"/>
                <a:gd name="T69" fmla="*/ 884 h 956"/>
                <a:gd name="T70" fmla="*/ 538 w 684"/>
                <a:gd name="T71" fmla="*/ 894 h 956"/>
                <a:gd name="T72" fmla="*/ 554 w 684"/>
                <a:gd name="T73" fmla="*/ 902 h 956"/>
                <a:gd name="T74" fmla="*/ 570 w 684"/>
                <a:gd name="T75" fmla="*/ 910 h 956"/>
                <a:gd name="T76" fmla="*/ 584 w 684"/>
                <a:gd name="T77" fmla="*/ 916 h 956"/>
                <a:gd name="T78" fmla="*/ 598 w 684"/>
                <a:gd name="T79" fmla="*/ 924 h 956"/>
                <a:gd name="T80" fmla="*/ 612 w 684"/>
                <a:gd name="T81" fmla="*/ 930 h 956"/>
                <a:gd name="T82" fmla="*/ 626 w 684"/>
                <a:gd name="T83" fmla="*/ 934 h 956"/>
                <a:gd name="T84" fmla="*/ 638 w 684"/>
                <a:gd name="T85" fmla="*/ 940 h 956"/>
                <a:gd name="T86" fmla="*/ 650 w 684"/>
                <a:gd name="T87" fmla="*/ 944 h 956"/>
                <a:gd name="T88" fmla="*/ 662 w 684"/>
                <a:gd name="T89" fmla="*/ 948 h 956"/>
                <a:gd name="T90" fmla="*/ 672 w 684"/>
                <a:gd name="T91" fmla="*/ 952 h 956"/>
                <a:gd name="T92" fmla="*/ 684 w 684"/>
                <a:gd name="T9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6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50"/>
                  </a:lnTo>
                  <a:lnTo>
                    <a:pt x="2" y="60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4" y="96"/>
                  </a:lnTo>
                  <a:lnTo>
                    <a:pt x="6" y="110"/>
                  </a:lnTo>
                  <a:lnTo>
                    <a:pt x="8" y="124"/>
                  </a:lnTo>
                  <a:lnTo>
                    <a:pt x="10" y="138"/>
                  </a:lnTo>
                  <a:lnTo>
                    <a:pt x="12" y="154"/>
                  </a:lnTo>
                  <a:lnTo>
                    <a:pt x="14" y="168"/>
                  </a:lnTo>
                  <a:lnTo>
                    <a:pt x="18" y="186"/>
                  </a:lnTo>
                  <a:lnTo>
                    <a:pt x="20" y="202"/>
                  </a:lnTo>
                  <a:lnTo>
                    <a:pt x="24" y="220"/>
                  </a:lnTo>
                  <a:lnTo>
                    <a:pt x="28" y="236"/>
                  </a:lnTo>
                  <a:lnTo>
                    <a:pt x="32" y="254"/>
                  </a:lnTo>
                  <a:lnTo>
                    <a:pt x="38" y="272"/>
                  </a:lnTo>
                  <a:lnTo>
                    <a:pt x="42" y="290"/>
                  </a:lnTo>
                  <a:lnTo>
                    <a:pt x="48" y="310"/>
                  </a:lnTo>
                  <a:lnTo>
                    <a:pt x="54" y="328"/>
                  </a:lnTo>
                  <a:lnTo>
                    <a:pt x="62" y="346"/>
                  </a:lnTo>
                  <a:lnTo>
                    <a:pt x="68" y="364"/>
                  </a:lnTo>
                  <a:lnTo>
                    <a:pt x="76" y="384"/>
                  </a:lnTo>
                  <a:lnTo>
                    <a:pt x="84" y="402"/>
                  </a:lnTo>
                  <a:lnTo>
                    <a:pt x="92" y="420"/>
                  </a:lnTo>
                  <a:lnTo>
                    <a:pt x="100" y="438"/>
                  </a:lnTo>
                  <a:lnTo>
                    <a:pt x="108" y="456"/>
                  </a:lnTo>
                  <a:lnTo>
                    <a:pt x="118" y="474"/>
                  </a:lnTo>
                  <a:lnTo>
                    <a:pt x="128" y="490"/>
                  </a:lnTo>
                  <a:lnTo>
                    <a:pt x="136" y="508"/>
                  </a:lnTo>
                  <a:lnTo>
                    <a:pt x="146" y="524"/>
                  </a:lnTo>
                  <a:lnTo>
                    <a:pt x="156" y="540"/>
                  </a:lnTo>
                  <a:lnTo>
                    <a:pt x="168" y="556"/>
                  </a:lnTo>
                  <a:lnTo>
                    <a:pt x="178" y="572"/>
                  </a:lnTo>
                  <a:lnTo>
                    <a:pt x="188" y="588"/>
                  </a:lnTo>
                  <a:lnTo>
                    <a:pt x="200" y="602"/>
                  </a:lnTo>
                  <a:lnTo>
                    <a:pt x="210" y="618"/>
                  </a:lnTo>
                  <a:lnTo>
                    <a:pt x="222" y="632"/>
                  </a:lnTo>
                  <a:lnTo>
                    <a:pt x="232" y="644"/>
                  </a:lnTo>
                  <a:lnTo>
                    <a:pt x="244" y="658"/>
                  </a:lnTo>
                  <a:lnTo>
                    <a:pt x="256" y="672"/>
                  </a:lnTo>
                  <a:lnTo>
                    <a:pt x="266" y="684"/>
                  </a:lnTo>
                  <a:lnTo>
                    <a:pt x="278" y="696"/>
                  </a:lnTo>
                  <a:lnTo>
                    <a:pt x="290" y="708"/>
                  </a:lnTo>
                  <a:lnTo>
                    <a:pt x="300" y="718"/>
                  </a:lnTo>
                  <a:lnTo>
                    <a:pt x="312" y="730"/>
                  </a:lnTo>
                  <a:lnTo>
                    <a:pt x="322" y="740"/>
                  </a:lnTo>
                  <a:lnTo>
                    <a:pt x="334" y="750"/>
                  </a:lnTo>
                  <a:lnTo>
                    <a:pt x="344" y="760"/>
                  </a:lnTo>
                  <a:lnTo>
                    <a:pt x="356" y="770"/>
                  </a:lnTo>
                  <a:lnTo>
                    <a:pt x="366" y="778"/>
                  </a:lnTo>
                  <a:lnTo>
                    <a:pt x="378" y="788"/>
                  </a:lnTo>
                  <a:lnTo>
                    <a:pt x="388" y="796"/>
                  </a:lnTo>
                  <a:lnTo>
                    <a:pt x="398" y="804"/>
                  </a:lnTo>
                  <a:lnTo>
                    <a:pt x="408" y="812"/>
                  </a:lnTo>
                  <a:lnTo>
                    <a:pt x="418" y="820"/>
                  </a:lnTo>
                  <a:lnTo>
                    <a:pt x="430" y="826"/>
                  </a:lnTo>
                  <a:lnTo>
                    <a:pt x="438" y="834"/>
                  </a:lnTo>
                  <a:lnTo>
                    <a:pt x="448" y="840"/>
                  </a:lnTo>
                  <a:lnTo>
                    <a:pt x="458" y="846"/>
                  </a:lnTo>
                  <a:lnTo>
                    <a:pt x="468" y="852"/>
                  </a:lnTo>
                  <a:lnTo>
                    <a:pt x="478" y="858"/>
                  </a:lnTo>
                  <a:lnTo>
                    <a:pt x="486" y="864"/>
                  </a:lnTo>
                  <a:lnTo>
                    <a:pt x="496" y="870"/>
                  </a:lnTo>
                  <a:lnTo>
                    <a:pt x="504" y="874"/>
                  </a:lnTo>
                  <a:lnTo>
                    <a:pt x="514" y="880"/>
                  </a:lnTo>
                  <a:lnTo>
                    <a:pt x="522" y="884"/>
                  </a:lnTo>
                  <a:lnTo>
                    <a:pt x="530" y="890"/>
                  </a:lnTo>
                  <a:lnTo>
                    <a:pt x="538" y="894"/>
                  </a:lnTo>
                  <a:lnTo>
                    <a:pt x="546" y="898"/>
                  </a:lnTo>
                  <a:lnTo>
                    <a:pt x="554" y="902"/>
                  </a:lnTo>
                  <a:lnTo>
                    <a:pt x="562" y="906"/>
                  </a:lnTo>
                  <a:lnTo>
                    <a:pt x="570" y="910"/>
                  </a:lnTo>
                  <a:lnTo>
                    <a:pt x="578" y="914"/>
                  </a:lnTo>
                  <a:lnTo>
                    <a:pt x="584" y="916"/>
                  </a:lnTo>
                  <a:lnTo>
                    <a:pt x="592" y="920"/>
                  </a:lnTo>
                  <a:lnTo>
                    <a:pt x="598" y="924"/>
                  </a:lnTo>
                  <a:lnTo>
                    <a:pt x="606" y="926"/>
                  </a:lnTo>
                  <a:lnTo>
                    <a:pt x="612" y="930"/>
                  </a:lnTo>
                  <a:lnTo>
                    <a:pt x="620" y="932"/>
                  </a:lnTo>
                  <a:lnTo>
                    <a:pt x="626" y="934"/>
                  </a:lnTo>
                  <a:lnTo>
                    <a:pt x="632" y="938"/>
                  </a:lnTo>
                  <a:lnTo>
                    <a:pt x="638" y="940"/>
                  </a:lnTo>
                  <a:lnTo>
                    <a:pt x="644" y="942"/>
                  </a:lnTo>
                  <a:lnTo>
                    <a:pt x="650" y="944"/>
                  </a:lnTo>
                  <a:lnTo>
                    <a:pt x="656" y="946"/>
                  </a:lnTo>
                  <a:lnTo>
                    <a:pt x="662" y="948"/>
                  </a:lnTo>
                  <a:lnTo>
                    <a:pt x="668" y="950"/>
                  </a:lnTo>
                  <a:lnTo>
                    <a:pt x="672" y="952"/>
                  </a:lnTo>
                  <a:lnTo>
                    <a:pt x="678" y="954"/>
                  </a:lnTo>
                  <a:lnTo>
                    <a:pt x="684" y="95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46159" y="4175165"/>
              <a:ext cx="1487878" cy="2083899"/>
            </a:xfrm>
            <a:custGeom>
              <a:avLst/>
              <a:gdLst>
                <a:gd name="T0" fmla="*/ 0 w 684"/>
                <a:gd name="T1" fmla="*/ 932 h 958"/>
                <a:gd name="T2" fmla="*/ 0 w 684"/>
                <a:gd name="T3" fmla="*/ 916 h 958"/>
                <a:gd name="T4" fmla="*/ 2 w 684"/>
                <a:gd name="T5" fmla="*/ 896 h 958"/>
                <a:gd name="T6" fmla="*/ 4 w 684"/>
                <a:gd name="T7" fmla="*/ 874 h 958"/>
                <a:gd name="T8" fmla="*/ 6 w 684"/>
                <a:gd name="T9" fmla="*/ 848 h 958"/>
                <a:gd name="T10" fmla="*/ 10 w 684"/>
                <a:gd name="T11" fmla="*/ 818 h 958"/>
                <a:gd name="T12" fmla="*/ 14 w 684"/>
                <a:gd name="T13" fmla="*/ 788 h 958"/>
                <a:gd name="T14" fmla="*/ 20 w 684"/>
                <a:gd name="T15" fmla="*/ 754 h 958"/>
                <a:gd name="T16" fmla="*/ 28 w 684"/>
                <a:gd name="T17" fmla="*/ 720 h 958"/>
                <a:gd name="T18" fmla="*/ 38 w 684"/>
                <a:gd name="T19" fmla="*/ 684 h 958"/>
                <a:gd name="T20" fmla="*/ 48 w 684"/>
                <a:gd name="T21" fmla="*/ 648 h 958"/>
                <a:gd name="T22" fmla="*/ 62 w 684"/>
                <a:gd name="T23" fmla="*/ 610 h 958"/>
                <a:gd name="T24" fmla="*/ 76 w 684"/>
                <a:gd name="T25" fmla="*/ 574 h 958"/>
                <a:gd name="T26" fmla="*/ 92 w 684"/>
                <a:gd name="T27" fmla="*/ 538 h 958"/>
                <a:gd name="T28" fmla="*/ 108 w 684"/>
                <a:gd name="T29" fmla="*/ 502 h 958"/>
                <a:gd name="T30" fmla="*/ 128 w 684"/>
                <a:gd name="T31" fmla="*/ 466 h 958"/>
                <a:gd name="T32" fmla="*/ 146 w 684"/>
                <a:gd name="T33" fmla="*/ 432 h 958"/>
                <a:gd name="T34" fmla="*/ 168 w 684"/>
                <a:gd name="T35" fmla="*/ 400 h 958"/>
                <a:gd name="T36" fmla="*/ 188 w 684"/>
                <a:gd name="T37" fmla="*/ 370 h 958"/>
                <a:gd name="T38" fmla="*/ 210 w 684"/>
                <a:gd name="T39" fmla="*/ 340 h 958"/>
                <a:gd name="T40" fmla="*/ 232 w 684"/>
                <a:gd name="T41" fmla="*/ 312 h 958"/>
                <a:gd name="T42" fmla="*/ 256 w 684"/>
                <a:gd name="T43" fmla="*/ 286 h 958"/>
                <a:gd name="T44" fmla="*/ 278 w 684"/>
                <a:gd name="T45" fmla="*/ 260 h 958"/>
                <a:gd name="T46" fmla="*/ 300 w 684"/>
                <a:gd name="T47" fmla="*/ 238 h 958"/>
                <a:gd name="T48" fmla="*/ 322 w 684"/>
                <a:gd name="T49" fmla="*/ 216 h 958"/>
                <a:gd name="T50" fmla="*/ 344 w 684"/>
                <a:gd name="T51" fmla="*/ 196 h 958"/>
                <a:gd name="T52" fmla="*/ 366 w 684"/>
                <a:gd name="T53" fmla="*/ 178 h 958"/>
                <a:gd name="T54" fmla="*/ 388 w 684"/>
                <a:gd name="T55" fmla="*/ 160 h 958"/>
                <a:gd name="T56" fmla="*/ 408 w 684"/>
                <a:gd name="T57" fmla="*/ 144 h 958"/>
                <a:gd name="T58" fmla="*/ 430 w 684"/>
                <a:gd name="T59" fmla="*/ 130 h 958"/>
                <a:gd name="T60" fmla="*/ 448 w 684"/>
                <a:gd name="T61" fmla="*/ 116 h 958"/>
                <a:gd name="T62" fmla="*/ 468 w 684"/>
                <a:gd name="T63" fmla="*/ 104 h 958"/>
                <a:gd name="T64" fmla="*/ 486 w 684"/>
                <a:gd name="T65" fmla="*/ 92 h 958"/>
                <a:gd name="T66" fmla="*/ 504 w 684"/>
                <a:gd name="T67" fmla="*/ 82 h 958"/>
                <a:gd name="T68" fmla="*/ 522 w 684"/>
                <a:gd name="T69" fmla="*/ 72 h 958"/>
                <a:gd name="T70" fmla="*/ 538 w 684"/>
                <a:gd name="T71" fmla="*/ 62 h 958"/>
                <a:gd name="T72" fmla="*/ 554 w 684"/>
                <a:gd name="T73" fmla="*/ 54 h 958"/>
                <a:gd name="T74" fmla="*/ 570 w 684"/>
                <a:gd name="T75" fmla="*/ 48 h 958"/>
                <a:gd name="T76" fmla="*/ 584 w 684"/>
                <a:gd name="T77" fmla="*/ 40 h 958"/>
                <a:gd name="T78" fmla="*/ 598 w 684"/>
                <a:gd name="T79" fmla="*/ 34 h 958"/>
                <a:gd name="T80" fmla="*/ 612 w 684"/>
                <a:gd name="T81" fmla="*/ 28 h 958"/>
                <a:gd name="T82" fmla="*/ 626 w 684"/>
                <a:gd name="T83" fmla="*/ 22 h 958"/>
                <a:gd name="T84" fmla="*/ 638 w 684"/>
                <a:gd name="T85" fmla="*/ 16 h 958"/>
                <a:gd name="T86" fmla="*/ 650 w 684"/>
                <a:gd name="T87" fmla="*/ 12 h 958"/>
                <a:gd name="T88" fmla="*/ 662 w 684"/>
                <a:gd name="T89" fmla="*/ 8 h 958"/>
                <a:gd name="T90" fmla="*/ 672 w 684"/>
                <a:gd name="T91" fmla="*/ 4 h 958"/>
                <a:gd name="T92" fmla="*/ 684 w 684"/>
                <a:gd name="T9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4" h="958">
                  <a:moveTo>
                    <a:pt x="0" y="958"/>
                  </a:moveTo>
                  <a:lnTo>
                    <a:pt x="0" y="932"/>
                  </a:lnTo>
                  <a:lnTo>
                    <a:pt x="0" y="924"/>
                  </a:lnTo>
                  <a:lnTo>
                    <a:pt x="0" y="916"/>
                  </a:lnTo>
                  <a:lnTo>
                    <a:pt x="2" y="906"/>
                  </a:lnTo>
                  <a:lnTo>
                    <a:pt x="2" y="896"/>
                  </a:lnTo>
                  <a:lnTo>
                    <a:pt x="2" y="886"/>
                  </a:lnTo>
                  <a:lnTo>
                    <a:pt x="4" y="874"/>
                  </a:lnTo>
                  <a:lnTo>
                    <a:pt x="4" y="862"/>
                  </a:lnTo>
                  <a:lnTo>
                    <a:pt x="6" y="848"/>
                  </a:lnTo>
                  <a:lnTo>
                    <a:pt x="8" y="834"/>
                  </a:lnTo>
                  <a:lnTo>
                    <a:pt x="10" y="818"/>
                  </a:lnTo>
                  <a:lnTo>
                    <a:pt x="12" y="804"/>
                  </a:lnTo>
                  <a:lnTo>
                    <a:pt x="14" y="788"/>
                  </a:lnTo>
                  <a:lnTo>
                    <a:pt x="18" y="772"/>
                  </a:lnTo>
                  <a:lnTo>
                    <a:pt x="20" y="754"/>
                  </a:lnTo>
                  <a:lnTo>
                    <a:pt x="24" y="738"/>
                  </a:lnTo>
                  <a:lnTo>
                    <a:pt x="28" y="720"/>
                  </a:lnTo>
                  <a:lnTo>
                    <a:pt x="32" y="702"/>
                  </a:lnTo>
                  <a:lnTo>
                    <a:pt x="38" y="684"/>
                  </a:lnTo>
                  <a:lnTo>
                    <a:pt x="42" y="666"/>
                  </a:lnTo>
                  <a:lnTo>
                    <a:pt x="48" y="648"/>
                  </a:lnTo>
                  <a:lnTo>
                    <a:pt x="54" y="630"/>
                  </a:lnTo>
                  <a:lnTo>
                    <a:pt x="62" y="610"/>
                  </a:lnTo>
                  <a:lnTo>
                    <a:pt x="68" y="592"/>
                  </a:lnTo>
                  <a:lnTo>
                    <a:pt x="76" y="574"/>
                  </a:lnTo>
                  <a:lnTo>
                    <a:pt x="84" y="556"/>
                  </a:lnTo>
                  <a:lnTo>
                    <a:pt x="92" y="538"/>
                  </a:lnTo>
                  <a:lnTo>
                    <a:pt x="100" y="520"/>
                  </a:lnTo>
                  <a:lnTo>
                    <a:pt x="108" y="502"/>
                  </a:lnTo>
                  <a:lnTo>
                    <a:pt x="118" y="484"/>
                  </a:lnTo>
                  <a:lnTo>
                    <a:pt x="128" y="466"/>
                  </a:lnTo>
                  <a:lnTo>
                    <a:pt x="136" y="450"/>
                  </a:lnTo>
                  <a:lnTo>
                    <a:pt x="146" y="432"/>
                  </a:lnTo>
                  <a:lnTo>
                    <a:pt x="156" y="416"/>
                  </a:lnTo>
                  <a:lnTo>
                    <a:pt x="168" y="400"/>
                  </a:lnTo>
                  <a:lnTo>
                    <a:pt x="178" y="384"/>
                  </a:lnTo>
                  <a:lnTo>
                    <a:pt x="188" y="370"/>
                  </a:lnTo>
                  <a:lnTo>
                    <a:pt x="200" y="354"/>
                  </a:lnTo>
                  <a:lnTo>
                    <a:pt x="210" y="340"/>
                  </a:lnTo>
                  <a:lnTo>
                    <a:pt x="222" y="326"/>
                  </a:lnTo>
                  <a:lnTo>
                    <a:pt x="232" y="312"/>
                  </a:lnTo>
                  <a:lnTo>
                    <a:pt x="244" y="298"/>
                  </a:lnTo>
                  <a:lnTo>
                    <a:pt x="256" y="286"/>
                  </a:lnTo>
                  <a:lnTo>
                    <a:pt x="266" y="272"/>
                  </a:lnTo>
                  <a:lnTo>
                    <a:pt x="278" y="260"/>
                  </a:lnTo>
                  <a:lnTo>
                    <a:pt x="290" y="250"/>
                  </a:lnTo>
                  <a:lnTo>
                    <a:pt x="300" y="238"/>
                  </a:lnTo>
                  <a:lnTo>
                    <a:pt x="312" y="226"/>
                  </a:lnTo>
                  <a:lnTo>
                    <a:pt x="322" y="216"/>
                  </a:lnTo>
                  <a:lnTo>
                    <a:pt x="334" y="206"/>
                  </a:lnTo>
                  <a:lnTo>
                    <a:pt x="344" y="196"/>
                  </a:lnTo>
                  <a:lnTo>
                    <a:pt x="356" y="186"/>
                  </a:lnTo>
                  <a:lnTo>
                    <a:pt x="366" y="178"/>
                  </a:lnTo>
                  <a:lnTo>
                    <a:pt x="378" y="170"/>
                  </a:lnTo>
                  <a:lnTo>
                    <a:pt x="388" y="160"/>
                  </a:lnTo>
                  <a:lnTo>
                    <a:pt x="398" y="152"/>
                  </a:lnTo>
                  <a:lnTo>
                    <a:pt x="408" y="144"/>
                  </a:lnTo>
                  <a:lnTo>
                    <a:pt x="418" y="138"/>
                  </a:lnTo>
                  <a:lnTo>
                    <a:pt x="430" y="130"/>
                  </a:lnTo>
                  <a:lnTo>
                    <a:pt x="438" y="124"/>
                  </a:lnTo>
                  <a:lnTo>
                    <a:pt x="448" y="116"/>
                  </a:lnTo>
                  <a:lnTo>
                    <a:pt x="458" y="110"/>
                  </a:lnTo>
                  <a:lnTo>
                    <a:pt x="468" y="104"/>
                  </a:lnTo>
                  <a:lnTo>
                    <a:pt x="478" y="98"/>
                  </a:lnTo>
                  <a:lnTo>
                    <a:pt x="486" y="92"/>
                  </a:lnTo>
                  <a:lnTo>
                    <a:pt x="496" y="88"/>
                  </a:lnTo>
                  <a:lnTo>
                    <a:pt x="504" y="82"/>
                  </a:lnTo>
                  <a:lnTo>
                    <a:pt x="514" y="76"/>
                  </a:lnTo>
                  <a:lnTo>
                    <a:pt x="522" y="72"/>
                  </a:lnTo>
                  <a:lnTo>
                    <a:pt x="530" y="68"/>
                  </a:lnTo>
                  <a:lnTo>
                    <a:pt x="538" y="62"/>
                  </a:lnTo>
                  <a:lnTo>
                    <a:pt x="546" y="58"/>
                  </a:lnTo>
                  <a:lnTo>
                    <a:pt x="554" y="54"/>
                  </a:lnTo>
                  <a:lnTo>
                    <a:pt x="562" y="50"/>
                  </a:lnTo>
                  <a:lnTo>
                    <a:pt x="570" y="48"/>
                  </a:lnTo>
                  <a:lnTo>
                    <a:pt x="578" y="44"/>
                  </a:lnTo>
                  <a:lnTo>
                    <a:pt x="584" y="40"/>
                  </a:lnTo>
                  <a:lnTo>
                    <a:pt x="592" y="36"/>
                  </a:lnTo>
                  <a:lnTo>
                    <a:pt x="598" y="34"/>
                  </a:lnTo>
                  <a:lnTo>
                    <a:pt x="606" y="30"/>
                  </a:lnTo>
                  <a:lnTo>
                    <a:pt x="612" y="28"/>
                  </a:lnTo>
                  <a:lnTo>
                    <a:pt x="620" y="24"/>
                  </a:lnTo>
                  <a:lnTo>
                    <a:pt x="626" y="22"/>
                  </a:lnTo>
                  <a:lnTo>
                    <a:pt x="632" y="20"/>
                  </a:lnTo>
                  <a:lnTo>
                    <a:pt x="638" y="16"/>
                  </a:lnTo>
                  <a:lnTo>
                    <a:pt x="644" y="14"/>
                  </a:lnTo>
                  <a:lnTo>
                    <a:pt x="650" y="12"/>
                  </a:lnTo>
                  <a:lnTo>
                    <a:pt x="656" y="10"/>
                  </a:lnTo>
                  <a:lnTo>
                    <a:pt x="662" y="8"/>
                  </a:lnTo>
                  <a:lnTo>
                    <a:pt x="668" y="6"/>
                  </a:lnTo>
                  <a:lnTo>
                    <a:pt x="672" y="4"/>
                  </a:lnTo>
                  <a:lnTo>
                    <a:pt x="678" y="2"/>
                  </a:lnTo>
                  <a:lnTo>
                    <a:pt x="684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981397" y="3322463"/>
              <a:ext cx="1078929" cy="735238"/>
            </a:xfrm>
            <a:custGeom>
              <a:avLst/>
              <a:gdLst>
                <a:gd name="T0" fmla="*/ 0 w 496"/>
                <a:gd name="T1" fmla="*/ 324 h 338"/>
                <a:gd name="T2" fmla="*/ 0 w 496"/>
                <a:gd name="T3" fmla="*/ 312 h 338"/>
                <a:gd name="T4" fmla="*/ 0 w 496"/>
                <a:gd name="T5" fmla="*/ 304 h 338"/>
                <a:gd name="T6" fmla="*/ 2 w 496"/>
                <a:gd name="T7" fmla="*/ 296 h 338"/>
                <a:gd name="T8" fmla="*/ 4 w 496"/>
                <a:gd name="T9" fmla="*/ 288 h 338"/>
                <a:gd name="T10" fmla="*/ 4 w 496"/>
                <a:gd name="T11" fmla="*/ 278 h 338"/>
                <a:gd name="T12" fmla="*/ 6 w 496"/>
                <a:gd name="T13" fmla="*/ 266 h 338"/>
                <a:gd name="T14" fmla="*/ 10 w 496"/>
                <a:gd name="T15" fmla="*/ 254 h 338"/>
                <a:gd name="T16" fmla="*/ 12 w 496"/>
                <a:gd name="T17" fmla="*/ 242 h 338"/>
                <a:gd name="T18" fmla="*/ 16 w 496"/>
                <a:gd name="T19" fmla="*/ 230 h 338"/>
                <a:gd name="T20" fmla="*/ 22 w 496"/>
                <a:gd name="T21" fmla="*/ 216 h 338"/>
                <a:gd name="T22" fmla="*/ 28 w 496"/>
                <a:gd name="T23" fmla="*/ 202 h 338"/>
                <a:gd name="T24" fmla="*/ 34 w 496"/>
                <a:gd name="T25" fmla="*/ 188 h 338"/>
                <a:gd name="T26" fmla="*/ 42 w 496"/>
                <a:gd name="T27" fmla="*/ 174 h 338"/>
                <a:gd name="T28" fmla="*/ 50 w 496"/>
                <a:gd name="T29" fmla="*/ 160 h 338"/>
                <a:gd name="T30" fmla="*/ 60 w 496"/>
                <a:gd name="T31" fmla="*/ 144 h 338"/>
                <a:gd name="T32" fmla="*/ 70 w 496"/>
                <a:gd name="T33" fmla="*/ 130 h 338"/>
                <a:gd name="T34" fmla="*/ 82 w 496"/>
                <a:gd name="T35" fmla="*/ 116 h 338"/>
                <a:gd name="T36" fmla="*/ 96 w 496"/>
                <a:gd name="T37" fmla="*/ 102 h 338"/>
                <a:gd name="T38" fmla="*/ 110 w 496"/>
                <a:gd name="T39" fmla="*/ 88 h 338"/>
                <a:gd name="T40" fmla="*/ 124 w 496"/>
                <a:gd name="T41" fmla="*/ 74 h 338"/>
                <a:gd name="T42" fmla="*/ 140 w 496"/>
                <a:gd name="T43" fmla="*/ 62 h 338"/>
                <a:gd name="T44" fmla="*/ 158 w 496"/>
                <a:gd name="T45" fmla="*/ 52 h 338"/>
                <a:gd name="T46" fmla="*/ 174 w 496"/>
                <a:gd name="T47" fmla="*/ 42 h 338"/>
                <a:gd name="T48" fmla="*/ 192 w 496"/>
                <a:gd name="T49" fmla="*/ 32 h 338"/>
                <a:gd name="T50" fmla="*/ 210 w 496"/>
                <a:gd name="T51" fmla="*/ 24 h 338"/>
                <a:gd name="T52" fmla="*/ 228 w 496"/>
                <a:gd name="T53" fmla="*/ 18 h 338"/>
                <a:gd name="T54" fmla="*/ 248 w 496"/>
                <a:gd name="T55" fmla="*/ 12 h 338"/>
                <a:gd name="T56" fmla="*/ 266 w 496"/>
                <a:gd name="T57" fmla="*/ 8 h 338"/>
                <a:gd name="T58" fmla="*/ 284 w 496"/>
                <a:gd name="T59" fmla="*/ 4 h 338"/>
                <a:gd name="T60" fmla="*/ 304 w 496"/>
                <a:gd name="T61" fmla="*/ 2 h 338"/>
                <a:gd name="T62" fmla="*/ 322 w 496"/>
                <a:gd name="T63" fmla="*/ 0 h 338"/>
                <a:gd name="T64" fmla="*/ 340 w 496"/>
                <a:gd name="T65" fmla="*/ 0 h 338"/>
                <a:gd name="T66" fmla="*/ 356 w 496"/>
                <a:gd name="T67" fmla="*/ 0 h 338"/>
                <a:gd name="T68" fmla="*/ 374 w 496"/>
                <a:gd name="T69" fmla="*/ 2 h 338"/>
                <a:gd name="T70" fmla="*/ 390 w 496"/>
                <a:gd name="T71" fmla="*/ 4 h 338"/>
                <a:gd name="T72" fmla="*/ 406 w 496"/>
                <a:gd name="T73" fmla="*/ 8 h 338"/>
                <a:gd name="T74" fmla="*/ 420 w 496"/>
                <a:gd name="T75" fmla="*/ 10 h 338"/>
                <a:gd name="T76" fmla="*/ 434 w 496"/>
                <a:gd name="T77" fmla="*/ 14 h 338"/>
                <a:gd name="T78" fmla="*/ 448 w 496"/>
                <a:gd name="T79" fmla="*/ 18 h 338"/>
                <a:gd name="T80" fmla="*/ 460 w 496"/>
                <a:gd name="T81" fmla="*/ 24 h 338"/>
                <a:gd name="T82" fmla="*/ 472 w 496"/>
                <a:gd name="T83" fmla="*/ 28 h 338"/>
                <a:gd name="T84" fmla="*/ 484 w 496"/>
                <a:gd name="T85" fmla="*/ 34 h 338"/>
                <a:gd name="T86" fmla="*/ 496 w 496"/>
                <a:gd name="T87" fmla="*/ 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8">
                  <a:moveTo>
                    <a:pt x="0" y="338"/>
                  </a:moveTo>
                  <a:lnTo>
                    <a:pt x="0" y="324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2" y="300"/>
                  </a:lnTo>
                  <a:lnTo>
                    <a:pt x="2" y="296"/>
                  </a:lnTo>
                  <a:lnTo>
                    <a:pt x="2" y="292"/>
                  </a:lnTo>
                  <a:lnTo>
                    <a:pt x="4" y="288"/>
                  </a:lnTo>
                  <a:lnTo>
                    <a:pt x="4" y="282"/>
                  </a:lnTo>
                  <a:lnTo>
                    <a:pt x="4" y="278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8" y="260"/>
                  </a:lnTo>
                  <a:lnTo>
                    <a:pt x="10" y="254"/>
                  </a:lnTo>
                  <a:lnTo>
                    <a:pt x="12" y="248"/>
                  </a:lnTo>
                  <a:lnTo>
                    <a:pt x="12" y="242"/>
                  </a:lnTo>
                  <a:lnTo>
                    <a:pt x="14" y="236"/>
                  </a:lnTo>
                  <a:lnTo>
                    <a:pt x="16" y="230"/>
                  </a:lnTo>
                  <a:lnTo>
                    <a:pt x="20" y="224"/>
                  </a:lnTo>
                  <a:lnTo>
                    <a:pt x="22" y="216"/>
                  </a:lnTo>
                  <a:lnTo>
                    <a:pt x="24" y="210"/>
                  </a:lnTo>
                  <a:lnTo>
                    <a:pt x="28" y="202"/>
                  </a:lnTo>
                  <a:lnTo>
                    <a:pt x="30" y="196"/>
                  </a:lnTo>
                  <a:lnTo>
                    <a:pt x="34" y="188"/>
                  </a:lnTo>
                  <a:lnTo>
                    <a:pt x="38" y="182"/>
                  </a:lnTo>
                  <a:lnTo>
                    <a:pt x="42" y="174"/>
                  </a:lnTo>
                  <a:lnTo>
                    <a:pt x="46" y="166"/>
                  </a:lnTo>
                  <a:lnTo>
                    <a:pt x="50" y="160"/>
                  </a:lnTo>
                  <a:lnTo>
                    <a:pt x="54" y="152"/>
                  </a:lnTo>
                  <a:lnTo>
                    <a:pt x="60" y="144"/>
                  </a:lnTo>
                  <a:lnTo>
                    <a:pt x="66" y="136"/>
                  </a:lnTo>
                  <a:lnTo>
                    <a:pt x="70" y="130"/>
                  </a:lnTo>
                  <a:lnTo>
                    <a:pt x="76" y="122"/>
                  </a:lnTo>
                  <a:lnTo>
                    <a:pt x="82" y="116"/>
                  </a:lnTo>
                  <a:lnTo>
                    <a:pt x="90" y="108"/>
                  </a:lnTo>
                  <a:lnTo>
                    <a:pt x="96" y="102"/>
                  </a:lnTo>
                  <a:lnTo>
                    <a:pt x="102" y="94"/>
                  </a:lnTo>
                  <a:lnTo>
                    <a:pt x="110" y="88"/>
                  </a:lnTo>
                  <a:lnTo>
                    <a:pt x="118" y="82"/>
                  </a:lnTo>
                  <a:lnTo>
                    <a:pt x="124" y="74"/>
                  </a:lnTo>
                  <a:lnTo>
                    <a:pt x="132" y="68"/>
                  </a:lnTo>
                  <a:lnTo>
                    <a:pt x="140" y="62"/>
                  </a:lnTo>
                  <a:lnTo>
                    <a:pt x="148" y="58"/>
                  </a:lnTo>
                  <a:lnTo>
                    <a:pt x="158" y="52"/>
                  </a:lnTo>
                  <a:lnTo>
                    <a:pt x="166" y="46"/>
                  </a:lnTo>
                  <a:lnTo>
                    <a:pt x="174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2" y="28"/>
                  </a:lnTo>
                  <a:lnTo>
                    <a:pt x="210" y="24"/>
                  </a:lnTo>
                  <a:lnTo>
                    <a:pt x="220" y="20"/>
                  </a:lnTo>
                  <a:lnTo>
                    <a:pt x="228" y="18"/>
                  </a:lnTo>
                  <a:lnTo>
                    <a:pt x="238" y="14"/>
                  </a:lnTo>
                  <a:lnTo>
                    <a:pt x="248" y="12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6" y="6"/>
                  </a:lnTo>
                  <a:lnTo>
                    <a:pt x="284" y="4"/>
                  </a:lnTo>
                  <a:lnTo>
                    <a:pt x="294" y="2"/>
                  </a:lnTo>
                  <a:lnTo>
                    <a:pt x="304" y="2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30" y="0"/>
                  </a:lnTo>
                  <a:lnTo>
                    <a:pt x="340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6" y="2"/>
                  </a:lnTo>
                  <a:lnTo>
                    <a:pt x="374" y="2"/>
                  </a:lnTo>
                  <a:lnTo>
                    <a:pt x="382" y="4"/>
                  </a:lnTo>
                  <a:lnTo>
                    <a:pt x="390" y="4"/>
                  </a:lnTo>
                  <a:lnTo>
                    <a:pt x="398" y="6"/>
                  </a:lnTo>
                  <a:lnTo>
                    <a:pt x="406" y="8"/>
                  </a:lnTo>
                  <a:lnTo>
                    <a:pt x="412" y="8"/>
                  </a:lnTo>
                  <a:lnTo>
                    <a:pt x="420" y="10"/>
                  </a:lnTo>
                  <a:lnTo>
                    <a:pt x="428" y="12"/>
                  </a:lnTo>
                  <a:lnTo>
                    <a:pt x="434" y="14"/>
                  </a:lnTo>
                  <a:lnTo>
                    <a:pt x="440" y="16"/>
                  </a:lnTo>
                  <a:lnTo>
                    <a:pt x="448" y="18"/>
                  </a:lnTo>
                  <a:lnTo>
                    <a:pt x="454" y="22"/>
                  </a:lnTo>
                  <a:lnTo>
                    <a:pt x="460" y="24"/>
                  </a:lnTo>
                  <a:lnTo>
                    <a:pt x="466" y="26"/>
                  </a:lnTo>
                  <a:lnTo>
                    <a:pt x="472" y="28"/>
                  </a:lnTo>
                  <a:lnTo>
                    <a:pt x="478" y="32"/>
                  </a:lnTo>
                  <a:lnTo>
                    <a:pt x="484" y="34"/>
                  </a:lnTo>
                  <a:lnTo>
                    <a:pt x="490" y="36"/>
                  </a:lnTo>
                  <a:lnTo>
                    <a:pt x="496" y="4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6981397" y="4057701"/>
              <a:ext cx="1078929" cy="730887"/>
            </a:xfrm>
            <a:custGeom>
              <a:avLst/>
              <a:gdLst>
                <a:gd name="T0" fmla="*/ 0 w 496"/>
                <a:gd name="T1" fmla="*/ 14 h 336"/>
                <a:gd name="T2" fmla="*/ 0 w 496"/>
                <a:gd name="T3" fmla="*/ 26 h 336"/>
                <a:gd name="T4" fmla="*/ 0 w 496"/>
                <a:gd name="T5" fmla="*/ 32 h 336"/>
                <a:gd name="T6" fmla="*/ 2 w 496"/>
                <a:gd name="T7" fmla="*/ 40 h 336"/>
                <a:gd name="T8" fmla="*/ 4 w 496"/>
                <a:gd name="T9" fmla="*/ 50 h 336"/>
                <a:gd name="T10" fmla="*/ 4 w 496"/>
                <a:gd name="T11" fmla="*/ 60 h 336"/>
                <a:gd name="T12" fmla="*/ 6 w 496"/>
                <a:gd name="T13" fmla="*/ 70 h 336"/>
                <a:gd name="T14" fmla="*/ 10 w 496"/>
                <a:gd name="T15" fmla="*/ 82 h 336"/>
                <a:gd name="T16" fmla="*/ 12 w 496"/>
                <a:gd name="T17" fmla="*/ 94 h 336"/>
                <a:gd name="T18" fmla="*/ 16 w 496"/>
                <a:gd name="T19" fmla="*/ 106 h 336"/>
                <a:gd name="T20" fmla="*/ 22 w 496"/>
                <a:gd name="T21" fmla="*/ 120 h 336"/>
                <a:gd name="T22" fmla="*/ 28 w 496"/>
                <a:gd name="T23" fmla="*/ 134 h 336"/>
                <a:gd name="T24" fmla="*/ 34 w 496"/>
                <a:gd name="T25" fmla="*/ 148 h 336"/>
                <a:gd name="T26" fmla="*/ 42 w 496"/>
                <a:gd name="T27" fmla="*/ 162 h 336"/>
                <a:gd name="T28" fmla="*/ 50 w 496"/>
                <a:gd name="T29" fmla="*/ 178 h 336"/>
                <a:gd name="T30" fmla="*/ 60 w 496"/>
                <a:gd name="T31" fmla="*/ 192 h 336"/>
                <a:gd name="T32" fmla="*/ 70 w 496"/>
                <a:gd name="T33" fmla="*/ 206 h 336"/>
                <a:gd name="T34" fmla="*/ 82 w 496"/>
                <a:gd name="T35" fmla="*/ 222 h 336"/>
                <a:gd name="T36" fmla="*/ 96 w 496"/>
                <a:gd name="T37" fmla="*/ 236 h 336"/>
                <a:gd name="T38" fmla="*/ 110 w 496"/>
                <a:gd name="T39" fmla="*/ 248 h 336"/>
                <a:gd name="T40" fmla="*/ 124 w 496"/>
                <a:gd name="T41" fmla="*/ 262 h 336"/>
                <a:gd name="T42" fmla="*/ 140 w 496"/>
                <a:gd name="T43" fmla="*/ 274 h 336"/>
                <a:gd name="T44" fmla="*/ 158 w 496"/>
                <a:gd name="T45" fmla="*/ 284 h 336"/>
                <a:gd name="T46" fmla="*/ 174 w 496"/>
                <a:gd name="T47" fmla="*/ 296 h 336"/>
                <a:gd name="T48" fmla="*/ 192 w 496"/>
                <a:gd name="T49" fmla="*/ 304 h 336"/>
                <a:gd name="T50" fmla="*/ 210 w 496"/>
                <a:gd name="T51" fmla="*/ 312 h 336"/>
                <a:gd name="T52" fmla="*/ 228 w 496"/>
                <a:gd name="T53" fmla="*/ 318 h 336"/>
                <a:gd name="T54" fmla="*/ 248 w 496"/>
                <a:gd name="T55" fmla="*/ 324 h 336"/>
                <a:gd name="T56" fmla="*/ 266 w 496"/>
                <a:gd name="T57" fmla="*/ 330 h 336"/>
                <a:gd name="T58" fmla="*/ 284 w 496"/>
                <a:gd name="T59" fmla="*/ 332 h 336"/>
                <a:gd name="T60" fmla="*/ 304 w 496"/>
                <a:gd name="T61" fmla="*/ 334 h 336"/>
                <a:gd name="T62" fmla="*/ 322 w 496"/>
                <a:gd name="T63" fmla="*/ 336 h 336"/>
                <a:gd name="T64" fmla="*/ 340 w 496"/>
                <a:gd name="T65" fmla="*/ 336 h 336"/>
                <a:gd name="T66" fmla="*/ 356 w 496"/>
                <a:gd name="T67" fmla="*/ 336 h 336"/>
                <a:gd name="T68" fmla="*/ 374 w 496"/>
                <a:gd name="T69" fmla="*/ 334 h 336"/>
                <a:gd name="T70" fmla="*/ 390 w 496"/>
                <a:gd name="T71" fmla="*/ 332 h 336"/>
                <a:gd name="T72" fmla="*/ 406 w 496"/>
                <a:gd name="T73" fmla="*/ 330 h 336"/>
                <a:gd name="T74" fmla="*/ 420 w 496"/>
                <a:gd name="T75" fmla="*/ 326 h 336"/>
                <a:gd name="T76" fmla="*/ 434 w 496"/>
                <a:gd name="T77" fmla="*/ 322 h 336"/>
                <a:gd name="T78" fmla="*/ 448 w 496"/>
                <a:gd name="T79" fmla="*/ 318 h 336"/>
                <a:gd name="T80" fmla="*/ 460 w 496"/>
                <a:gd name="T81" fmla="*/ 312 h 336"/>
                <a:gd name="T82" fmla="*/ 472 w 496"/>
                <a:gd name="T83" fmla="*/ 308 h 336"/>
                <a:gd name="T84" fmla="*/ 484 w 496"/>
                <a:gd name="T85" fmla="*/ 302 h 336"/>
                <a:gd name="T86" fmla="*/ 496 w 496"/>
                <a:gd name="T87" fmla="*/ 29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6" h="336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60"/>
                  </a:lnTo>
                  <a:lnTo>
                    <a:pt x="6" y="64"/>
                  </a:lnTo>
                  <a:lnTo>
                    <a:pt x="6" y="70"/>
                  </a:lnTo>
                  <a:lnTo>
                    <a:pt x="8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2" y="94"/>
                  </a:lnTo>
                  <a:lnTo>
                    <a:pt x="14" y="100"/>
                  </a:lnTo>
                  <a:lnTo>
                    <a:pt x="16" y="106"/>
                  </a:lnTo>
                  <a:lnTo>
                    <a:pt x="20" y="114"/>
                  </a:lnTo>
                  <a:lnTo>
                    <a:pt x="22" y="120"/>
                  </a:lnTo>
                  <a:lnTo>
                    <a:pt x="24" y="128"/>
                  </a:lnTo>
                  <a:lnTo>
                    <a:pt x="28" y="134"/>
                  </a:lnTo>
                  <a:lnTo>
                    <a:pt x="30" y="142"/>
                  </a:lnTo>
                  <a:lnTo>
                    <a:pt x="34" y="148"/>
                  </a:lnTo>
                  <a:lnTo>
                    <a:pt x="38" y="156"/>
                  </a:lnTo>
                  <a:lnTo>
                    <a:pt x="42" y="162"/>
                  </a:lnTo>
                  <a:lnTo>
                    <a:pt x="46" y="170"/>
                  </a:lnTo>
                  <a:lnTo>
                    <a:pt x="50" y="178"/>
                  </a:lnTo>
                  <a:lnTo>
                    <a:pt x="54" y="184"/>
                  </a:lnTo>
                  <a:lnTo>
                    <a:pt x="60" y="192"/>
                  </a:lnTo>
                  <a:lnTo>
                    <a:pt x="66" y="200"/>
                  </a:lnTo>
                  <a:lnTo>
                    <a:pt x="70" y="206"/>
                  </a:lnTo>
                  <a:lnTo>
                    <a:pt x="76" y="214"/>
                  </a:lnTo>
                  <a:lnTo>
                    <a:pt x="82" y="222"/>
                  </a:lnTo>
                  <a:lnTo>
                    <a:pt x="90" y="228"/>
                  </a:lnTo>
                  <a:lnTo>
                    <a:pt x="96" y="236"/>
                  </a:lnTo>
                  <a:lnTo>
                    <a:pt x="102" y="242"/>
                  </a:lnTo>
                  <a:lnTo>
                    <a:pt x="110" y="248"/>
                  </a:lnTo>
                  <a:lnTo>
                    <a:pt x="118" y="256"/>
                  </a:lnTo>
                  <a:lnTo>
                    <a:pt x="124" y="262"/>
                  </a:lnTo>
                  <a:lnTo>
                    <a:pt x="132" y="268"/>
                  </a:lnTo>
                  <a:lnTo>
                    <a:pt x="140" y="274"/>
                  </a:lnTo>
                  <a:lnTo>
                    <a:pt x="148" y="280"/>
                  </a:lnTo>
                  <a:lnTo>
                    <a:pt x="158" y="284"/>
                  </a:lnTo>
                  <a:lnTo>
                    <a:pt x="166" y="290"/>
                  </a:lnTo>
                  <a:lnTo>
                    <a:pt x="174" y="296"/>
                  </a:lnTo>
                  <a:lnTo>
                    <a:pt x="184" y="300"/>
                  </a:lnTo>
                  <a:lnTo>
                    <a:pt x="192" y="304"/>
                  </a:lnTo>
                  <a:lnTo>
                    <a:pt x="202" y="308"/>
                  </a:lnTo>
                  <a:lnTo>
                    <a:pt x="210" y="312"/>
                  </a:lnTo>
                  <a:lnTo>
                    <a:pt x="220" y="316"/>
                  </a:lnTo>
                  <a:lnTo>
                    <a:pt x="228" y="318"/>
                  </a:lnTo>
                  <a:lnTo>
                    <a:pt x="238" y="322"/>
                  </a:lnTo>
                  <a:lnTo>
                    <a:pt x="248" y="324"/>
                  </a:lnTo>
                  <a:lnTo>
                    <a:pt x="256" y="328"/>
                  </a:lnTo>
                  <a:lnTo>
                    <a:pt x="266" y="330"/>
                  </a:lnTo>
                  <a:lnTo>
                    <a:pt x="276" y="332"/>
                  </a:lnTo>
                  <a:lnTo>
                    <a:pt x="284" y="332"/>
                  </a:lnTo>
                  <a:lnTo>
                    <a:pt x="294" y="334"/>
                  </a:lnTo>
                  <a:lnTo>
                    <a:pt x="304" y="334"/>
                  </a:lnTo>
                  <a:lnTo>
                    <a:pt x="312" y="336"/>
                  </a:lnTo>
                  <a:lnTo>
                    <a:pt x="322" y="336"/>
                  </a:lnTo>
                  <a:lnTo>
                    <a:pt x="330" y="336"/>
                  </a:lnTo>
                  <a:lnTo>
                    <a:pt x="340" y="336"/>
                  </a:lnTo>
                  <a:lnTo>
                    <a:pt x="348" y="336"/>
                  </a:lnTo>
                  <a:lnTo>
                    <a:pt x="356" y="336"/>
                  </a:lnTo>
                  <a:lnTo>
                    <a:pt x="366" y="336"/>
                  </a:lnTo>
                  <a:lnTo>
                    <a:pt x="374" y="334"/>
                  </a:lnTo>
                  <a:lnTo>
                    <a:pt x="382" y="334"/>
                  </a:lnTo>
                  <a:lnTo>
                    <a:pt x="390" y="332"/>
                  </a:lnTo>
                  <a:lnTo>
                    <a:pt x="398" y="332"/>
                  </a:lnTo>
                  <a:lnTo>
                    <a:pt x="406" y="330"/>
                  </a:lnTo>
                  <a:lnTo>
                    <a:pt x="412" y="328"/>
                  </a:lnTo>
                  <a:lnTo>
                    <a:pt x="420" y="326"/>
                  </a:lnTo>
                  <a:lnTo>
                    <a:pt x="428" y="324"/>
                  </a:lnTo>
                  <a:lnTo>
                    <a:pt x="434" y="322"/>
                  </a:lnTo>
                  <a:lnTo>
                    <a:pt x="440" y="320"/>
                  </a:lnTo>
                  <a:lnTo>
                    <a:pt x="448" y="318"/>
                  </a:lnTo>
                  <a:lnTo>
                    <a:pt x="454" y="316"/>
                  </a:lnTo>
                  <a:lnTo>
                    <a:pt x="460" y="312"/>
                  </a:lnTo>
                  <a:lnTo>
                    <a:pt x="466" y="310"/>
                  </a:lnTo>
                  <a:lnTo>
                    <a:pt x="472" y="308"/>
                  </a:lnTo>
                  <a:lnTo>
                    <a:pt x="478" y="306"/>
                  </a:lnTo>
                  <a:lnTo>
                    <a:pt x="484" y="302"/>
                  </a:lnTo>
                  <a:lnTo>
                    <a:pt x="490" y="300"/>
                  </a:lnTo>
                  <a:lnTo>
                    <a:pt x="496" y="296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346840" y="2295740"/>
              <a:ext cx="439402" cy="1540084"/>
            </a:xfrm>
            <a:custGeom>
              <a:avLst/>
              <a:gdLst>
                <a:gd name="T0" fmla="*/ 100 w 202"/>
                <a:gd name="T1" fmla="*/ 0 h 708"/>
                <a:gd name="T2" fmla="*/ 100 w 202"/>
                <a:gd name="T3" fmla="*/ 2 h 708"/>
                <a:gd name="T4" fmla="*/ 96 w 202"/>
                <a:gd name="T5" fmla="*/ 6 h 708"/>
                <a:gd name="T6" fmla="*/ 94 w 202"/>
                <a:gd name="T7" fmla="*/ 10 h 708"/>
                <a:gd name="T8" fmla="*/ 90 w 202"/>
                <a:gd name="T9" fmla="*/ 16 h 708"/>
                <a:gd name="T10" fmla="*/ 84 w 202"/>
                <a:gd name="T11" fmla="*/ 24 h 708"/>
                <a:gd name="T12" fmla="*/ 78 w 202"/>
                <a:gd name="T13" fmla="*/ 32 h 708"/>
                <a:gd name="T14" fmla="*/ 72 w 202"/>
                <a:gd name="T15" fmla="*/ 42 h 708"/>
                <a:gd name="T16" fmla="*/ 66 w 202"/>
                <a:gd name="T17" fmla="*/ 54 h 708"/>
                <a:gd name="T18" fmla="*/ 58 w 202"/>
                <a:gd name="T19" fmla="*/ 66 h 708"/>
                <a:gd name="T20" fmla="*/ 52 w 202"/>
                <a:gd name="T21" fmla="*/ 80 h 708"/>
                <a:gd name="T22" fmla="*/ 44 w 202"/>
                <a:gd name="T23" fmla="*/ 96 h 708"/>
                <a:gd name="T24" fmla="*/ 38 w 202"/>
                <a:gd name="T25" fmla="*/ 112 h 708"/>
                <a:gd name="T26" fmla="*/ 30 w 202"/>
                <a:gd name="T27" fmla="*/ 130 h 708"/>
                <a:gd name="T28" fmla="*/ 24 w 202"/>
                <a:gd name="T29" fmla="*/ 148 h 708"/>
                <a:gd name="T30" fmla="*/ 18 w 202"/>
                <a:gd name="T31" fmla="*/ 168 h 708"/>
                <a:gd name="T32" fmla="*/ 12 w 202"/>
                <a:gd name="T33" fmla="*/ 190 h 708"/>
                <a:gd name="T34" fmla="*/ 8 w 202"/>
                <a:gd name="T35" fmla="*/ 210 h 708"/>
                <a:gd name="T36" fmla="*/ 4 w 202"/>
                <a:gd name="T37" fmla="*/ 232 h 708"/>
                <a:gd name="T38" fmla="*/ 2 w 202"/>
                <a:gd name="T39" fmla="*/ 254 h 708"/>
                <a:gd name="T40" fmla="*/ 0 w 202"/>
                <a:gd name="T41" fmla="*/ 278 h 708"/>
                <a:gd name="T42" fmla="*/ 0 w 202"/>
                <a:gd name="T43" fmla="*/ 324 h 708"/>
                <a:gd name="T44" fmla="*/ 2 w 202"/>
                <a:gd name="T45" fmla="*/ 346 h 708"/>
                <a:gd name="T46" fmla="*/ 4 w 202"/>
                <a:gd name="T47" fmla="*/ 368 h 708"/>
                <a:gd name="T48" fmla="*/ 8 w 202"/>
                <a:gd name="T49" fmla="*/ 390 h 708"/>
                <a:gd name="T50" fmla="*/ 12 w 202"/>
                <a:gd name="T51" fmla="*/ 412 h 708"/>
                <a:gd name="T52" fmla="*/ 16 w 202"/>
                <a:gd name="T53" fmla="*/ 434 h 708"/>
                <a:gd name="T54" fmla="*/ 22 w 202"/>
                <a:gd name="T55" fmla="*/ 454 h 708"/>
                <a:gd name="T56" fmla="*/ 30 w 202"/>
                <a:gd name="T57" fmla="*/ 474 h 708"/>
                <a:gd name="T58" fmla="*/ 36 w 202"/>
                <a:gd name="T59" fmla="*/ 492 h 708"/>
                <a:gd name="T60" fmla="*/ 44 w 202"/>
                <a:gd name="T61" fmla="*/ 510 h 708"/>
                <a:gd name="T62" fmla="*/ 52 w 202"/>
                <a:gd name="T63" fmla="*/ 528 h 708"/>
                <a:gd name="T64" fmla="*/ 62 w 202"/>
                <a:gd name="T65" fmla="*/ 544 h 708"/>
                <a:gd name="T66" fmla="*/ 70 w 202"/>
                <a:gd name="T67" fmla="*/ 560 h 708"/>
                <a:gd name="T68" fmla="*/ 80 w 202"/>
                <a:gd name="T69" fmla="*/ 576 h 708"/>
                <a:gd name="T70" fmla="*/ 88 w 202"/>
                <a:gd name="T71" fmla="*/ 590 h 708"/>
                <a:gd name="T72" fmla="*/ 98 w 202"/>
                <a:gd name="T73" fmla="*/ 602 h 708"/>
                <a:gd name="T74" fmla="*/ 108 w 202"/>
                <a:gd name="T75" fmla="*/ 616 h 708"/>
                <a:gd name="T76" fmla="*/ 116 w 202"/>
                <a:gd name="T77" fmla="*/ 626 h 708"/>
                <a:gd name="T78" fmla="*/ 126 w 202"/>
                <a:gd name="T79" fmla="*/ 638 h 708"/>
                <a:gd name="T80" fmla="*/ 136 w 202"/>
                <a:gd name="T81" fmla="*/ 648 h 708"/>
                <a:gd name="T82" fmla="*/ 146 w 202"/>
                <a:gd name="T83" fmla="*/ 658 h 708"/>
                <a:gd name="T84" fmla="*/ 154 w 202"/>
                <a:gd name="T85" fmla="*/ 668 h 708"/>
                <a:gd name="T86" fmla="*/ 164 w 202"/>
                <a:gd name="T87" fmla="*/ 676 h 708"/>
                <a:gd name="T88" fmla="*/ 172 w 202"/>
                <a:gd name="T89" fmla="*/ 684 h 708"/>
                <a:gd name="T90" fmla="*/ 182 w 202"/>
                <a:gd name="T91" fmla="*/ 692 h 708"/>
                <a:gd name="T92" fmla="*/ 190 w 202"/>
                <a:gd name="T93" fmla="*/ 698 h 708"/>
                <a:gd name="T94" fmla="*/ 198 w 202"/>
                <a:gd name="T95" fmla="*/ 7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0"/>
                  </a:moveTo>
                  <a:lnTo>
                    <a:pt x="100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4" y="10"/>
                  </a:lnTo>
                  <a:lnTo>
                    <a:pt x="92" y="14"/>
                  </a:lnTo>
                  <a:lnTo>
                    <a:pt x="90" y="16"/>
                  </a:lnTo>
                  <a:lnTo>
                    <a:pt x="86" y="20"/>
                  </a:lnTo>
                  <a:lnTo>
                    <a:pt x="84" y="24"/>
                  </a:lnTo>
                  <a:lnTo>
                    <a:pt x="82" y="28"/>
                  </a:lnTo>
                  <a:lnTo>
                    <a:pt x="78" y="32"/>
                  </a:lnTo>
                  <a:lnTo>
                    <a:pt x="76" y="38"/>
                  </a:lnTo>
                  <a:lnTo>
                    <a:pt x="72" y="42"/>
                  </a:lnTo>
                  <a:lnTo>
                    <a:pt x="70" y="48"/>
                  </a:lnTo>
                  <a:lnTo>
                    <a:pt x="66" y="54"/>
                  </a:lnTo>
                  <a:lnTo>
                    <a:pt x="62" y="60"/>
                  </a:lnTo>
                  <a:lnTo>
                    <a:pt x="58" y="66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48" y="88"/>
                  </a:lnTo>
                  <a:lnTo>
                    <a:pt x="44" y="96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4" y="122"/>
                  </a:lnTo>
                  <a:lnTo>
                    <a:pt x="30" y="130"/>
                  </a:lnTo>
                  <a:lnTo>
                    <a:pt x="28" y="140"/>
                  </a:lnTo>
                  <a:lnTo>
                    <a:pt x="24" y="148"/>
                  </a:lnTo>
                  <a:lnTo>
                    <a:pt x="22" y="158"/>
                  </a:lnTo>
                  <a:lnTo>
                    <a:pt x="18" y="168"/>
                  </a:lnTo>
                  <a:lnTo>
                    <a:pt x="16" y="178"/>
                  </a:lnTo>
                  <a:lnTo>
                    <a:pt x="12" y="190"/>
                  </a:lnTo>
                  <a:lnTo>
                    <a:pt x="10" y="200"/>
                  </a:lnTo>
                  <a:lnTo>
                    <a:pt x="8" y="210"/>
                  </a:lnTo>
                  <a:lnTo>
                    <a:pt x="6" y="222"/>
                  </a:lnTo>
                  <a:lnTo>
                    <a:pt x="4" y="232"/>
                  </a:lnTo>
                  <a:lnTo>
                    <a:pt x="4" y="244"/>
                  </a:lnTo>
                  <a:lnTo>
                    <a:pt x="2" y="254"/>
                  </a:lnTo>
                  <a:lnTo>
                    <a:pt x="2" y="266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0" y="324"/>
                  </a:lnTo>
                  <a:lnTo>
                    <a:pt x="0" y="334"/>
                  </a:lnTo>
                  <a:lnTo>
                    <a:pt x="2" y="346"/>
                  </a:lnTo>
                  <a:lnTo>
                    <a:pt x="2" y="358"/>
                  </a:lnTo>
                  <a:lnTo>
                    <a:pt x="4" y="368"/>
                  </a:lnTo>
                  <a:lnTo>
                    <a:pt x="6" y="380"/>
                  </a:lnTo>
                  <a:lnTo>
                    <a:pt x="8" y="390"/>
                  </a:lnTo>
                  <a:lnTo>
                    <a:pt x="10" y="402"/>
                  </a:lnTo>
                  <a:lnTo>
                    <a:pt x="12" y="412"/>
                  </a:lnTo>
                  <a:lnTo>
                    <a:pt x="14" y="422"/>
                  </a:lnTo>
                  <a:lnTo>
                    <a:pt x="16" y="434"/>
                  </a:lnTo>
                  <a:lnTo>
                    <a:pt x="20" y="444"/>
                  </a:lnTo>
                  <a:lnTo>
                    <a:pt x="22" y="454"/>
                  </a:lnTo>
                  <a:lnTo>
                    <a:pt x="26" y="464"/>
                  </a:lnTo>
                  <a:lnTo>
                    <a:pt x="30" y="474"/>
                  </a:lnTo>
                  <a:lnTo>
                    <a:pt x="32" y="482"/>
                  </a:lnTo>
                  <a:lnTo>
                    <a:pt x="36" y="492"/>
                  </a:lnTo>
                  <a:lnTo>
                    <a:pt x="40" y="502"/>
                  </a:lnTo>
                  <a:lnTo>
                    <a:pt x="44" y="510"/>
                  </a:lnTo>
                  <a:lnTo>
                    <a:pt x="48" y="520"/>
                  </a:lnTo>
                  <a:lnTo>
                    <a:pt x="52" y="528"/>
                  </a:lnTo>
                  <a:lnTo>
                    <a:pt x="56" y="536"/>
                  </a:lnTo>
                  <a:lnTo>
                    <a:pt x="62" y="544"/>
                  </a:lnTo>
                  <a:lnTo>
                    <a:pt x="66" y="552"/>
                  </a:lnTo>
                  <a:lnTo>
                    <a:pt x="70" y="560"/>
                  </a:lnTo>
                  <a:lnTo>
                    <a:pt x="74" y="568"/>
                  </a:lnTo>
                  <a:lnTo>
                    <a:pt x="80" y="576"/>
                  </a:lnTo>
                  <a:lnTo>
                    <a:pt x="84" y="582"/>
                  </a:lnTo>
                  <a:lnTo>
                    <a:pt x="88" y="590"/>
                  </a:lnTo>
                  <a:lnTo>
                    <a:pt x="94" y="596"/>
                  </a:lnTo>
                  <a:lnTo>
                    <a:pt x="98" y="602"/>
                  </a:lnTo>
                  <a:lnTo>
                    <a:pt x="102" y="608"/>
                  </a:lnTo>
                  <a:lnTo>
                    <a:pt x="108" y="616"/>
                  </a:lnTo>
                  <a:lnTo>
                    <a:pt x="112" y="622"/>
                  </a:lnTo>
                  <a:lnTo>
                    <a:pt x="116" y="626"/>
                  </a:lnTo>
                  <a:lnTo>
                    <a:pt x="122" y="632"/>
                  </a:lnTo>
                  <a:lnTo>
                    <a:pt x="126" y="638"/>
                  </a:lnTo>
                  <a:lnTo>
                    <a:pt x="132" y="644"/>
                  </a:lnTo>
                  <a:lnTo>
                    <a:pt x="136" y="648"/>
                  </a:lnTo>
                  <a:lnTo>
                    <a:pt x="140" y="654"/>
                  </a:lnTo>
                  <a:lnTo>
                    <a:pt x="146" y="658"/>
                  </a:lnTo>
                  <a:lnTo>
                    <a:pt x="150" y="662"/>
                  </a:lnTo>
                  <a:lnTo>
                    <a:pt x="154" y="668"/>
                  </a:lnTo>
                  <a:lnTo>
                    <a:pt x="158" y="672"/>
                  </a:lnTo>
                  <a:lnTo>
                    <a:pt x="164" y="676"/>
                  </a:lnTo>
                  <a:lnTo>
                    <a:pt x="168" y="680"/>
                  </a:lnTo>
                  <a:lnTo>
                    <a:pt x="172" y="684"/>
                  </a:lnTo>
                  <a:lnTo>
                    <a:pt x="176" y="688"/>
                  </a:lnTo>
                  <a:lnTo>
                    <a:pt x="182" y="692"/>
                  </a:lnTo>
                  <a:lnTo>
                    <a:pt x="186" y="696"/>
                  </a:lnTo>
                  <a:lnTo>
                    <a:pt x="190" y="698"/>
                  </a:lnTo>
                  <a:lnTo>
                    <a:pt x="194" y="702"/>
                  </a:lnTo>
                  <a:lnTo>
                    <a:pt x="198" y="706"/>
                  </a:lnTo>
                  <a:lnTo>
                    <a:pt x="202" y="708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346840" y="4275227"/>
              <a:ext cx="439402" cy="1540084"/>
            </a:xfrm>
            <a:custGeom>
              <a:avLst/>
              <a:gdLst>
                <a:gd name="T0" fmla="*/ 100 w 202"/>
                <a:gd name="T1" fmla="*/ 708 h 708"/>
                <a:gd name="T2" fmla="*/ 100 w 202"/>
                <a:gd name="T3" fmla="*/ 706 h 708"/>
                <a:gd name="T4" fmla="*/ 96 w 202"/>
                <a:gd name="T5" fmla="*/ 702 h 708"/>
                <a:gd name="T6" fmla="*/ 94 w 202"/>
                <a:gd name="T7" fmla="*/ 698 h 708"/>
                <a:gd name="T8" fmla="*/ 90 w 202"/>
                <a:gd name="T9" fmla="*/ 692 h 708"/>
                <a:gd name="T10" fmla="*/ 84 w 202"/>
                <a:gd name="T11" fmla="*/ 684 h 708"/>
                <a:gd name="T12" fmla="*/ 78 w 202"/>
                <a:gd name="T13" fmla="*/ 676 h 708"/>
                <a:gd name="T14" fmla="*/ 72 w 202"/>
                <a:gd name="T15" fmla="*/ 666 h 708"/>
                <a:gd name="T16" fmla="*/ 66 w 202"/>
                <a:gd name="T17" fmla="*/ 654 h 708"/>
                <a:gd name="T18" fmla="*/ 58 w 202"/>
                <a:gd name="T19" fmla="*/ 642 h 708"/>
                <a:gd name="T20" fmla="*/ 52 w 202"/>
                <a:gd name="T21" fmla="*/ 628 h 708"/>
                <a:gd name="T22" fmla="*/ 44 w 202"/>
                <a:gd name="T23" fmla="*/ 612 h 708"/>
                <a:gd name="T24" fmla="*/ 38 w 202"/>
                <a:gd name="T25" fmla="*/ 596 h 708"/>
                <a:gd name="T26" fmla="*/ 30 w 202"/>
                <a:gd name="T27" fmla="*/ 578 h 708"/>
                <a:gd name="T28" fmla="*/ 24 w 202"/>
                <a:gd name="T29" fmla="*/ 560 h 708"/>
                <a:gd name="T30" fmla="*/ 18 w 202"/>
                <a:gd name="T31" fmla="*/ 540 h 708"/>
                <a:gd name="T32" fmla="*/ 12 w 202"/>
                <a:gd name="T33" fmla="*/ 520 h 708"/>
                <a:gd name="T34" fmla="*/ 8 w 202"/>
                <a:gd name="T35" fmla="*/ 498 h 708"/>
                <a:gd name="T36" fmla="*/ 4 w 202"/>
                <a:gd name="T37" fmla="*/ 476 h 708"/>
                <a:gd name="T38" fmla="*/ 2 w 202"/>
                <a:gd name="T39" fmla="*/ 454 h 708"/>
                <a:gd name="T40" fmla="*/ 0 w 202"/>
                <a:gd name="T41" fmla="*/ 432 h 708"/>
                <a:gd name="T42" fmla="*/ 0 w 202"/>
                <a:gd name="T43" fmla="*/ 386 h 708"/>
                <a:gd name="T44" fmla="*/ 2 w 202"/>
                <a:gd name="T45" fmla="*/ 362 h 708"/>
                <a:gd name="T46" fmla="*/ 4 w 202"/>
                <a:gd name="T47" fmla="*/ 340 h 708"/>
                <a:gd name="T48" fmla="*/ 8 w 202"/>
                <a:gd name="T49" fmla="*/ 318 h 708"/>
                <a:gd name="T50" fmla="*/ 12 w 202"/>
                <a:gd name="T51" fmla="*/ 296 h 708"/>
                <a:gd name="T52" fmla="*/ 16 w 202"/>
                <a:gd name="T53" fmla="*/ 276 h 708"/>
                <a:gd name="T54" fmla="*/ 22 w 202"/>
                <a:gd name="T55" fmla="*/ 256 h 708"/>
                <a:gd name="T56" fmla="*/ 30 w 202"/>
                <a:gd name="T57" fmla="*/ 236 h 708"/>
                <a:gd name="T58" fmla="*/ 36 w 202"/>
                <a:gd name="T59" fmla="*/ 216 h 708"/>
                <a:gd name="T60" fmla="*/ 44 w 202"/>
                <a:gd name="T61" fmla="*/ 198 h 708"/>
                <a:gd name="T62" fmla="*/ 52 w 202"/>
                <a:gd name="T63" fmla="*/ 180 h 708"/>
                <a:gd name="T64" fmla="*/ 62 w 202"/>
                <a:gd name="T65" fmla="*/ 164 h 708"/>
                <a:gd name="T66" fmla="*/ 70 w 202"/>
                <a:gd name="T67" fmla="*/ 148 h 708"/>
                <a:gd name="T68" fmla="*/ 80 w 202"/>
                <a:gd name="T69" fmla="*/ 134 h 708"/>
                <a:gd name="T70" fmla="*/ 88 w 202"/>
                <a:gd name="T71" fmla="*/ 120 h 708"/>
                <a:gd name="T72" fmla="*/ 98 w 202"/>
                <a:gd name="T73" fmla="*/ 106 h 708"/>
                <a:gd name="T74" fmla="*/ 108 w 202"/>
                <a:gd name="T75" fmla="*/ 94 h 708"/>
                <a:gd name="T76" fmla="*/ 116 w 202"/>
                <a:gd name="T77" fmla="*/ 82 h 708"/>
                <a:gd name="T78" fmla="*/ 126 w 202"/>
                <a:gd name="T79" fmla="*/ 70 h 708"/>
                <a:gd name="T80" fmla="*/ 136 w 202"/>
                <a:gd name="T81" fmla="*/ 60 h 708"/>
                <a:gd name="T82" fmla="*/ 146 w 202"/>
                <a:gd name="T83" fmla="*/ 50 h 708"/>
                <a:gd name="T84" fmla="*/ 154 w 202"/>
                <a:gd name="T85" fmla="*/ 42 h 708"/>
                <a:gd name="T86" fmla="*/ 164 w 202"/>
                <a:gd name="T87" fmla="*/ 32 h 708"/>
                <a:gd name="T88" fmla="*/ 172 w 202"/>
                <a:gd name="T89" fmla="*/ 24 h 708"/>
                <a:gd name="T90" fmla="*/ 182 w 202"/>
                <a:gd name="T91" fmla="*/ 18 h 708"/>
                <a:gd name="T92" fmla="*/ 190 w 202"/>
                <a:gd name="T93" fmla="*/ 10 h 708"/>
                <a:gd name="T94" fmla="*/ 198 w 202"/>
                <a:gd name="T95" fmla="*/ 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708">
                  <a:moveTo>
                    <a:pt x="102" y="708"/>
                  </a:moveTo>
                  <a:lnTo>
                    <a:pt x="100" y="708"/>
                  </a:lnTo>
                  <a:lnTo>
                    <a:pt x="100" y="708"/>
                  </a:lnTo>
                  <a:lnTo>
                    <a:pt x="100" y="706"/>
                  </a:lnTo>
                  <a:lnTo>
                    <a:pt x="98" y="704"/>
                  </a:lnTo>
                  <a:lnTo>
                    <a:pt x="96" y="702"/>
                  </a:lnTo>
                  <a:lnTo>
                    <a:pt x="96" y="700"/>
                  </a:lnTo>
                  <a:lnTo>
                    <a:pt x="94" y="698"/>
                  </a:lnTo>
                  <a:lnTo>
                    <a:pt x="92" y="696"/>
                  </a:lnTo>
                  <a:lnTo>
                    <a:pt x="90" y="692"/>
                  </a:lnTo>
                  <a:lnTo>
                    <a:pt x="86" y="688"/>
                  </a:lnTo>
                  <a:lnTo>
                    <a:pt x="84" y="684"/>
                  </a:lnTo>
                  <a:lnTo>
                    <a:pt x="82" y="680"/>
                  </a:lnTo>
                  <a:lnTo>
                    <a:pt x="78" y="676"/>
                  </a:lnTo>
                  <a:lnTo>
                    <a:pt x="76" y="672"/>
                  </a:lnTo>
                  <a:lnTo>
                    <a:pt x="72" y="666"/>
                  </a:lnTo>
                  <a:lnTo>
                    <a:pt x="70" y="660"/>
                  </a:lnTo>
                  <a:lnTo>
                    <a:pt x="66" y="654"/>
                  </a:lnTo>
                  <a:lnTo>
                    <a:pt x="62" y="648"/>
                  </a:lnTo>
                  <a:lnTo>
                    <a:pt x="58" y="642"/>
                  </a:lnTo>
                  <a:lnTo>
                    <a:pt x="56" y="636"/>
                  </a:lnTo>
                  <a:lnTo>
                    <a:pt x="52" y="628"/>
                  </a:lnTo>
                  <a:lnTo>
                    <a:pt x="48" y="620"/>
                  </a:lnTo>
                  <a:lnTo>
                    <a:pt x="44" y="612"/>
                  </a:lnTo>
                  <a:lnTo>
                    <a:pt x="40" y="604"/>
                  </a:lnTo>
                  <a:lnTo>
                    <a:pt x="38" y="596"/>
                  </a:lnTo>
                  <a:lnTo>
                    <a:pt x="34" y="588"/>
                  </a:lnTo>
                  <a:lnTo>
                    <a:pt x="30" y="578"/>
                  </a:lnTo>
                  <a:lnTo>
                    <a:pt x="28" y="570"/>
                  </a:lnTo>
                  <a:lnTo>
                    <a:pt x="24" y="560"/>
                  </a:lnTo>
                  <a:lnTo>
                    <a:pt x="22" y="550"/>
                  </a:lnTo>
                  <a:lnTo>
                    <a:pt x="18" y="540"/>
                  </a:lnTo>
                  <a:lnTo>
                    <a:pt x="16" y="530"/>
                  </a:lnTo>
                  <a:lnTo>
                    <a:pt x="12" y="520"/>
                  </a:lnTo>
                  <a:lnTo>
                    <a:pt x="10" y="508"/>
                  </a:lnTo>
                  <a:lnTo>
                    <a:pt x="8" y="498"/>
                  </a:lnTo>
                  <a:lnTo>
                    <a:pt x="6" y="488"/>
                  </a:lnTo>
                  <a:lnTo>
                    <a:pt x="4" y="476"/>
                  </a:lnTo>
                  <a:lnTo>
                    <a:pt x="4" y="466"/>
                  </a:lnTo>
                  <a:lnTo>
                    <a:pt x="2" y="454"/>
                  </a:lnTo>
                  <a:lnTo>
                    <a:pt x="2" y="442"/>
                  </a:lnTo>
                  <a:lnTo>
                    <a:pt x="0" y="432"/>
                  </a:lnTo>
                  <a:lnTo>
                    <a:pt x="0" y="420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2" y="362"/>
                  </a:lnTo>
                  <a:lnTo>
                    <a:pt x="2" y="352"/>
                  </a:lnTo>
                  <a:lnTo>
                    <a:pt x="4" y="340"/>
                  </a:lnTo>
                  <a:lnTo>
                    <a:pt x="6" y="330"/>
                  </a:lnTo>
                  <a:lnTo>
                    <a:pt x="8" y="318"/>
                  </a:lnTo>
                  <a:lnTo>
                    <a:pt x="10" y="308"/>
                  </a:lnTo>
                  <a:lnTo>
                    <a:pt x="12" y="296"/>
                  </a:lnTo>
                  <a:lnTo>
                    <a:pt x="14" y="286"/>
                  </a:lnTo>
                  <a:lnTo>
                    <a:pt x="16" y="276"/>
                  </a:lnTo>
                  <a:lnTo>
                    <a:pt x="20" y="266"/>
                  </a:lnTo>
                  <a:lnTo>
                    <a:pt x="22" y="256"/>
                  </a:lnTo>
                  <a:lnTo>
                    <a:pt x="26" y="246"/>
                  </a:lnTo>
                  <a:lnTo>
                    <a:pt x="30" y="236"/>
                  </a:lnTo>
                  <a:lnTo>
                    <a:pt x="32" y="226"/>
                  </a:lnTo>
                  <a:lnTo>
                    <a:pt x="36" y="216"/>
                  </a:lnTo>
                  <a:lnTo>
                    <a:pt x="40" y="208"/>
                  </a:lnTo>
                  <a:lnTo>
                    <a:pt x="44" y="198"/>
                  </a:lnTo>
                  <a:lnTo>
                    <a:pt x="48" y="190"/>
                  </a:lnTo>
                  <a:lnTo>
                    <a:pt x="52" y="180"/>
                  </a:lnTo>
                  <a:lnTo>
                    <a:pt x="56" y="172"/>
                  </a:lnTo>
                  <a:lnTo>
                    <a:pt x="62" y="164"/>
                  </a:lnTo>
                  <a:lnTo>
                    <a:pt x="66" y="156"/>
                  </a:lnTo>
                  <a:lnTo>
                    <a:pt x="70" y="148"/>
                  </a:lnTo>
                  <a:lnTo>
                    <a:pt x="74" y="140"/>
                  </a:lnTo>
                  <a:lnTo>
                    <a:pt x="80" y="134"/>
                  </a:lnTo>
                  <a:lnTo>
                    <a:pt x="84" y="126"/>
                  </a:lnTo>
                  <a:lnTo>
                    <a:pt x="88" y="120"/>
                  </a:lnTo>
                  <a:lnTo>
                    <a:pt x="94" y="112"/>
                  </a:lnTo>
                  <a:lnTo>
                    <a:pt x="98" y="106"/>
                  </a:lnTo>
                  <a:lnTo>
                    <a:pt x="102" y="100"/>
                  </a:lnTo>
                  <a:lnTo>
                    <a:pt x="108" y="94"/>
                  </a:lnTo>
                  <a:lnTo>
                    <a:pt x="112" y="88"/>
                  </a:lnTo>
                  <a:lnTo>
                    <a:pt x="116" y="82"/>
                  </a:lnTo>
                  <a:lnTo>
                    <a:pt x="122" y="76"/>
                  </a:lnTo>
                  <a:lnTo>
                    <a:pt x="126" y="70"/>
                  </a:lnTo>
                  <a:lnTo>
                    <a:pt x="132" y="66"/>
                  </a:lnTo>
                  <a:lnTo>
                    <a:pt x="136" y="60"/>
                  </a:lnTo>
                  <a:lnTo>
                    <a:pt x="140" y="56"/>
                  </a:lnTo>
                  <a:lnTo>
                    <a:pt x="146" y="50"/>
                  </a:lnTo>
                  <a:lnTo>
                    <a:pt x="150" y="46"/>
                  </a:lnTo>
                  <a:lnTo>
                    <a:pt x="154" y="42"/>
                  </a:lnTo>
                  <a:lnTo>
                    <a:pt x="158" y="36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2" y="24"/>
                  </a:lnTo>
                  <a:lnTo>
                    <a:pt x="176" y="20"/>
                  </a:lnTo>
                  <a:lnTo>
                    <a:pt x="182" y="18"/>
                  </a:lnTo>
                  <a:lnTo>
                    <a:pt x="186" y="14"/>
                  </a:lnTo>
                  <a:lnTo>
                    <a:pt x="190" y="10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712284" y="3687907"/>
              <a:ext cx="704784" cy="369794"/>
            </a:xfrm>
            <a:custGeom>
              <a:avLst/>
              <a:gdLst>
                <a:gd name="T0" fmla="*/ 0 w 324"/>
                <a:gd name="T1" fmla="*/ 158 h 170"/>
                <a:gd name="T2" fmla="*/ 2 w 324"/>
                <a:gd name="T3" fmla="*/ 152 h 170"/>
                <a:gd name="T4" fmla="*/ 2 w 324"/>
                <a:gd name="T5" fmla="*/ 144 h 170"/>
                <a:gd name="T6" fmla="*/ 4 w 324"/>
                <a:gd name="T7" fmla="*/ 136 h 170"/>
                <a:gd name="T8" fmla="*/ 6 w 324"/>
                <a:gd name="T9" fmla="*/ 126 h 170"/>
                <a:gd name="T10" fmla="*/ 10 w 324"/>
                <a:gd name="T11" fmla="*/ 116 h 170"/>
                <a:gd name="T12" fmla="*/ 14 w 324"/>
                <a:gd name="T13" fmla="*/ 104 h 170"/>
                <a:gd name="T14" fmla="*/ 20 w 324"/>
                <a:gd name="T15" fmla="*/ 90 h 170"/>
                <a:gd name="T16" fmla="*/ 28 w 324"/>
                <a:gd name="T17" fmla="*/ 78 h 170"/>
                <a:gd name="T18" fmla="*/ 36 w 324"/>
                <a:gd name="T19" fmla="*/ 66 h 170"/>
                <a:gd name="T20" fmla="*/ 48 w 324"/>
                <a:gd name="T21" fmla="*/ 54 h 170"/>
                <a:gd name="T22" fmla="*/ 60 w 324"/>
                <a:gd name="T23" fmla="*/ 42 h 170"/>
                <a:gd name="T24" fmla="*/ 72 w 324"/>
                <a:gd name="T25" fmla="*/ 30 h 170"/>
                <a:gd name="T26" fmla="*/ 88 w 324"/>
                <a:gd name="T27" fmla="*/ 22 h 170"/>
                <a:gd name="T28" fmla="*/ 104 w 324"/>
                <a:gd name="T29" fmla="*/ 14 h 170"/>
                <a:gd name="T30" fmla="*/ 120 w 324"/>
                <a:gd name="T31" fmla="*/ 8 h 170"/>
                <a:gd name="T32" fmla="*/ 136 w 324"/>
                <a:gd name="T33" fmla="*/ 4 h 170"/>
                <a:gd name="T34" fmla="*/ 152 w 324"/>
                <a:gd name="T35" fmla="*/ 2 h 170"/>
                <a:gd name="T36" fmla="*/ 168 w 324"/>
                <a:gd name="T37" fmla="*/ 0 h 170"/>
                <a:gd name="T38" fmla="*/ 182 w 324"/>
                <a:gd name="T39" fmla="*/ 2 h 170"/>
                <a:gd name="T40" fmla="*/ 196 w 324"/>
                <a:gd name="T41" fmla="*/ 2 h 170"/>
                <a:gd name="T42" fmla="*/ 210 w 324"/>
                <a:gd name="T43" fmla="*/ 6 h 170"/>
                <a:gd name="T44" fmla="*/ 222 w 324"/>
                <a:gd name="T45" fmla="*/ 10 h 170"/>
                <a:gd name="T46" fmla="*/ 232 w 324"/>
                <a:gd name="T47" fmla="*/ 14 h 170"/>
                <a:gd name="T48" fmla="*/ 244 w 324"/>
                <a:gd name="T49" fmla="*/ 18 h 170"/>
                <a:gd name="T50" fmla="*/ 252 w 324"/>
                <a:gd name="T51" fmla="*/ 22 h 170"/>
                <a:gd name="T52" fmla="*/ 260 w 324"/>
                <a:gd name="T53" fmla="*/ 28 h 170"/>
                <a:gd name="T54" fmla="*/ 268 w 324"/>
                <a:gd name="T55" fmla="*/ 32 h 170"/>
                <a:gd name="T56" fmla="*/ 274 w 324"/>
                <a:gd name="T57" fmla="*/ 38 h 170"/>
                <a:gd name="T58" fmla="*/ 282 w 324"/>
                <a:gd name="T59" fmla="*/ 44 h 170"/>
                <a:gd name="T60" fmla="*/ 286 w 324"/>
                <a:gd name="T61" fmla="*/ 48 h 170"/>
                <a:gd name="T62" fmla="*/ 292 w 324"/>
                <a:gd name="T63" fmla="*/ 54 h 170"/>
                <a:gd name="T64" fmla="*/ 296 w 324"/>
                <a:gd name="T65" fmla="*/ 58 h 170"/>
                <a:gd name="T66" fmla="*/ 300 w 324"/>
                <a:gd name="T67" fmla="*/ 62 h 170"/>
                <a:gd name="T68" fmla="*/ 302 w 324"/>
                <a:gd name="T69" fmla="*/ 66 h 170"/>
                <a:gd name="T70" fmla="*/ 306 w 324"/>
                <a:gd name="T71" fmla="*/ 70 h 170"/>
                <a:gd name="T72" fmla="*/ 308 w 324"/>
                <a:gd name="T73" fmla="*/ 74 h 170"/>
                <a:gd name="T74" fmla="*/ 312 w 324"/>
                <a:gd name="T75" fmla="*/ 78 h 170"/>
                <a:gd name="T76" fmla="*/ 314 w 324"/>
                <a:gd name="T77" fmla="*/ 82 h 170"/>
                <a:gd name="T78" fmla="*/ 316 w 324"/>
                <a:gd name="T79" fmla="*/ 86 h 170"/>
                <a:gd name="T80" fmla="*/ 318 w 324"/>
                <a:gd name="T81" fmla="*/ 90 h 170"/>
                <a:gd name="T82" fmla="*/ 320 w 324"/>
                <a:gd name="T83" fmla="*/ 92 h 170"/>
                <a:gd name="T84" fmla="*/ 320 w 324"/>
                <a:gd name="T85" fmla="*/ 96 h 170"/>
                <a:gd name="T86" fmla="*/ 322 w 324"/>
                <a:gd name="T87" fmla="*/ 98 h 170"/>
                <a:gd name="T88" fmla="*/ 324 w 324"/>
                <a:gd name="T89" fmla="*/ 100 h 170"/>
                <a:gd name="T90" fmla="*/ 324 w 324"/>
                <a:gd name="T91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70">
                  <a:moveTo>
                    <a:pt x="0" y="170"/>
                  </a:moveTo>
                  <a:lnTo>
                    <a:pt x="0" y="158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2" y="148"/>
                  </a:lnTo>
                  <a:lnTo>
                    <a:pt x="2" y="144"/>
                  </a:lnTo>
                  <a:lnTo>
                    <a:pt x="4" y="140"/>
                  </a:lnTo>
                  <a:lnTo>
                    <a:pt x="4" y="136"/>
                  </a:lnTo>
                  <a:lnTo>
                    <a:pt x="4" y="132"/>
                  </a:lnTo>
                  <a:lnTo>
                    <a:pt x="6" y="126"/>
                  </a:lnTo>
                  <a:lnTo>
                    <a:pt x="8" y="120"/>
                  </a:lnTo>
                  <a:lnTo>
                    <a:pt x="10" y="116"/>
                  </a:lnTo>
                  <a:lnTo>
                    <a:pt x="12" y="110"/>
                  </a:lnTo>
                  <a:lnTo>
                    <a:pt x="14" y="104"/>
                  </a:lnTo>
                  <a:lnTo>
                    <a:pt x="16" y="98"/>
                  </a:lnTo>
                  <a:lnTo>
                    <a:pt x="20" y="90"/>
                  </a:lnTo>
                  <a:lnTo>
                    <a:pt x="24" y="84"/>
                  </a:lnTo>
                  <a:lnTo>
                    <a:pt x="28" y="78"/>
                  </a:lnTo>
                  <a:lnTo>
                    <a:pt x="3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2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72" y="30"/>
                  </a:lnTo>
                  <a:lnTo>
                    <a:pt x="80" y="26"/>
                  </a:lnTo>
                  <a:lnTo>
                    <a:pt x="88" y="22"/>
                  </a:lnTo>
                  <a:lnTo>
                    <a:pt x="96" y="18"/>
                  </a:lnTo>
                  <a:lnTo>
                    <a:pt x="104" y="14"/>
                  </a:lnTo>
                  <a:lnTo>
                    <a:pt x="112" y="12"/>
                  </a:lnTo>
                  <a:lnTo>
                    <a:pt x="120" y="8"/>
                  </a:lnTo>
                  <a:lnTo>
                    <a:pt x="128" y="6"/>
                  </a:lnTo>
                  <a:lnTo>
                    <a:pt x="136" y="4"/>
                  </a:lnTo>
                  <a:lnTo>
                    <a:pt x="144" y="2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2" y="2"/>
                  </a:lnTo>
                  <a:lnTo>
                    <a:pt x="190" y="2"/>
                  </a:lnTo>
                  <a:lnTo>
                    <a:pt x="196" y="2"/>
                  </a:lnTo>
                  <a:lnTo>
                    <a:pt x="202" y="4"/>
                  </a:lnTo>
                  <a:lnTo>
                    <a:pt x="210" y="6"/>
                  </a:lnTo>
                  <a:lnTo>
                    <a:pt x="216" y="8"/>
                  </a:lnTo>
                  <a:lnTo>
                    <a:pt x="222" y="10"/>
                  </a:lnTo>
                  <a:lnTo>
                    <a:pt x="228" y="12"/>
                  </a:lnTo>
                  <a:lnTo>
                    <a:pt x="232" y="14"/>
                  </a:lnTo>
                  <a:lnTo>
                    <a:pt x="238" y="16"/>
                  </a:lnTo>
                  <a:lnTo>
                    <a:pt x="244" y="18"/>
                  </a:lnTo>
                  <a:lnTo>
                    <a:pt x="248" y="20"/>
                  </a:lnTo>
                  <a:lnTo>
                    <a:pt x="252" y="22"/>
                  </a:lnTo>
                  <a:lnTo>
                    <a:pt x="256" y="26"/>
                  </a:lnTo>
                  <a:lnTo>
                    <a:pt x="260" y="28"/>
                  </a:lnTo>
                  <a:lnTo>
                    <a:pt x="264" y="30"/>
                  </a:lnTo>
                  <a:lnTo>
                    <a:pt x="268" y="32"/>
                  </a:lnTo>
                  <a:lnTo>
                    <a:pt x="272" y="36"/>
                  </a:lnTo>
                  <a:lnTo>
                    <a:pt x="274" y="38"/>
                  </a:lnTo>
                  <a:lnTo>
                    <a:pt x="278" y="40"/>
                  </a:lnTo>
                  <a:lnTo>
                    <a:pt x="282" y="44"/>
                  </a:lnTo>
                  <a:lnTo>
                    <a:pt x="284" y="46"/>
                  </a:lnTo>
                  <a:lnTo>
                    <a:pt x="286" y="48"/>
                  </a:lnTo>
                  <a:lnTo>
                    <a:pt x="288" y="50"/>
                  </a:lnTo>
                  <a:lnTo>
                    <a:pt x="292" y="54"/>
                  </a:lnTo>
                  <a:lnTo>
                    <a:pt x="294" y="56"/>
                  </a:lnTo>
                  <a:lnTo>
                    <a:pt x="296" y="58"/>
                  </a:lnTo>
                  <a:lnTo>
                    <a:pt x="298" y="60"/>
                  </a:lnTo>
                  <a:lnTo>
                    <a:pt x="300" y="62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4" y="68"/>
                  </a:lnTo>
                  <a:lnTo>
                    <a:pt x="306" y="70"/>
                  </a:lnTo>
                  <a:lnTo>
                    <a:pt x="308" y="72"/>
                  </a:lnTo>
                  <a:lnTo>
                    <a:pt x="308" y="74"/>
                  </a:lnTo>
                  <a:lnTo>
                    <a:pt x="310" y="76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4" y="82"/>
                  </a:lnTo>
                  <a:lnTo>
                    <a:pt x="314" y="84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20" y="92"/>
                  </a:lnTo>
                  <a:lnTo>
                    <a:pt x="320" y="94"/>
                  </a:lnTo>
                  <a:lnTo>
                    <a:pt x="320" y="96"/>
                  </a:lnTo>
                  <a:lnTo>
                    <a:pt x="322" y="96"/>
                  </a:lnTo>
                  <a:lnTo>
                    <a:pt x="322" y="98"/>
                  </a:lnTo>
                  <a:lnTo>
                    <a:pt x="322" y="100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7712284" y="4057701"/>
              <a:ext cx="704784" cy="365444"/>
            </a:xfrm>
            <a:custGeom>
              <a:avLst/>
              <a:gdLst>
                <a:gd name="T0" fmla="*/ 0 w 324"/>
                <a:gd name="T1" fmla="*/ 10 h 168"/>
                <a:gd name="T2" fmla="*/ 2 w 324"/>
                <a:gd name="T3" fmla="*/ 16 h 168"/>
                <a:gd name="T4" fmla="*/ 2 w 324"/>
                <a:gd name="T5" fmla="*/ 24 h 168"/>
                <a:gd name="T6" fmla="*/ 4 w 324"/>
                <a:gd name="T7" fmla="*/ 32 h 168"/>
                <a:gd name="T8" fmla="*/ 6 w 324"/>
                <a:gd name="T9" fmla="*/ 42 h 168"/>
                <a:gd name="T10" fmla="*/ 10 w 324"/>
                <a:gd name="T11" fmla="*/ 54 h 168"/>
                <a:gd name="T12" fmla="*/ 14 w 324"/>
                <a:gd name="T13" fmla="*/ 66 h 168"/>
                <a:gd name="T14" fmla="*/ 20 w 324"/>
                <a:gd name="T15" fmla="*/ 78 h 168"/>
                <a:gd name="T16" fmla="*/ 28 w 324"/>
                <a:gd name="T17" fmla="*/ 90 h 168"/>
                <a:gd name="T18" fmla="*/ 36 w 324"/>
                <a:gd name="T19" fmla="*/ 104 h 168"/>
                <a:gd name="T20" fmla="*/ 48 w 324"/>
                <a:gd name="T21" fmla="*/ 116 h 168"/>
                <a:gd name="T22" fmla="*/ 60 w 324"/>
                <a:gd name="T23" fmla="*/ 128 h 168"/>
                <a:gd name="T24" fmla="*/ 72 w 324"/>
                <a:gd name="T25" fmla="*/ 138 h 168"/>
                <a:gd name="T26" fmla="*/ 88 w 324"/>
                <a:gd name="T27" fmla="*/ 146 h 168"/>
                <a:gd name="T28" fmla="*/ 104 w 324"/>
                <a:gd name="T29" fmla="*/ 154 h 168"/>
                <a:gd name="T30" fmla="*/ 120 w 324"/>
                <a:gd name="T31" fmla="*/ 160 h 168"/>
                <a:gd name="T32" fmla="*/ 136 w 324"/>
                <a:gd name="T33" fmla="*/ 164 h 168"/>
                <a:gd name="T34" fmla="*/ 152 w 324"/>
                <a:gd name="T35" fmla="*/ 168 h 168"/>
                <a:gd name="T36" fmla="*/ 168 w 324"/>
                <a:gd name="T37" fmla="*/ 168 h 168"/>
                <a:gd name="T38" fmla="*/ 182 w 324"/>
                <a:gd name="T39" fmla="*/ 168 h 168"/>
                <a:gd name="T40" fmla="*/ 196 w 324"/>
                <a:gd name="T41" fmla="*/ 166 h 168"/>
                <a:gd name="T42" fmla="*/ 210 w 324"/>
                <a:gd name="T43" fmla="*/ 164 h 168"/>
                <a:gd name="T44" fmla="*/ 222 w 324"/>
                <a:gd name="T45" fmla="*/ 160 h 168"/>
                <a:gd name="T46" fmla="*/ 232 w 324"/>
                <a:gd name="T47" fmla="*/ 156 h 168"/>
                <a:gd name="T48" fmla="*/ 244 w 324"/>
                <a:gd name="T49" fmla="*/ 150 h 168"/>
                <a:gd name="T50" fmla="*/ 252 w 324"/>
                <a:gd name="T51" fmla="*/ 146 h 168"/>
                <a:gd name="T52" fmla="*/ 260 w 324"/>
                <a:gd name="T53" fmla="*/ 140 h 168"/>
                <a:gd name="T54" fmla="*/ 268 w 324"/>
                <a:gd name="T55" fmla="*/ 136 h 168"/>
                <a:gd name="T56" fmla="*/ 274 w 324"/>
                <a:gd name="T57" fmla="*/ 130 h 168"/>
                <a:gd name="T58" fmla="*/ 282 w 324"/>
                <a:gd name="T59" fmla="*/ 126 h 168"/>
                <a:gd name="T60" fmla="*/ 286 w 324"/>
                <a:gd name="T61" fmla="*/ 120 h 168"/>
                <a:gd name="T62" fmla="*/ 292 w 324"/>
                <a:gd name="T63" fmla="*/ 116 h 168"/>
                <a:gd name="T64" fmla="*/ 296 w 324"/>
                <a:gd name="T65" fmla="*/ 110 h 168"/>
                <a:gd name="T66" fmla="*/ 300 w 324"/>
                <a:gd name="T67" fmla="*/ 106 h 168"/>
                <a:gd name="T68" fmla="*/ 302 w 324"/>
                <a:gd name="T69" fmla="*/ 102 h 168"/>
                <a:gd name="T70" fmla="*/ 306 w 324"/>
                <a:gd name="T71" fmla="*/ 98 h 168"/>
                <a:gd name="T72" fmla="*/ 308 w 324"/>
                <a:gd name="T73" fmla="*/ 94 h 168"/>
                <a:gd name="T74" fmla="*/ 312 w 324"/>
                <a:gd name="T75" fmla="*/ 90 h 168"/>
                <a:gd name="T76" fmla="*/ 314 w 324"/>
                <a:gd name="T77" fmla="*/ 86 h 168"/>
                <a:gd name="T78" fmla="*/ 316 w 324"/>
                <a:gd name="T79" fmla="*/ 82 h 168"/>
                <a:gd name="T80" fmla="*/ 318 w 324"/>
                <a:gd name="T81" fmla="*/ 80 h 168"/>
                <a:gd name="T82" fmla="*/ 320 w 324"/>
                <a:gd name="T83" fmla="*/ 76 h 168"/>
                <a:gd name="T84" fmla="*/ 320 w 324"/>
                <a:gd name="T85" fmla="*/ 74 h 168"/>
                <a:gd name="T86" fmla="*/ 322 w 324"/>
                <a:gd name="T87" fmla="*/ 70 h 168"/>
                <a:gd name="T88" fmla="*/ 324 w 324"/>
                <a:gd name="T89" fmla="*/ 68 h 168"/>
                <a:gd name="T90" fmla="*/ 324 w 324"/>
                <a:gd name="T91" fmla="*/ 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" h="168">
                  <a:moveTo>
                    <a:pt x="0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8" y="48"/>
                  </a:lnTo>
                  <a:lnTo>
                    <a:pt x="10" y="54"/>
                  </a:lnTo>
                  <a:lnTo>
                    <a:pt x="12" y="60"/>
                  </a:lnTo>
                  <a:lnTo>
                    <a:pt x="14" y="66"/>
                  </a:lnTo>
                  <a:lnTo>
                    <a:pt x="16" y="72"/>
                  </a:lnTo>
                  <a:lnTo>
                    <a:pt x="20" y="78"/>
                  </a:lnTo>
                  <a:lnTo>
                    <a:pt x="24" y="84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6" y="10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52" y="122"/>
                  </a:lnTo>
                  <a:lnTo>
                    <a:pt x="60" y="128"/>
                  </a:lnTo>
                  <a:lnTo>
                    <a:pt x="66" y="132"/>
                  </a:lnTo>
                  <a:lnTo>
                    <a:pt x="72" y="138"/>
                  </a:lnTo>
                  <a:lnTo>
                    <a:pt x="80" y="142"/>
                  </a:lnTo>
                  <a:lnTo>
                    <a:pt x="88" y="146"/>
                  </a:lnTo>
                  <a:lnTo>
                    <a:pt x="96" y="150"/>
                  </a:lnTo>
                  <a:lnTo>
                    <a:pt x="104" y="154"/>
                  </a:lnTo>
                  <a:lnTo>
                    <a:pt x="112" y="158"/>
                  </a:lnTo>
                  <a:lnTo>
                    <a:pt x="120" y="160"/>
                  </a:lnTo>
                  <a:lnTo>
                    <a:pt x="128" y="162"/>
                  </a:lnTo>
                  <a:lnTo>
                    <a:pt x="136" y="164"/>
                  </a:lnTo>
                  <a:lnTo>
                    <a:pt x="144" y="166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68" y="168"/>
                  </a:lnTo>
                  <a:lnTo>
                    <a:pt x="174" y="168"/>
                  </a:lnTo>
                  <a:lnTo>
                    <a:pt x="182" y="168"/>
                  </a:lnTo>
                  <a:lnTo>
                    <a:pt x="190" y="166"/>
                  </a:lnTo>
                  <a:lnTo>
                    <a:pt x="196" y="166"/>
                  </a:lnTo>
                  <a:lnTo>
                    <a:pt x="202" y="164"/>
                  </a:lnTo>
                  <a:lnTo>
                    <a:pt x="210" y="164"/>
                  </a:lnTo>
                  <a:lnTo>
                    <a:pt x="216" y="162"/>
                  </a:lnTo>
                  <a:lnTo>
                    <a:pt x="222" y="160"/>
                  </a:lnTo>
                  <a:lnTo>
                    <a:pt x="228" y="158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4" y="150"/>
                  </a:lnTo>
                  <a:lnTo>
                    <a:pt x="248" y="148"/>
                  </a:lnTo>
                  <a:lnTo>
                    <a:pt x="252" y="146"/>
                  </a:lnTo>
                  <a:lnTo>
                    <a:pt x="256" y="144"/>
                  </a:lnTo>
                  <a:lnTo>
                    <a:pt x="260" y="140"/>
                  </a:lnTo>
                  <a:lnTo>
                    <a:pt x="264" y="138"/>
                  </a:lnTo>
                  <a:lnTo>
                    <a:pt x="268" y="136"/>
                  </a:lnTo>
                  <a:lnTo>
                    <a:pt x="272" y="134"/>
                  </a:lnTo>
                  <a:lnTo>
                    <a:pt x="274" y="130"/>
                  </a:lnTo>
                  <a:lnTo>
                    <a:pt x="278" y="128"/>
                  </a:lnTo>
                  <a:lnTo>
                    <a:pt x="282" y="126"/>
                  </a:lnTo>
                  <a:lnTo>
                    <a:pt x="284" y="124"/>
                  </a:lnTo>
                  <a:lnTo>
                    <a:pt x="286" y="120"/>
                  </a:lnTo>
                  <a:lnTo>
                    <a:pt x="288" y="118"/>
                  </a:lnTo>
                  <a:lnTo>
                    <a:pt x="292" y="116"/>
                  </a:lnTo>
                  <a:lnTo>
                    <a:pt x="294" y="114"/>
                  </a:lnTo>
                  <a:lnTo>
                    <a:pt x="296" y="110"/>
                  </a:lnTo>
                  <a:lnTo>
                    <a:pt x="298" y="108"/>
                  </a:lnTo>
                  <a:lnTo>
                    <a:pt x="300" y="106"/>
                  </a:lnTo>
                  <a:lnTo>
                    <a:pt x="302" y="104"/>
                  </a:lnTo>
                  <a:lnTo>
                    <a:pt x="302" y="102"/>
                  </a:lnTo>
                  <a:lnTo>
                    <a:pt x="304" y="100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4"/>
                  </a:lnTo>
                  <a:lnTo>
                    <a:pt x="310" y="92"/>
                  </a:lnTo>
                  <a:lnTo>
                    <a:pt x="312" y="90"/>
                  </a:lnTo>
                  <a:lnTo>
                    <a:pt x="312" y="88"/>
                  </a:lnTo>
                  <a:lnTo>
                    <a:pt x="314" y="86"/>
                  </a:lnTo>
                  <a:lnTo>
                    <a:pt x="314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0"/>
                  </a:lnTo>
                  <a:lnTo>
                    <a:pt x="318" y="78"/>
                  </a:lnTo>
                  <a:lnTo>
                    <a:pt x="320" y="76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22" y="72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4" y="68"/>
                  </a:lnTo>
                  <a:lnTo>
                    <a:pt x="324" y="66"/>
                  </a:lnTo>
                  <a:lnTo>
                    <a:pt x="324" y="66"/>
                  </a:lnTo>
                  <a:lnTo>
                    <a:pt x="324" y="64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08119" y="3209349"/>
              <a:ext cx="300186" cy="826599"/>
            </a:xfrm>
            <a:custGeom>
              <a:avLst/>
              <a:gdLst>
                <a:gd name="T0" fmla="*/ 124 w 138"/>
                <a:gd name="T1" fmla="*/ 0 h 380"/>
                <a:gd name="T2" fmla="*/ 120 w 138"/>
                <a:gd name="T3" fmla="*/ 2 h 380"/>
                <a:gd name="T4" fmla="*/ 116 w 138"/>
                <a:gd name="T5" fmla="*/ 4 h 380"/>
                <a:gd name="T6" fmla="*/ 110 w 138"/>
                <a:gd name="T7" fmla="*/ 6 h 380"/>
                <a:gd name="T8" fmla="*/ 102 w 138"/>
                <a:gd name="T9" fmla="*/ 10 h 380"/>
                <a:gd name="T10" fmla="*/ 94 w 138"/>
                <a:gd name="T11" fmla="*/ 16 h 380"/>
                <a:gd name="T12" fmla="*/ 84 w 138"/>
                <a:gd name="T13" fmla="*/ 22 h 380"/>
                <a:gd name="T14" fmla="*/ 74 w 138"/>
                <a:gd name="T15" fmla="*/ 30 h 380"/>
                <a:gd name="T16" fmla="*/ 62 w 138"/>
                <a:gd name="T17" fmla="*/ 40 h 380"/>
                <a:gd name="T18" fmla="*/ 52 w 138"/>
                <a:gd name="T19" fmla="*/ 52 h 380"/>
                <a:gd name="T20" fmla="*/ 40 w 138"/>
                <a:gd name="T21" fmla="*/ 64 h 380"/>
                <a:gd name="T22" fmla="*/ 30 w 138"/>
                <a:gd name="T23" fmla="*/ 80 h 380"/>
                <a:gd name="T24" fmla="*/ 22 w 138"/>
                <a:gd name="T25" fmla="*/ 96 h 380"/>
                <a:gd name="T26" fmla="*/ 14 w 138"/>
                <a:gd name="T27" fmla="*/ 112 h 380"/>
                <a:gd name="T28" fmla="*/ 8 w 138"/>
                <a:gd name="T29" fmla="*/ 130 h 380"/>
                <a:gd name="T30" fmla="*/ 4 w 138"/>
                <a:gd name="T31" fmla="*/ 148 h 380"/>
                <a:gd name="T32" fmla="*/ 0 w 138"/>
                <a:gd name="T33" fmla="*/ 168 h 380"/>
                <a:gd name="T34" fmla="*/ 0 w 138"/>
                <a:gd name="T35" fmla="*/ 186 h 380"/>
                <a:gd name="T36" fmla="*/ 0 w 138"/>
                <a:gd name="T37" fmla="*/ 204 h 380"/>
                <a:gd name="T38" fmla="*/ 2 w 138"/>
                <a:gd name="T39" fmla="*/ 220 h 380"/>
                <a:gd name="T40" fmla="*/ 6 w 138"/>
                <a:gd name="T41" fmla="*/ 236 h 380"/>
                <a:gd name="T42" fmla="*/ 10 w 138"/>
                <a:gd name="T43" fmla="*/ 250 h 380"/>
                <a:gd name="T44" fmla="*/ 14 w 138"/>
                <a:gd name="T45" fmla="*/ 264 h 380"/>
                <a:gd name="T46" fmla="*/ 20 w 138"/>
                <a:gd name="T47" fmla="*/ 276 h 380"/>
                <a:gd name="T48" fmla="*/ 26 w 138"/>
                <a:gd name="T49" fmla="*/ 288 h 380"/>
                <a:gd name="T50" fmla="*/ 32 w 138"/>
                <a:gd name="T51" fmla="*/ 298 h 380"/>
                <a:gd name="T52" fmla="*/ 40 w 138"/>
                <a:gd name="T53" fmla="*/ 308 h 380"/>
                <a:gd name="T54" fmla="*/ 46 w 138"/>
                <a:gd name="T55" fmla="*/ 316 h 380"/>
                <a:gd name="T56" fmla="*/ 52 w 138"/>
                <a:gd name="T57" fmla="*/ 324 h 380"/>
                <a:gd name="T58" fmla="*/ 58 w 138"/>
                <a:gd name="T59" fmla="*/ 330 h 380"/>
                <a:gd name="T60" fmla="*/ 64 w 138"/>
                <a:gd name="T61" fmla="*/ 336 h 380"/>
                <a:gd name="T62" fmla="*/ 70 w 138"/>
                <a:gd name="T63" fmla="*/ 340 h 380"/>
                <a:gd name="T64" fmla="*/ 76 w 138"/>
                <a:gd name="T65" fmla="*/ 346 h 380"/>
                <a:gd name="T66" fmla="*/ 82 w 138"/>
                <a:gd name="T67" fmla="*/ 350 h 380"/>
                <a:gd name="T68" fmla="*/ 86 w 138"/>
                <a:gd name="T69" fmla="*/ 354 h 380"/>
                <a:gd name="T70" fmla="*/ 92 w 138"/>
                <a:gd name="T71" fmla="*/ 356 h 380"/>
                <a:gd name="T72" fmla="*/ 96 w 138"/>
                <a:gd name="T73" fmla="*/ 360 h 380"/>
                <a:gd name="T74" fmla="*/ 100 w 138"/>
                <a:gd name="T75" fmla="*/ 362 h 380"/>
                <a:gd name="T76" fmla="*/ 104 w 138"/>
                <a:gd name="T77" fmla="*/ 364 h 380"/>
                <a:gd name="T78" fmla="*/ 110 w 138"/>
                <a:gd name="T79" fmla="*/ 366 h 380"/>
                <a:gd name="T80" fmla="*/ 112 w 138"/>
                <a:gd name="T81" fmla="*/ 368 h 380"/>
                <a:gd name="T82" fmla="*/ 116 w 138"/>
                <a:gd name="T83" fmla="*/ 370 h 380"/>
                <a:gd name="T84" fmla="*/ 120 w 138"/>
                <a:gd name="T85" fmla="*/ 372 h 380"/>
                <a:gd name="T86" fmla="*/ 124 w 138"/>
                <a:gd name="T87" fmla="*/ 374 h 380"/>
                <a:gd name="T88" fmla="*/ 126 w 138"/>
                <a:gd name="T89" fmla="*/ 374 h 380"/>
                <a:gd name="T90" fmla="*/ 130 w 138"/>
                <a:gd name="T91" fmla="*/ 376 h 380"/>
                <a:gd name="T92" fmla="*/ 132 w 138"/>
                <a:gd name="T93" fmla="*/ 376 h 380"/>
                <a:gd name="T94" fmla="*/ 134 w 138"/>
                <a:gd name="T95" fmla="*/ 378 h 380"/>
                <a:gd name="T96" fmla="*/ 138 w 138"/>
                <a:gd name="T97" fmla="*/ 37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80">
                  <a:moveTo>
                    <a:pt x="124" y="0"/>
                  </a:moveTo>
                  <a:lnTo>
                    <a:pt x="124" y="0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8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6"/>
                  </a:lnTo>
                  <a:lnTo>
                    <a:pt x="90" y="18"/>
                  </a:lnTo>
                  <a:lnTo>
                    <a:pt x="84" y="22"/>
                  </a:lnTo>
                  <a:lnTo>
                    <a:pt x="80" y="26"/>
                  </a:lnTo>
                  <a:lnTo>
                    <a:pt x="74" y="30"/>
                  </a:lnTo>
                  <a:lnTo>
                    <a:pt x="68" y="34"/>
                  </a:lnTo>
                  <a:lnTo>
                    <a:pt x="62" y="40"/>
                  </a:lnTo>
                  <a:lnTo>
                    <a:pt x="58" y="46"/>
                  </a:lnTo>
                  <a:lnTo>
                    <a:pt x="52" y="52"/>
                  </a:lnTo>
                  <a:lnTo>
                    <a:pt x="46" y="58"/>
                  </a:lnTo>
                  <a:lnTo>
                    <a:pt x="40" y="64"/>
                  </a:lnTo>
                  <a:lnTo>
                    <a:pt x="36" y="72"/>
                  </a:lnTo>
                  <a:lnTo>
                    <a:pt x="30" y="80"/>
                  </a:lnTo>
                  <a:lnTo>
                    <a:pt x="26" y="88"/>
                  </a:lnTo>
                  <a:lnTo>
                    <a:pt x="22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2"/>
                  </a:lnTo>
                  <a:lnTo>
                    <a:pt x="8" y="130"/>
                  </a:lnTo>
                  <a:lnTo>
                    <a:pt x="6" y="140"/>
                  </a:lnTo>
                  <a:lnTo>
                    <a:pt x="4" y="148"/>
                  </a:lnTo>
                  <a:lnTo>
                    <a:pt x="2" y="158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2" y="220"/>
                  </a:lnTo>
                  <a:lnTo>
                    <a:pt x="4" y="228"/>
                  </a:lnTo>
                  <a:lnTo>
                    <a:pt x="6" y="236"/>
                  </a:lnTo>
                  <a:lnTo>
                    <a:pt x="8" y="244"/>
                  </a:lnTo>
                  <a:lnTo>
                    <a:pt x="10" y="250"/>
                  </a:lnTo>
                  <a:lnTo>
                    <a:pt x="12" y="258"/>
                  </a:lnTo>
                  <a:lnTo>
                    <a:pt x="14" y="264"/>
                  </a:lnTo>
                  <a:lnTo>
                    <a:pt x="18" y="270"/>
                  </a:lnTo>
                  <a:lnTo>
                    <a:pt x="20" y="276"/>
                  </a:lnTo>
                  <a:lnTo>
                    <a:pt x="24" y="282"/>
                  </a:lnTo>
                  <a:lnTo>
                    <a:pt x="26" y="288"/>
                  </a:lnTo>
                  <a:lnTo>
                    <a:pt x="30" y="294"/>
                  </a:lnTo>
                  <a:lnTo>
                    <a:pt x="32" y="298"/>
                  </a:lnTo>
                  <a:lnTo>
                    <a:pt x="36" y="302"/>
                  </a:lnTo>
                  <a:lnTo>
                    <a:pt x="40" y="308"/>
                  </a:lnTo>
                  <a:lnTo>
                    <a:pt x="42" y="312"/>
                  </a:lnTo>
                  <a:lnTo>
                    <a:pt x="46" y="316"/>
                  </a:lnTo>
                  <a:lnTo>
                    <a:pt x="48" y="320"/>
                  </a:lnTo>
                  <a:lnTo>
                    <a:pt x="52" y="324"/>
                  </a:lnTo>
                  <a:lnTo>
                    <a:pt x="56" y="326"/>
                  </a:lnTo>
                  <a:lnTo>
                    <a:pt x="58" y="330"/>
                  </a:lnTo>
                  <a:lnTo>
                    <a:pt x="62" y="332"/>
                  </a:lnTo>
                  <a:lnTo>
                    <a:pt x="64" y="336"/>
                  </a:lnTo>
                  <a:lnTo>
                    <a:pt x="68" y="338"/>
                  </a:lnTo>
                  <a:lnTo>
                    <a:pt x="70" y="340"/>
                  </a:lnTo>
                  <a:lnTo>
                    <a:pt x="74" y="344"/>
                  </a:lnTo>
                  <a:lnTo>
                    <a:pt x="76" y="346"/>
                  </a:lnTo>
                  <a:lnTo>
                    <a:pt x="78" y="348"/>
                  </a:lnTo>
                  <a:lnTo>
                    <a:pt x="82" y="350"/>
                  </a:lnTo>
                  <a:lnTo>
                    <a:pt x="84" y="352"/>
                  </a:lnTo>
                  <a:lnTo>
                    <a:pt x="86" y="354"/>
                  </a:lnTo>
                  <a:lnTo>
                    <a:pt x="90" y="356"/>
                  </a:lnTo>
                  <a:lnTo>
                    <a:pt x="92" y="356"/>
                  </a:lnTo>
                  <a:lnTo>
                    <a:pt x="94" y="358"/>
                  </a:lnTo>
                  <a:lnTo>
                    <a:pt x="96" y="360"/>
                  </a:lnTo>
                  <a:lnTo>
                    <a:pt x="98" y="360"/>
                  </a:lnTo>
                  <a:lnTo>
                    <a:pt x="100" y="362"/>
                  </a:lnTo>
                  <a:lnTo>
                    <a:pt x="102" y="364"/>
                  </a:lnTo>
                  <a:lnTo>
                    <a:pt x="104" y="364"/>
                  </a:lnTo>
                  <a:lnTo>
                    <a:pt x="108" y="366"/>
                  </a:lnTo>
                  <a:lnTo>
                    <a:pt x="110" y="366"/>
                  </a:lnTo>
                  <a:lnTo>
                    <a:pt x="110" y="368"/>
                  </a:lnTo>
                  <a:lnTo>
                    <a:pt x="112" y="368"/>
                  </a:lnTo>
                  <a:lnTo>
                    <a:pt x="114" y="370"/>
                  </a:lnTo>
                  <a:lnTo>
                    <a:pt x="116" y="370"/>
                  </a:lnTo>
                  <a:lnTo>
                    <a:pt x="118" y="372"/>
                  </a:lnTo>
                  <a:lnTo>
                    <a:pt x="120" y="372"/>
                  </a:lnTo>
                  <a:lnTo>
                    <a:pt x="122" y="372"/>
                  </a:lnTo>
                  <a:lnTo>
                    <a:pt x="124" y="374"/>
                  </a:lnTo>
                  <a:lnTo>
                    <a:pt x="124" y="374"/>
                  </a:lnTo>
                  <a:lnTo>
                    <a:pt x="126" y="374"/>
                  </a:lnTo>
                  <a:lnTo>
                    <a:pt x="128" y="376"/>
                  </a:lnTo>
                  <a:lnTo>
                    <a:pt x="130" y="376"/>
                  </a:lnTo>
                  <a:lnTo>
                    <a:pt x="130" y="376"/>
                  </a:lnTo>
                  <a:lnTo>
                    <a:pt x="132" y="376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36" y="378"/>
                  </a:lnTo>
                  <a:lnTo>
                    <a:pt x="138" y="378"/>
                  </a:lnTo>
                  <a:lnTo>
                    <a:pt x="138" y="38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8008119" y="4079453"/>
              <a:ext cx="300186" cy="822248"/>
            </a:xfrm>
            <a:custGeom>
              <a:avLst/>
              <a:gdLst>
                <a:gd name="T0" fmla="*/ 124 w 138"/>
                <a:gd name="T1" fmla="*/ 378 h 378"/>
                <a:gd name="T2" fmla="*/ 120 w 138"/>
                <a:gd name="T3" fmla="*/ 376 h 378"/>
                <a:gd name="T4" fmla="*/ 116 w 138"/>
                <a:gd name="T5" fmla="*/ 376 h 378"/>
                <a:gd name="T6" fmla="*/ 110 w 138"/>
                <a:gd name="T7" fmla="*/ 372 h 378"/>
                <a:gd name="T8" fmla="*/ 102 w 138"/>
                <a:gd name="T9" fmla="*/ 368 h 378"/>
                <a:gd name="T10" fmla="*/ 94 w 138"/>
                <a:gd name="T11" fmla="*/ 364 h 378"/>
                <a:gd name="T12" fmla="*/ 84 w 138"/>
                <a:gd name="T13" fmla="*/ 356 h 378"/>
                <a:gd name="T14" fmla="*/ 74 w 138"/>
                <a:gd name="T15" fmla="*/ 348 h 378"/>
                <a:gd name="T16" fmla="*/ 62 w 138"/>
                <a:gd name="T17" fmla="*/ 338 h 378"/>
                <a:gd name="T18" fmla="*/ 52 w 138"/>
                <a:gd name="T19" fmla="*/ 328 h 378"/>
                <a:gd name="T20" fmla="*/ 40 w 138"/>
                <a:gd name="T21" fmla="*/ 314 h 378"/>
                <a:gd name="T22" fmla="*/ 30 w 138"/>
                <a:gd name="T23" fmla="*/ 300 h 378"/>
                <a:gd name="T24" fmla="*/ 22 w 138"/>
                <a:gd name="T25" fmla="*/ 284 h 378"/>
                <a:gd name="T26" fmla="*/ 14 w 138"/>
                <a:gd name="T27" fmla="*/ 266 h 378"/>
                <a:gd name="T28" fmla="*/ 8 w 138"/>
                <a:gd name="T29" fmla="*/ 248 h 378"/>
                <a:gd name="T30" fmla="*/ 4 w 138"/>
                <a:gd name="T31" fmla="*/ 230 h 378"/>
                <a:gd name="T32" fmla="*/ 0 w 138"/>
                <a:gd name="T33" fmla="*/ 212 h 378"/>
                <a:gd name="T34" fmla="*/ 0 w 138"/>
                <a:gd name="T35" fmla="*/ 194 h 378"/>
                <a:gd name="T36" fmla="*/ 0 w 138"/>
                <a:gd name="T37" fmla="*/ 176 h 378"/>
                <a:gd name="T38" fmla="*/ 2 w 138"/>
                <a:gd name="T39" fmla="*/ 158 h 378"/>
                <a:gd name="T40" fmla="*/ 6 w 138"/>
                <a:gd name="T41" fmla="*/ 142 h 378"/>
                <a:gd name="T42" fmla="*/ 10 w 138"/>
                <a:gd name="T43" fmla="*/ 128 h 378"/>
                <a:gd name="T44" fmla="*/ 14 w 138"/>
                <a:gd name="T45" fmla="*/ 114 h 378"/>
                <a:gd name="T46" fmla="*/ 20 w 138"/>
                <a:gd name="T47" fmla="*/ 102 h 378"/>
                <a:gd name="T48" fmla="*/ 26 w 138"/>
                <a:gd name="T49" fmla="*/ 90 h 378"/>
                <a:gd name="T50" fmla="*/ 32 w 138"/>
                <a:gd name="T51" fmla="*/ 80 h 378"/>
                <a:gd name="T52" fmla="*/ 40 w 138"/>
                <a:gd name="T53" fmla="*/ 72 h 378"/>
                <a:gd name="T54" fmla="*/ 46 w 138"/>
                <a:gd name="T55" fmla="*/ 64 h 378"/>
                <a:gd name="T56" fmla="*/ 52 w 138"/>
                <a:gd name="T57" fmla="*/ 56 h 378"/>
                <a:gd name="T58" fmla="*/ 58 w 138"/>
                <a:gd name="T59" fmla="*/ 50 h 378"/>
                <a:gd name="T60" fmla="*/ 64 w 138"/>
                <a:gd name="T61" fmla="*/ 44 h 378"/>
                <a:gd name="T62" fmla="*/ 70 w 138"/>
                <a:gd name="T63" fmla="*/ 38 h 378"/>
                <a:gd name="T64" fmla="*/ 76 w 138"/>
                <a:gd name="T65" fmla="*/ 34 h 378"/>
                <a:gd name="T66" fmla="*/ 82 w 138"/>
                <a:gd name="T67" fmla="*/ 30 h 378"/>
                <a:gd name="T68" fmla="*/ 86 w 138"/>
                <a:gd name="T69" fmla="*/ 26 h 378"/>
                <a:gd name="T70" fmla="*/ 92 w 138"/>
                <a:gd name="T71" fmla="*/ 22 h 378"/>
                <a:gd name="T72" fmla="*/ 96 w 138"/>
                <a:gd name="T73" fmla="*/ 20 h 378"/>
                <a:gd name="T74" fmla="*/ 100 w 138"/>
                <a:gd name="T75" fmla="*/ 16 h 378"/>
                <a:gd name="T76" fmla="*/ 104 w 138"/>
                <a:gd name="T77" fmla="*/ 14 h 378"/>
                <a:gd name="T78" fmla="*/ 110 w 138"/>
                <a:gd name="T79" fmla="*/ 12 h 378"/>
                <a:gd name="T80" fmla="*/ 112 w 138"/>
                <a:gd name="T81" fmla="*/ 10 h 378"/>
                <a:gd name="T82" fmla="*/ 116 w 138"/>
                <a:gd name="T83" fmla="*/ 8 h 378"/>
                <a:gd name="T84" fmla="*/ 120 w 138"/>
                <a:gd name="T85" fmla="*/ 6 h 378"/>
                <a:gd name="T86" fmla="*/ 124 w 138"/>
                <a:gd name="T87" fmla="*/ 6 h 378"/>
                <a:gd name="T88" fmla="*/ 126 w 138"/>
                <a:gd name="T89" fmla="*/ 4 h 378"/>
                <a:gd name="T90" fmla="*/ 130 w 138"/>
                <a:gd name="T91" fmla="*/ 2 h 378"/>
                <a:gd name="T92" fmla="*/ 132 w 138"/>
                <a:gd name="T93" fmla="*/ 2 h 378"/>
                <a:gd name="T94" fmla="*/ 134 w 138"/>
                <a:gd name="T95" fmla="*/ 0 h 378"/>
                <a:gd name="T96" fmla="*/ 138 w 138"/>
                <a:gd name="T9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8">
                  <a:moveTo>
                    <a:pt x="124" y="378"/>
                  </a:moveTo>
                  <a:lnTo>
                    <a:pt x="124" y="378"/>
                  </a:lnTo>
                  <a:lnTo>
                    <a:pt x="122" y="378"/>
                  </a:lnTo>
                  <a:lnTo>
                    <a:pt x="120" y="376"/>
                  </a:lnTo>
                  <a:lnTo>
                    <a:pt x="118" y="376"/>
                  </a:lnTo>
                  <a:lnTo>
                    <a:pt x="116" y="376"/>
                  </a:lnTo>
                  <a:lnTo>
                    <a:pt x="114" y="374"/>
                  </a:lnTo>
                  <a:lnTo>
                    <a:pt x="110" y="372"/>
                  </a:lnTo>
                  <a:lnTo>
                    <a:pt x="106" y="370"/>
                  </a:lnTo>
                  <a:lnTo>
                    <a:pt x="102" y="368"/>
                  </a:lnTo>
                  <a:lnTo>
                    <a:pt x="98" y="366"/>
                  </a:lnTo>
                  <a:lnTo>
                    <a:pt x="94" y="364"/>
                  </a:lnTo>
                  <a:lnTo>
                    <a:pt x="90" y="360"/>
                  </a:lnTo>
                  <a:lnTo>
                    <a:pt x="84" y="356"/>
                  </a:lnTo>
                  <a:lnTo>
                    <a:pt x="80" y="352"/>
                  </a:lnTo>
                  <a:lnTo>
                    <a:pt x="74" y="348"/>
                  </a:lnTo>
                  <a:lnTo>
                    <a:pt x="68" y="344"/>
                  </a:lnTo>
                  <a:lnTo>
                    <a:pt x="62" y="338"/>
                  </a:lnTo>
                  <a:lnTo>
                    <a:pt x="58" y="334"/>
                  </a:lnTo>
                  <a:lnTo>
                    <a:pt x="52" y="328"/>
                  </a:lnTo>
                  <a:lnTo>
                    <a:pt x="46" y="320"/>
                  </a:lnTo>
                  <a:lnTo>
                    <a:pt x="40" y="314"/>
                  </a:lnTo>
                  <a:lnTo>
                    <a:pt x="36" y="306"/>
                  </a:lnTo>
                  <a:lnTo>
                    <a:pt x="30" y="300"/>
                  </a:lnTo>
                  <a:lnTo>
                    <a:pt x="26" y="292"/>
                  </a:lnTo>
                  <a:lnTo>
                    <a:pt x="22" y="284"/>
                  </a:lnTo>
                  <a:lnTo>
                    <a:pt x="18" y="274"/>
                  </a:lnTo>
                  <a:lnTo>
                    <a:pt x="14" y="266"/>
                  </a:lnTo>
                  <a:lnTo>
                    <a:pt x="10" y="258"/>
                  </a:lnTo>
                  <a:lnTo>
                    <a:pt x="8" y="248"/>
                  </a:lnTo>
                  <a:lnTo>
                    <a:pt x="6" y="238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0" y="212"/>
                  </a:lnTo>
                  <a:lnTo>
                    <a:pt x="0" y="202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0" y="166"/>
                  </a:lnTo>
                  <a:lnTo>
                    <a:pt x="2" y="158"/>
                  </a:lnTo>
                  <a:lnTo>
                    <a:pt x="4" y="150"/>
                  </a:lnTo>
                  <a:lnTo>
                    <a:pt x="6" y="142"/>
                  </a:lnTo>
                  <a:lnTo>
                    <a:pt x="8" y="136"/>
                  </a:lnTo>
                  <a:lnTo>
                    <a:pt x="10" y="128"/>
                  </a:lnTo>
                  <a:lnTo>
                    <a:pt x="12" y="122"/>
                  </a:lnTo>
                  <a:lnTo>
                    <a:pt x="14" y="114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24" y="96"/>
                  </a:lnTo>
                  <a:lnTo>
                    <a:pt x="26" y="90"/>
                  </a:lnTo>
                  <a:lnTo>
                    <a:pt x="30" y="86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6" y="64"/>
                  </a:lnTo>
                  <a:lnTo>
                    <a:pt x="48" y="60"/>
                  </a:lnTo>
                  <a:lnTo>
                    <a:pt x="52" y="56"/>
                  </a:lnTo>
                  <a:lnTo>
                    <a:pt x="56" y="52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82" y="30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4" y="20"/>
                  </a:lnTo>
                  <a:lnTo>
                    <a:pt x="96" y="20"/>
                  </a:lnTo>
                  <a:lnTo>
                    <a:pt x="98" y="18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8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044796" y="4057701"/>
              <a:ext cx="4402725" cy="0"/>
            </a:xfrm>
            <a:prstGeom prst="line">
              <a:avLst/>
            </a:pr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44796" y="1856338"/>
              <a:ext cx="4402725" cy="4402725"/>
            </a:xfrm>
            <a:custGeom>
              <a:avLst/>
              <a:gdLst>
                <a:gd name="T0" fmla="*/ 1112 w 2024"/>
                <a:gd name="T1" fmla="*/ 4 h 2024"/>
                <a:gd name="T2" fmla="*/ 1258 w 2024"/>
                <a:gd name="T3" fmla="*/ 30 h 2024"/>
                <a:gd name="T4" fmla="*/ 1400 w 2024"/>
                <a:gd name="T5" fmla="*/ 76 h 2024"/>
                <a:gd name="T6" fmla="*/ 1532 w 2024"/>
                <a:gd name="T7" fmla="*/ 144 h 2024"/>
                <a:gd name="T8" fmla="*/ 1654 w 2024"/>
                <a:gd name="T9" fmla="*/ 230 h 2024"/>
                <a:gd name="T10" fmla="*/ 1762 w 2024"/>
                <a:gd name="T11" fmla="*/ 332 h 2024"/>
                <a:gd name="T12" fmla="*/ 1854 w 2024"/>
                <a:gd name="T13" fmla="*/ 450 h 2024"/>
                <a:gd name="T14" fmla="*/ 1926 w 2024"/>
                <a:gd name="T15" fmla="*/ 578 h 2024"/>
                <a:gd name="T16" fmla="*/ 1980 w 2024"/>
                <a:gd name="T17" fmla="*/ 718 h 2024"/>
                <a:gd name="T18" fmla="*/ 2012 w 2024"/>
                <a:gd name="T19" fmla="*/ 862 h 2024"/>
                <a:gd name="T20" fmla="*/ 2024 w 2024"/>
                <a:gd name="T21" fmla="*/ 1012 h 2024"/>
                <a:gd name="T22" fmla="*/ 2012 w 2024"/>
                <a:gd name="T23" fmla="*/ 1160 h 2024"/>
                <a:gd name="T24" fmla="*/ 1980 w 2024"/>
                <a:gd name="T25" fmla="*/ 1306 h 2024"/>
                <a:gd name="T26" fmla="*/ 1926 w 2024"/>
                <a:gd name="T27" fmla="*/ 1444 h 2024"/>
                <a:gd name="T28" fmla="*/ 1854 w 2024"/>
                <a:gd name="T29" fmla="*/ 1574 h 2024"/>
                <a:gd name="T30" fmla="*/ 1762 w 2024"/>
                <a:gd name="T31" fmla="*/ 1690 h 2024"/>
                <a:gd name="T32" fmla="*/ 1654 w 2024"/>
                <a:gd name="T33" fmla="*/ 1794 h 2024"/>
                <a:gd name="T34" fmla="*/ 1532 w 2024"/>
                <a:gd name="T35" fmla="*/ 1880 h 2024"/>
                <a:gd name="T36" fmla="*/ 1400 w 2024"/>
                <a:gd name="T37" fmla="*/ 1946 h 2024"/>
                <a:gd name="T38" fmla="*/ 1258 w 2024"/>
                <a:gd name="T39" fmla="*/ 1992 h 2024"/>
                <a:gd name="T40" fmla="*/ 1112 w 2024"/>
                <a:gd name="T41" fmla="*/ 2018 h 2024"/>
                <a:gd name="T42" fmla="*/ 962 w 2024"/>
                <a:gd name="T43" fmla="*/ 2022 h 2024"/>
                <a:gd name="T44" fmla="*/ 814 w 2024"/>
                <a:gd name="T45" fmla="*/ 2004 h 2024"/>
                <a:gd name="T46" fmla="*/ 672 w 2024"/>
                <a:gd name="T47" fmla="*/ 1964 h 2024"/>
                <a:gd name="T48" fmla="*/ 536 w 2024"/>
                <a:gd name="T49" fmla="*/ 1904 h 2024"/>
                <a:gd name="T50" fmla="*/ 410 w 2024"/>
                <a:gd name="T51" fmla="*/ 1824 h 2024"/>
                <a:gd name="T52" fmla="*/ 296 w 2024"/>
                <a:gd name="T53" fmla="*/ 1726 h 2024"/>
                <a:gd name="T54" fmla="*/ 200 w 2024"/>
                <a:gd name="T55" fmla="*/ 1614 h 2024"/>
                <a:gd name="T56" fmla="*/ 120 w 2024"/>
                <a:gd name="T57" fmla="*/ 1488 h 2024"/>
                <a:gd name="T58" fmla="*/ 60 w 2024"/>
                <a:gd name="T59" fmla="*/ 1352 h 2024"/>
                <a:gd name="T60" fmla="*/ 20 w 2024"/>
                <a:gd name="T61" fmla="*/ 1208 h 2024"/>
                <a:gd name="T62" fmla="*/ 2 w 2024"/>
                <a:gd name="T63" fmla="*/ 1060 h 2024"/>
                <a:gd name="T64" fmla="*/ 6 w 2024"/>
                <a:gd name="T65" fmla="*/ 912 h 2024"/>
                <a:gd name="T66" fmla="*/ 30 w 2024"/>
                <a:gd name="T67" fmla="*/ 766 h 2024"/>
                <a:gd name="T68" fmla="*/ 78 w 2024"/>
                <a:gd name="T69" fmla="*/ 624 h 2024"/>
                <a:gd name="T70" fmla="*/ 144 w 2024"/>
                <a:gd name="T71" fmla="*/ 492 h 2024"/>
                <a:gd name="T72" fmla="*/ 230 w 2024"/>
                <a:gd name="T73" fmla="*/ 370 h 2024"/>
                <a:gd name="T74" fmla="*/ 332 w 2024"/>
                <a:gd name="T75" fmla="*/ 262 h 2024"/>
                <a:gd name="T76" fmla="*/ 450 w 2024"/>
                <a:gd name="T77" fmla="*/ 170 h 2024"/>
                <a:gd name="T78" fmla="*/ 580 w 2024"/>
                <a:gd name="T79" fmla="*/ 96 h 2024"/>
                <a:gd name="T80" fmla="*/ 718 w 2024"/>
                <a:gd name="T81" fmla="*/ 44 h 2024"/>
                <a:gd name="T82" fmla="*/ 864 w 2024"/>
                <a:gd name="T83" fmla="*/ 10 h 2024"/>
                <a:gd name="T84" fmla="*/ 1012 w 2024"/>
                <a:gd name="T85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4" h="2024">
                  <a:moveTo>
                    <a:pt x="1012" y="0"/>
                  </a:moveTo>
                  <a:lnTo>
                    <a:pt x="1062" y="0"/>
                  </a:lnTo>
                  <a:lnTo>
                    <a:pt x="1112" y="4"/>
                  </a:lnTo>
                  <a:lnTo>
                    <a:pt x="1160" y="10"/>
                  </a:lnTo>
                  <a:lnTo>
                    <a:pt x="1210" y="18"/>
                  </a:lnTo>
                  <a:lnTo>
                    <a:pt x="1258" y="30"/>
                  </a:lnTo>
                  <a:lnTo>
                    <a:pt x="1306" y="44"/>
                  </a:lnTo>
                  <a:lnTo>
                    <a:pt x="1352" y="58"/>
                  </a:lnTo>
                  <a:lnTo>
                    <a:pt x="1400" y="76"/>
                  </a:lnTo>
                  <a:lnTo>
                    <a:pt x="1444" y="96"/>
                  </a:lnTo>
                  <a:lnTo>
                    <a:pt x="1488" y="118"/>
                  </a:lnTo>
                  <a:lnTo>
                    <a:pt x="1532" y="144"/>
                  </a:lnTo>
                  <a:lnTo>
                    <a:pt x="1574" y="170"/>
                  </a:lnTo>
                  <a:lnTo>
                    <a:pt x="1614" y="198"/>
                  </a:lnTo>
                  <a:lnTo>
                    <a:pt x="1654" y="230"/>
                  </a:lnTo>
                  <a:lnTo>
                    <a:pt x="1692" y="262"/>
                  </a:lnTo>
                  <a:lnTo>
                    <a:pt x="1728" y="296"/>
                  </a:lnTo>
                  <a:lnTo>
                    <a:pt x="1762" y="332"/>
                  </a:lnTo>
                  <a:lnTo>
                    <a:pt x="1794" y="370"/>
                  </a:lnTo>
                  <a:lnTo>
                    <a:pt x="1824" y="408"/>
                  </a:lnTo>
                  <a:lnTo>
                    <a:pt x="1854" y="450"/>
                  </a:lnTo>
                  <a:lnTo>
                    <a:pt x="1880" y="492"/>
                  </a:lnTo>
                  <a:lnTo>
                    <a:pt x="1904" y="534"/>
                  </a:lnTo>
                  <a:lnTo>
                    <a:pt x="1926" y="578"/>
                  </a:lnTo>
                  <a:lnTo>
                    <a:pt x="1946" y="624"/>
                  </a:lnTo>
                  <a:lnTo>
                    <a:pt x="1964" y="670"/>
                  </a:lnTo>
                  <a:lnTo>
                    <a:pt x="1980" y="718"/>
                  </a:lnTo>
                  <a:lnTo>
                    <a:pt x="1994" y="766"/>
                  </a:lnTo>
                  <a:lnTo>
                    <a:pt x="2004" y="814"/>
                  </a:lnTo>
                  <a:lnTo>
                    <a:pt x="2012" y="862"/>
                  </a:lnTo>
                  <a:lnTo>
                    <a:pt x="2018" y="912"/>
                  </a:lnTo>
                  <a:lnTo>
                    <a:pt x="2022" y="962"/>
                  </a:lnTo>
                  <a:lnTo>
                    <a:pt x="2024" y="1012"/>
                  </a:lnTo>
                  <a:lnTo>
                    <a:pt x="2022" y="1060"/>
                  </a:lnTo>
                  <a:lnTo>
                    <a:pt x="2018" y="1110"/>
                  </a:lnTo>
                  <a:lnTo>
                    <a:pt x="2012" y="1160"/>
                  </a:lnTo>
                  <a:lnTo>
                    <a:pt x="2004" y="1208"/>
                  </a:lnTo>
                  <a:lnTo>
                    <a:pt x="1994" y="1258"/>
                  </a:lnTo>
                  <a:lnTo>
                    <a:pt x="1980" y="1306"/>
                  </a:lnTo>
                  <a:lnTo>
                    <a:pt x="1964" y="1352"/>
                  </a:lnTo>
                  <a:lnTo>
                    <a:pt x="1946" y="1398"/>
                  </a:lnTo>
                  <a:lnTo>
                    <a:pt x="1926" y="1444"/>
                  </a:lnTo>
                  <a:lnTo>
                    <a:pt x="1904" y="1488"/>
                  </a:lnTo>
                  <a:lnTo>
                    <a:pt x="1880" y="1532"/>
                  </a:lnTo>
                  <a:lnTo>
                    <a:pt x="1854" y="1574"/>
                  </a:lnTo>
                  <a:lnTo>
                    <a:pt x="1824" y="1614"/>
                  </a:lnTo>
                  <a:lnTo>
                    <a:pt x="1794" y="1654"/>
                  </a:lnTo>
                  <a:lnTo>
                    <a:pt x="1762" y="1690"/>
                  </a:lnTo>
                  <a:lnTo>
                    <a:pt x="1728" y="1726"/>
                  </a:lnTo>
                  <a:lnTo>
                    <a:pt x="1692" y="1762"/>
                  </a:lnTo>
                  <a:lnTo>
                    <a:pt x="1654" y="1794"/>
                  </a:lnTo>
                  <a:lnTo>
                    <a:pt x="1614" y="1824"/>
                  </a:lnTo>
                  <a:lnTo>
                    <a:pt x="1574" y="1852"/>
                  </a:lnTo>
                  <a:lnTo>
                    <a:pt x="1532" y="1880"/>
                  </a:lnTo>
                  <a:lnTo>
                    <a:pt x="1488" y="1904"/>
                  </a:lnTo>
                  <a:lnTo>
                    <a:pt x="1444" y="1926"/>
                  </a:lnTo>
                  <a:lnTo>
                    <a:pt x="1400" y="1946"/>
                  </a:lnTo>
                  <a:lnTo>
                    <a:pt x="1352" y="1964"/>
                  </a:lnTo>
                  <a:lnTo>
                    <a:pt x="1306" y="1980"/>
                  </a:lnTo>
                  <a:lnTo>
                    <a:pt x="1258" y="1992"/>
                  </a:lnTo>
                  <a:lnTo>
                    <a:pt x="1210" y="2004"/>
                  </a:lnTo>
                  <a:lnTo>
                    <a:pt x="1160" y="2012"/>
                  </a:lnTo>
                  <a:lnTo>
                    <a:pt x="1112" y="2018"/>
                  </a:lnTo>
                  <a:lnTo>
                    <a:pt x="1062" y="2022"/>
                  </a:lnTo>
                  <a:lnTo>
                    <a:pt x="1012" y="2024"/>
                  </a:lnTo>
                  <a:lnTo>
                    <a:pt x="962" y="2022"/>
                  </a:lnTo>
                  <a:lnTo>
                    <a:pt x="912" y="2018"/>
                  </a:lnTo>
                  <a:lnTo>
                    <a:pt x="864" y="2012"/>
                  </a:lnTo>
                  <a:lnTo>
                    <a:pt x="814" y="2004"/>
                  </a:lnTo>
                  <a:lnTo>
                    <a:pt x="766" y="1992"/>
                  </a:lnTo>
                  <a:lnTo>
                    <a:pt x="718" y="1980"/>
                  </a:lnTo>
                  <a:lnTo>
                    <a:pt x="672" y="1964"/>
                  </a:lnTo>
                  <a:lnTo>
                    <a:pt x="624" y="1946"/>
                  </a:lnTo>
                  <a:lnTo>
                    <a:pt x="580" y="1926"/>
                  </a:lnTo>
                  <a:lnTo>
                    <a:pt x="536" y="1904"/>
                  </a:lnTo>
                  <a:lnTo>
                    <a:pt x="492" y="1880"/>
                  </a:lnTo>
                  <a:lnTo>
                    <a:pt x="450" y="1852"/>
                  </a:lnTo>
                  <a:lnTo>
                    <a:pt x="410" y="1824"/>
                  </a:lnTo>
                  <a:lnTo>
                    <a:pt x="370" y="1794"/>
                  </a:lnTo>
                  <a:lnTo>
                    <a:pt x="332" y="1762"/>
                  </a:lnTo>
                  <a:lnTo>
                    <a:pt x="296" y="1726"/>
                  </a:lnTo>
                  <a:lnTo>
                    <a:pt x="262" y="1690"/>
                  </a:lnTo>
                  <a:lnTo>
                    <a:pt x="230" y="1654"/>
                  </a:lnTo>
                  <a:lnTo>
                    <a:pt x="200" y="1614"/>
                  </a:lnTo>
                  <a:lnTo>
                    <a:pt x="170" y="1574"/>
                  </a:lnTo>
                  <a:lnTo>
                    <a:pt x="144" y="1532"/>
                  </a:lnTo>
                  <a:lnTo>
                    <a:pt x="120" y="1488"/>
                  </a:lnTo>
                  <a:lnTo>
                    <a:pt x="98" y="1444"/>
                  </a:lnTo>
                  <a:lnTo>
                    <a:pt x="78" y="1398"/>
                  </a:lnTo>
                  <a:lnTo>
                    <a:pt x="60" y="1352"/>
                  </a:lnTo>
                  <a:lnTo>
                    <a:pt x="44" y="1306"/>
                  </a:lnTo>
                  <a:lnTo>
                    <a:pt x="30" y="1258"/>
                  </a:lnTo>
                  <a:lnTo>
                    <a:pt x="20" y="1208"/>
                  </a:lnTo>
                  <a:lnTo>
                    <a:pt x="12" y="1160"/>
                  </a:lnTo>
                  <a:lnTo>
                    <a:pt x="6" y="1110"/>
                  </a:lnTo>
                  <a:lnTo>
                    <a:pt x="2" y="1060"/>
                  </a:lnTo>
                  <a:lnTo>
                    <a:pt x="0" y="1012"/>
                  </a:lnTo>
                  <a:lnTo>
                    <a:pt x="2" y="962"/>
                  </a:lnTo>
                  <a:lnTo>
                    <a:pt x="6" y="912"/>
                  </a:lnTo>
                  <a:lnTo>
                    <a:pt x="12" y="862"/>
                  </a:lnTo>
                  <a:lnTo>
                    <a:pt x="20" y="814"/>
                  </a:lnTo>
                  <a:lnTo>
                    <a:pt x="30" y="766"/>
                  </a:lnTo>
                  <a:lnTo>
                    <a:pt x="44" y="718"/>
                  </a:lnTo>
                  <a:lnTo>
                    <a:pt x="60" y="670"/>
                  </a:lnTo>
                  <a:lnTo>
                    <a:pt x="78" y="624"/>
                  </a:lnTo>
                  <a:lnTo>
                    <a:pt x="98" y="578"/>
                  </a:lnTo>
                  <a:lnTo>
                    <a:pt x="120" y="534"/>
                  </a:lnTo>
                  <a:lnTo>
                    <a:pt x="144" y="492"/>
                  </a:lnTo>
                  <a:lnTo>
                    <a:pt x="170" y="450"/>
                  </a:lnTo>
                  <a:lnTo>
                    <a:pt x="200" y="408"/>
                  </a:lnTo>
                  <a:lnTo>
                    <a:pt x="230" y="370"/>
                  </a:lnTo>
                  <a:lnTo>
                    <a:pt x="262" y="332"/>
                  </a:lnTo>
                  <a:lnTo>
                    <a:pt x="296" y="296"/>
                  </a:lnTo>
                  <a:lnTo>
                    <a:pt x="332" y="262"/>
                  </a:lnTo>
                  <a:lnTo>
                    <a:pt x="370" y="230"/>
                  </a:lnTo>
                  <a:lnTo>
                    <a:pt x="410" y="198"/>
                  </a:lnTo>
                  <a:lnTo>
                    <a:pt x="450" y="170"/>
                  </a:lnTo>
                  <a:lnTo>
                    <a:pt x="492" y="144"/>
                  </a:lnTo>
                  <a:lnTo>
                    <a:pt x="536" y="118"/>
                  </a:lnTo>
                  <a:lnTo>
                    <a:pt x="580" y="96"/>
                  </a:lnTo>
                  <a:lnTo>
                    <a:pt x="624" y="76"/>
                  </a:lnTo>
                  <a:lnTo>
                    <a:pt x="672" y="58"/>
                  </a:lnTo>
                  <a:lnTo>
                    <a:pt x="718" y="44"/>
                  </a:lnTo>
                  <a:lnTo>
                    <a:pt x="766" y="30"/>
                  </a:lnTo>
                  <a:lnTo>
                    <a:pt x="814" y="18"/>
                  </a:lnTo>
                  <a:lnTo>
                    <a:pt x="864" y="10"/>
                  </a:lnTo>
                  <a:lnTo>
                    <a:pt x="912" y="4"/>
                  </a:lnTo>
                  <a:lnTo>
                    <a:pt x="962" y="0"/>
                  </a:lnTo>
                  <a:lnTo>
                    <a:pt x="1012" y="0"/>
                  </a:lnTo>
                </a:path>
              </a:pathLst>
            </a:custGeom>
            <a:noFill/>
            <a:ln w="6350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 rot="16200000">
              <a:off x="4610364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 rot="16200000">
              <a:off x="4638642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16200000">
              <a:off x="4610364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16200000">
              <a:off x="5345602" y="384235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16200000">
              <a:off x="5373880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 rot="16200000">
              <a:off x="5345602" y="371618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>
              <a:off x="6080839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 rot="16200000">
              <a:off x="6109118" y="378361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 rot="16200000">
              <a:off x="6080839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 rot="16200000">
              <a:off x="6811727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 rot="16200000">
              <a:off x="6840005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 rot="16200000">
              <a:off x="6811727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 rot="16200000">
              <a:off x="7546964" y="3844525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 rot="16200000">
              <a:off x="7575243" y="3785793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 rot="16200000">
              <a:off x="7546964" y="3718360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22920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27332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62137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053498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088302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3827271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927332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2137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053498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088302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601663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701725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745230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836591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871395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610364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701725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45230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6591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871395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804647" y="1530049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904709" y="153004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948214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039575" y="153004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6074379" y="153004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813348" y="6485290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904709" y="63721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948214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6039575" y="63721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074379" y="63721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507810" y="201730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607872" y="201730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651377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742738" y="201730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777542" y="201730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7516511" y="6002383"/>
              <a:ext cx="87010" cy="130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7607872" y="588926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651377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742738" y="588926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7777542" y="588926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286553" y="3022277"/>
              <a:ext cx="187072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390965" y="3022277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434470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521481" y="3022277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8560635" y="3022277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8295254" y="4997413"/>
              <a:ext cx="91361" cy="87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8390965" y="4884299"/>
              <a:ext cx="126165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j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8434470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521481" y="4884299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560635" y="4884299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705456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796817" y="3953288"/>
              <a:ext cx="117464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831621" y="3953288"/>
              <a:ext cx="174021" cy="25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yriad Pro" panose="020B0503030403020204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/>
                <p:cNvSpPr txBox="1">
                  <a:spLocks noChangeAspec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542" y="4131366"/>
                  <a:ext cx="3294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612" r="-408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>
                  <a:spLocks noChangeAspec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765" y="1334141"/>
                  <a:ext cx="289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0233" r="-2093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43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of Transmission Lines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024" y="1219200"/>
            <a:ext cx="7467952" cy="4648200"/>
          </a:xfrm>
        </p:spPr>
      </p:pic>
      <p:sp>
        <p:nvSpPr>
          <p:cNvPr id="5" name="Rectangle 4"/>
          <p:cNvSpPr/>
          <p:nvPr/>
        </p:nvSpPr>
        <p:spPr>
          <a:xfrm>
            <a:off x="609600" y="2362200"/>
            <a:ext cx="79248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7924800" cy="213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2960" y="887040"/>
              <a:ext cx="8381160" cy="4928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20" y="881280"/>
                <a:ext cx="8387280" cy="49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CC1E204B-BF2F-4C5B-8533-563B0B6B13DB}" vid="{807237B6-38F4-4A8A-A15F-79998A730F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2486</Words>
  <Application>Microsoft Office PowerPoint</Application>
  <PresentationFormat>On-screen Show (4:3)</PresentationFormat>
  <Paragraphs>1635</Paragraphs>
  <Slides>80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5" baseType="lpstr">
      <vt:lpstr>宋体</vt:lpstr>
      <vt:lpstr>Arial</vt:lpstr>
      <vt:lpstr>Calibri</vt:lpstr>
      <vt:lpstr>Cambria</vt:lpstr>
      <vt:lpstr>Cambria Math</vt:lpstr>
      <vt:lpstr>Georgia</vt:lpstr>
      <vt:lpstr>Liberation Serif</vt:lpstr>
      <vt:lpstr>Myriad Pro</vt:lpstr>
      <vt:lpstr>Tahoma</vt:lpstr>
      <vt:lpstr>Times</vt:lpstr>
      <vt:lpstr>Times New Roman</vt:lpstr>
      <vt:lpstr>Verdana</vt:lpstr>
      <vt:lpstr>Wingdings</vt:lpstr>
      <vt:lpstr>Office Theme</vt:lpstr>
      <vt:lpstr>Equation</vt:lpstr>
      <vt:lpstr>Review of Transmission Lines</vt:lpstr>
      <vt:lpstr>Outline</vt:lpstr>
      <vt:lpstr>Transmission Lines</vt:lpstr>
      <vt:lpstr>Why Transmission Lines?</vt:lpstr>
      <vt:lpstr>Why Transmission Lines?</vt:lpstr>
      <vt:lpstr>Types of Transmission Lines</vt:lpstr>
      <vt:lpstr>Coaxial Lines</vt:lpstr>
      <vt:lpstr>Microstrip Line</vt:lpstr>
      <vt:lpstr>Modeling of Transmission Lines</vt:lpstr>
      <vt:lpstr>Modeling of Transmission Lines</vt:lpstr>
      <vt:lpstr>PowerPoint Presentation</vt:lpstr>
      <vt:lpstr>Telegrapher’s Equations</vt:lpstr>
      <vt:lpstr>Derivation of Wave Equations</vt:lpstr>
      <vt:lpstr>Wave Equations</vt:lpstr>
      <vt:lpstr>Solution of Wave Equations</vt:lpstr>
      <vt:lpstr>Solution of Wave Equations</vt:lpstr>
      <vt:lpstr>Solution to Wave Equations</vt:lpstr>
      <vt:lpstr>Lossless Transmission Line</vt:lpstr>
      <vt:lpstr>Dispersion</vt:lpstr>
      <vt:lpstr>Solution to Wave Equations</vt:lpstr>
      <vt:lpstr>Characteristic Impedance</vt:lpstr>
      <vt:lpstr>How Do We Determine V_0^+ and V_0^-?</vt:lpstr>
      <vt:lpstr>PowerPoint Presentation</vt:lpstr>
      <vt:lpstr>Voltage Reflection Coefficient (Γ)</vt:lpstr>
      <vt:lpstr>Example</vt:lpstr>
      <vt:lpstr>Standing Waves</vt:lpstr>
      <vt:lpstr>Standing Waves</vt:lpstr>
      <vt:lpstr>Standing Waves</vt:lpstr>
      <vt:lpstr>Standing Waves</vt:lpstr>
      <vt:lpstr>Voltage (&amp; Current) Maximas &amp; Minimas</vt:lpstr>
      <vt:lpstr>Voltage (&amp; Current) Maximas &amp; Minimas</vt:lpstr>
      <vt:lpstr>Reflection Coefficient</vt:lpstr>
      <vt:lpstr>Standing Wave</vt:lpstr>
      <vt:lpstr>Voltage (&amp; Current) Maximas &amp; Minimas</vt:lpstr>
      <vt:lpstr>Standing Waves</vt:lpstr>
      <vt:lpstr>Standing Wave Ratio (SWR)</vt:lpstr>
      <vt:lpstr>Example</vt:lpstr>
      <vt:lpstr>Wave Impedance</vt:lpstr>
      <vt:lpstr>PowerPoint Presentation</vt:lpstr>
      <vt:lpstr>Input Impedance – Input Reflection Coefficient</vt:lpstr>
      <vt:lpstr>Input Reflection Coefficient</vt:lpstr>
      <vt:lpstr>Input Reflection Coefficient</vt:lpstr>
      <vt:lpstr>Some Interesting Examples</vt:lpstr>
      <vt:lpstr>Some Interesting Examples</vt:lpstr>
      <vt:lpstr>Smith Chart</vt:lpstr>
      <vt:lpstr>Smith Chart</vt:lpstr>
      <vt:lpstr>Smith Chart</vt:lpstr>
      <vt:lpstr>Constant-r Circles</vt:lpstr>
      <vt:lpstr>Constant-x Circles</vt:lpstr>
      <vt:lpstr>Complete Smith Chart</vt:lpstr>
      <vt:lpstr>Examples</vt:lpstr>
      <vt:lpstr>Examples</vt:lpstr>
      <vt:lpstr>What Can You Do with Smith Chart?</vt:lpstr>
      <vt:lpstr>Adding Transmission Line to the Load</vt:lpstr>
      <vt:lpstr>Adding Transmission Line to the Load</vt:lpstr>
      <vt:lpstr>Constant-VSWR Circle</vt:lpstr>
      <vt:lpstr>Voltage Maxima &amp; Minima</vt:lpstr>
      <vt:lpstr>Finding VSWR – A Trick</vt:lpstr>
      <vt:lpstr>Impedance to Admittance Conversion</vt:lpstr>
      <vt:lpstr>Impedance to Admittance Conversion</vt:lpstr>
      <vt:lpstr>Admittance – Another Perspective</vt:lpstr>
      <vt:lpstr>Adding Lumped Element – Series</vt:lpstr>
      <vt:lpstr>Adding Lumped Element – Shunt</vt:lpstr>
      <vt:lpstr>Example</vt:lpstr>
      <vt:lpstr>Black Magic Design</vt:lpstr>
      <vt:lpstr>Black Magic Design</vt:lpstr>
      <vt:lpstr>Black Magic Design</vt:lpstr>
      <vt:lpstr>Black Magic Design</vt:lpstr>
      <vt:lpstr>Matching Network</vt:lpstr>
      <vt:lpstr>A Example Matching Network</vt:lpstr>
      <vt:lpstr>Quarterwave Transformers</vt:lpstr>
      <vt:lpstr>Quarterwave Transformer</vt:lpstr>
      <vt:lpstr>Matching Complex Impedance with Quarterwave Transformer</vt:lpstr>
      <vt:lpstr>Lumped Element Matching</vt:lpstr>
      <vt:lpstr>Lumped Element Matching</vt:lpstr>
      <vt:lpstr>Example</vt:lpstr>
      <vt:lpstr>Single Stub Matching</vt:lpstr>
      <vt:lpstr>Single Stub Matching</vt:lpstr>
      <vt:lpstr>Single Stub Matching</vt:lpstr>
      <vt:lpstr>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Xiaoguang Liu</dc:creator>
  <cp:lastModifiedBy>Xiaoguang Liu</cp:lastModifiedBy>
  <cp:revision>60</cp:revision>
  <cp:lastPrinted>2014-01-16T23:07:18Z</cp:lastPrinted>
  <dcterms:created xsi:type="dcterms:W3CDTF">2014-01-07T04:41:58Z</dcterms:created>
  <dcterms:modified xsi:type="dcterms:W3CDTF">2014-09-22T19:52:35Z</dcterms:modified>
</cp:coreProperties>
</file>